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5.xml" ContentType="application/vnd.openxmlformats-officedocument.drawingml.chart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7" r:id="rId2"/>
    <p:sldId id="256" r:id="rId3"/>
    <p:sldId id="258" r:id="rId4"/>
    <p:sldId id="279" r:id="rId5"/>
    <p:sldId id="266" r:id="rId6"/>
    <p:sldId id="265" r:id="rId7"/>
    <p:sldId id="275" r:id="rId8"/>
    <p:sldId id="269" r:id="rId9"/>
    <p:sldId id="259" r:id="rId10"/>
    <p:sldId id="268" r:id="rId11"/>
    <p:sldId id="263" r:id="rId12"/>
    <p:sldId id="281" r:id="rId13"/>
    <p:sldId id="280" r:id="rId14"/>
    <p:sldId id="271" r:id="rId15"/>
    <p:sldId id="260" r:id="rId16"/>
    <p:sldId id="267" r:id="rId17"/>
    <p:sldId id="262" r:id="rId18"/>
    <p:sldId id="274" r:id="rId19"/>
    <p:sldId id="276" r:id="rId20"/>
    <p:sldId id="277" r:id="rId21"/>
    <p:sldId id="261" r:id="rId22"/>
    <p:sldId id="264" r:id="rId23"/>
    <p:sldId id="270" r:id="rId24"/>
    <p:sldId id="272" r:id="rId25"/>
    <p:sldId id="273" r:id="rId26"/>
    <p:sldId id="278" r:id="rId27"/>
    <p:sldId id="282" r:id="rId28"/>
    <p:sldId id="440" r:id="rId29"/>
    <p:sldId id="443" r:id="rId30"/>
    <p:sldId id="444" r:id="rId31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4F46"/>
    <a:srgbClr val="4601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51" autoAdjust="0"/>
    <p:restoredTop sz="94660"/>
  </p:normalViewPr>
  <p:slideViewPr>
    <p:cSldViewPr snapToGrid="0">
      <p:cViewPr varScale="1">
        <p:scale>
          <a:sx n="82" d="100"/>
          <a:sy n="82" d="100"/>
        </p:scale>
        <p:origin x="1026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22823;&#35745;&#21010;&#27169;&#26495;\PPT&#22270;&#34920;&#20043;&#36947;\PPT&#22270;&#34920;&#20043;&#36947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22823;&#35745;&#21010;&#27169;&#26495;\PPT&#22270;&#34920;&#20043;&#36947;\PPT&#22270;&#34920;&#20043;&#36947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22823;&#35745;&#21010;&#27169;&#26495;\PPT&#22270;&#34920;&#20043;&#36947;\PPT&#22270;&#34920;&#20043;&#36947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63951092159261"/>
          <c:y val="4.4044129674703468E-2"/>
          <c:w val="0.53600634563756422"/>
          <c:h val="0.9558690889555358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AD82-4C1B-98CF-8600014225C2}"/>
              </c:ext>
            </c:extLst>
          </c:dPt>
          <c:dPt>
            <c:idx val="1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AD82-4C1B-98CF-8600014225C2}"/>
              </c:ext>
            </c:extLst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AD82-4C1B-98CF-8600014225C2}"/>
              </c:ext>
            </c:extLst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40</c:v>
                </c:pt>
                <c:pt idx="1">
                  <c:v>35</c:v>
                </c:pt>
                <c:pt idx="2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D82-4C1B-98CF-8600014225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56"/>
        <c:holeSize val="38"/>
      </c:doughnutChart>
      <c:spPr>
        <a:ln w="22225"/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Sheet1!$W$69</c:f>
              <c:strCache>
                <c:ptCount val="1"/>
                <c:pt idx="0">
                  <c:v>SALE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616-4CC2-9430-E07F251030B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616-4CC2-9430-E07F251030B6}"/>
              </c:ext>
            </c:extLst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8616-4CC2-9430-E07F251030B6}"/>
              </c:ext>
            </c:extLst>
          </c:dPt>
          <c:cat>
            <c:strRef>
              <c:f>Sheet1!$V$70:$V$72</c:f>
              <c:strCache>
                <c:ptCount val="3"/>
                <c:pt idx="0">
                  <c:v>A</c:v>
                </c:pt>
                <c:pt idx="2">
                  <c:v>B</c:v>
                </c:pt>
              </c:strCache>
            </c:strRef>
          </c:cat>
          <c:val>
            <c:numRef>
              <c:f>Sheet1!$W$70:$W$72</c:f>
              <c:numCache>
                <c:formatCode>General</c:formatCode>
                <c:ptCount val="3"/>
                <c:pt idx="0">
                  <c:v>9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616-4CC2-9430-E07F251030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Sheet1!$N$69</c:f>
              <c:strCache>
                <c:ptCount val="1"/>
                <c:pt idx="0">
                  <c:v>SALE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B80-4003-A8E2-498E718ACAC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B80-4003-A8E2-498E718ACACC}"/>
              </c:ext>
            </c:extLst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B80-4003-A8E2-498E718ACACC}"/>
              </c:ext>
            </c:extLst>
          </c:dPt>
          <c:cat>
            <c:strRef>
              <c:f>Sheet1!$M$70:$M$72</c:f>
              <c:strCache>
                <c:ptCount val="3"/>
                <c:pt idx="0">
                  <c:v>A</c:v>
                </c:pt>
                <c:pt idx="2">
                  <c:v>B</c:v>
                </c:pt>
              </c:strCache>
            </c:strRef>
          </c:cat>
          <c:val>
            <c:numRef>
              <c:f>Sheet1!$N$70:$N$72</c:f>
              <c:numCache>
                <c:formatCode>General</c:formatCode>
                <c:ptCount val="3"/>
                <c:pt idx="0">
                  <c:v>5</c:v>
                </c:pt>
                <c:pt idx="2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B80-4003-A8E2-498E718ACA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Sheet1!$AG$69</c:f>
              <c:strCache>
                <c:ptCount val="1"/>
                <c:pt idx="0">
                  <c:v>SALE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bg1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EAF-43F4-86C3-1DFF427E60C9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EAF-43F4-86C3-1DFF427E60C9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EAF-43F4-86C3-1DFF427E60C9}"/>
              </c:ext>
            </c:extLst>
          </c:dPt>
          <c:cat>
            <c:strRef>
              <c:f>Sheet1!$AF$70:$AF$72</c:f>
              <c:strCache>
                <c:ptCount val="3"/>
                <c:pt idx="0">
                  <c:v>A</c:v>
                </c:pt>
                <c:pt idx="2">
                  <c:v>B</c:v>
                </c:pt>
              </c:strCache>
            </c:strRef>
          </c:cat>
          <c:val>
            <c:numRef>
              <c:f>Sheet1!$AG$70:$AG$72</c:f>
              <c:numCache>
                <c:formatCode>General</c:formatCode>
                <c:ptCount val="3"/>
                <c:pt idx="0">
                  <c:v>23</c:v>
                </c:pt>
                <c:pt idx="2">
                  <c:v>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EAF-43F4-86C3-1DFF427E60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Rendering Engine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6D2F-4F62-99FE-EC634DF936F3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2-6D2F-4F62-99FE-EC634DF936F3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6D2F-4F62-99FE-EC634DF936F3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6D2F-4F62-99FE-EC634DF936F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solidFill>
                      <a:schemeClr val="accent1"/>
                    </a:solidFill>
                    <a:latin typeface="微软雅黑" pitchFamily="34" charset="-122"/>
                    <a:ea typeface="微软雅黑" pitchFamily="34" charset="-122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IE5</c:v>
                </c:pt>
                <c:pt idx="1">
                  <c:v>IE7</c:v>
                </c:pt>
                <c:pt idx="2">
                  <c:v>IE8</c:v>
                </c:pt>
                <c:pt idx="3">
                  <c:v>IE9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0.2</c:v>
                </c:pt>
                <c:pt idx="1">
                  <c:v>0.5</c:v>
                </c:pt>
                <c:pt idx="2">
                  <c:v>0.7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D2F-4F62-99FE-EC634DF936F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"/>
        <c:overlap val="-98"/>
        <c:axId val="226946432"/>
        <c:axId val="226949760"/>
      </c:barChart>
      <c:catAx>
        <c:axId val="22694643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one"/>
        <c:crossAx val="226949760"/>
        <c:crosses val="autoZero"/>
        <c:auto val="1"/>
        <c:lblAlgn val="ctr"/>
        <c:lblOffset val="100"/>
        <c:noMultiLvlLbl val="0"/>
      </c:catAx>
      <c:valAx>
        <c:axId val="226949760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one"/>
        <c:crossAx val="2269464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accent5"/>
          </a:solidFill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D19E3F-DB1C-400E-990C-79F224E5878F}" type="datetimeFigureOut">
              <a:rPr lang="zh-CN" altLang="en-US" smtClean="0"/>
              <a:t>2023/8/31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E441F-4834-45AC-B34D-499F2EC61B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2613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71457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96530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80951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33945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74277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74763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10774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83979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8519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24729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38856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63910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55321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73271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76346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51557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34162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45385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26924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6074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tr-TR" altLang="zh-CN" dirty="0"/>
              <a:t>Templatesppt.com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lvl="0"/>
            <a:r>
              <a:rPr lang="en-US" altLang="zh-CN" dirty="0"/>
              <a:t>Presentation template and Google Slides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2023/8/31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851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altLang="zh-CN" dirty="0"/>
              <a:t>Templatesppt.com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 dirty="0"/>
              <a:t>This is a demo text.</a:t>
            </a:r>
            <a:endParaRPr lang="zh-CN" altLang="en-US" dirty="0"/>
          </a:p>
          <a:p>
            <a:pPr lvl="1"/>
            <a:r>
              <a:rPr lang="en-US" altLang="zh-CN" dirty="0"/>
              <a:t>This is a demo text.</a:t>
            </a:r>
            <a:endParaRPr lang="zh-CN" altLang="en-US" dirty="0"/>
          </a:p>
          <a:p>
            <a:pPr lvl="2"/>
            <a:r>
              <a:rPr lang="en-US" altLang="zh-CN" dirty="0"/>
              <a:t>This is a demo text.</a:t>
            </a:r>
            <a:endParaRPr lang="zh-CN" altLang="en-US" dirty="0"/>
          </a:p>
          <a:p>
            <a:pPr lvl="3"/>
            <a:r>
              <a:rPr lang="en-US" altLang="zh-CN" dirty="0"/>
              <a:t>This is a demo text.</a:t>
            </a:r>
            <a:endParaRPr lang="zh-CN" altLang="en-US" dirty="0"/>
          </a:p>
          <a:p>
            <a:pPr lvl="4"/>
            <a:r>
              <a:rPr lang="tr-TR" altLang="zh-CN" dirty="0"/>
              <a:t>Thanks to Templatesppt.com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2023/8/31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8678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tr-TR" altLang="zh-CN" dirty="0"/>
              <a:t>Templatesppt.com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 altLang="zh-CN" dirty="0"/>
              <a:t>This is a demo text.</a:t>
            </a:r>
            <a:endParaRPr lang="zh-CN" altLang="en-US" dirty="0"/>
          </a:p>
          <a:p>
            <a:pPr lvl="1"/>
            <a:r>
              <a:rPr lang="en-US" altLang="zh-CN" dirty="0"/>
              <a:t>This is a demo text.</a:t>
            </a:r>
            <a:endParaRPr lang="zh-CN" altLang="en-US" dirty="0"/>
          </a:p>
          <a:p>
            <a:pPr lvl="2"/>
            <a:r>
              <a:rPr lang="en-US" altLang="zh-CN" dirty="0"/>
              <a:t>This is a demo text.</a:t>
            </a:r>
            <a:endParaRPr lang="zh-CN" altLang="en-US" dirty="0"/>
          </a:p>
          <a:p>
            <a:pPr lvl="3"/>
            <a:r>
              <a:rPr lang="en-US" altLang="zh-CN" dirty="0"/>
              <a:t>This is a demo text.</a:t>
            </a:r>
            <a:endParaRPr lang="zh-CN" altLang="en-US" dirty="0"/>
          </a:p>
          <a:p>
            <a:pPr lvl="4"/>
            <a:r>
              <a:rPr lang="tr-TR" altLang="zh-CN" dirty="0"/>
              <a:t>Thanks to Templatesppt.com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2023/8/31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227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44001" cy="5143500"/>
          </a:xfrm>
          <a:prstGeom prst="rect">
            <a:avLst/>
          </a:prstGeom>
        </p:spPr>
      </p:pic>
      <p:sp>
        <p:nvSpPr>
          <p:cNvPr id="8" name="圆角矩形 7"/>
          <p:cNvSpPr/>
          <p:nvPr userDrawn="1"/>
        </p:nvSpPr>
        <p:spPr>
          <a:xfrm>
            <a:off x="215900" y="584200"/>
            <a:ext cx="8788400" cy="4457700"/>
          </a:xfrm>
          <a:prstGeom prst="roundRect">
            <a:avLst>
              <a:gd name="adj" fmla="val 4701"/>
            </a:avLst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34950" y="7144"/>
            <a:ext cx="7886700" cy="551656"/>
          </a:xfrm>
        </p:spPr>
        <p:txBody>
          <a:bodyPr>
            <a:normAutofit/>
          </a:bodyPr>
          <a:lstStyle>
            <a:lvl1pPr>
              <a:defRPr sz="2800" b="0" i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tr-TR" altLang="zh-CN" dirty="0"/>
              <a:t>Templatesppt.com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03940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Contents slid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 userDrawn="1"/>
        </p:nvSpPr>
        <p:spPr bwMode="auto">
          <a:xfrm rot="10800000">
            <a:off x="0" y="-1"/>
            <a:ext cx="9144000" cy="478084"/>
          </a:xfrm>
          <a:custGeom>
            <a:avLst/>
            <a:gdLst>
              <a:gd name="T0" fmla="*/ 418 w 418"/>
              <a:gd name="T1" fmla="*/ 16 h 16"/>
              <a:gd name="T2" fmla="*/ 418 w 418"/>
              <a:gd name="T3" fmla="*/ 10 h 16"/>
              <a:gd name="T4" fmla="*/ 387 w 418"/>
              <a:gd name="T5" fmla="*/ 0 h 16"/>
              <a:gd name="T6" fmla="*/ 31 w 418"/>
              <a:gd name="T7" fmla="*/ 0 h 16"/>
              <a:gd name="T8" fmla="*/ 0 w 418"/>
              <a:gd name="T9" fmla="*/ 10 h 16"/>
              <a:gd name="T10" fmla="*/ 0 w 418"/>
              <a:gd name="T11" fmla="*/ 16 h 16"/>
              <a:gd name="T12" fmla="*/ 418 w 418"/>
              <a:gd name="T1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8" h="16">
                <a:moveTo>
                  <a:pt x="418" y="16"/>
                </a:moveTo>
                <a:cubicBezTo>
                  <a:pt x="418" y="10"/>
                  <a:pt x="418" y="10"/>
                  <a:pt x="418" y="10"/>
                </a:cubicBezTo>
                <a:cubicBezTo>
                  <a:pt x="418" y="4"/>
                  <a:pt x="404" y="0"/>
                  <a:pt x="387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14" y="0"/>
                  <a:pt x="0" y="4"/>
                  <a:pt x="0" y="10"/>
                </a:cubicBezTo>
                <a:cubicBezTo>
                  <a:pt x="0" y="16"/>
                  <a:pt x="0" y="16"/>
                  <a:pt x="0" y="16"/>
                </a:cubicBezTo>
                <a:lnTo>
                  <a:pt x="418" y="1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AR" sz="1013"/>
          </a:p>
        </p:txBody>
      </p:sp>
      <p:sp>
        <p:nvSpPr>
          <p:cNvPr id="10" name="Oval 6"/>
          <p:cNvSpPr>
            <a:spLocks noChangeArrowheads="1"/>
          </p:cNvSpPr>
          <p:nvPr userDrawn="1"/>
        </p:nvSpPr>
        <p:spPr bwMode="auto">
          <a:xfrm>
            <a:off x="8207646" y="163210"/>
            <a:ext cx="720917" cy="745877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79375">
            <a:solidFill>
              <a:schemeClr val="bg1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AR" sz="1013"/>
          </a:p>
        </p:txBody>
      </p:sp>
    </p:spTree>
    <p:extLst>
      <p:ext uri="{BB962C8B-B14F-4D97-AF65-F5344CB8AC3E}">
        <p14:creationId xmlns:p14="http://schemas.microsoft.com/office/powerpoint/2010/main" val="394966104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altLang="zh-CN" dirty="0"/>
              <a:t>Templatesppt.com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altLang="zh-CN" dirty="0"/>
              <a:t>This is a demo text.</a:t>
            </a:r>
            <a:endParaRPr lang="zh-CN" altLang="en-US" dirty="0"/>
          </a:p>
          <a:p>
            <a:pPr lvl="1"/>
            <a:r>
              <a:rPr lang="en-US" altLang="zh-CN" dirty="0"/>
              <a:t>This is a demo text.</a:t>
            </a:r>
            <a:endParaRPr lang="zh-CN" altLang="en-US" dirty="0"/>
          </a:p>
          <a:p>
            <a:pPr lvl="2"/>
            <a:r>
              <a:rPr lang="en-US" altLang="zh-CN" dirty="0"/>
              <a:t>This is a demo text.</a:t>
            </a:r>
            <a:endParaRPr lang="zh-CN" altLang="en-US" dirty="0"/>
          </a:p>
          <a:p>
            <a:pPr lvl="3"/>
            <a:r>
              <a:rPr lang="en-US" altLang="zh-CN" dirty="0"/>
              <a:t>This is a demo text.</a:t>
            </a:r>
            <a:endParaRPr lang="zh-CN" altLang="en-US" dirty="0"/>
          </a:p>
          <a:p>
            <a:pPr lvl="4"/>
            <a:r>
              <a:rPr lang="tr-TR" altLang="zh-CN" dirty="0"/>
              <a:t>Thanks to Templatesppt.com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2023/8/31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9149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tr-TR" altLang="zh-CN" dirty="0"/>
              <a:t>Templatesppt.com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dirty="0"/>
              <a:t>Presentation template and Google Slides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2023/8/31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2134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altLang="zh-CN" dirty="0"/>
              <a:t>Templatesppt.com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altLang="zh-CN" dirty="0"/>
              <a:t>This is a demo text.</a:t>
            </a:r>
            <a:endParaRPr lang="zh-CN" altLang="en-US" dirty="0"/>
          </a:p>
          <a:p>
            <a:pPr lvl="1"/>
            <a:r>
              <a:rPr lang="en-US" altLang="zh-CN" dirty="0"/>
              <a:t>This is a demo text.</a:t>
            </a:r>
            <a:endParaRPr lang="zh-CN" altLang="en-US" dirty="0"/>
          </a:p>
          <a:p>
            <a:pPr lvl="2"/>
            <a:r>
              <a:rPr lang="en-US" altLang="zh-CN" dirty="0"/>
              <a:t>This is a demo text.</a:t>
            </a:r>
            <a:endParaRPr lang="zh-CN" altLang="en-US" dirty="0"/>
          </a:p>
          <a:p>
            <a:pPr lvl="3"/>
            <a:r>
              <a:rPr lang="en-US" altLang="zh-CN" dirty="0"/>
              <a:t>This is a demo text.</a:t>
            </a:r>
            <a:endParaRPr lang="zh-CN" altLang="en-US" dirty="0"/>
          </a:p>
          <a:p>
            <a:pPr lvl="4"/>
            <a:r>
              <a:rPr lang="tr-TR" altLang="zh-CN" dirty="0"/>
              <a:t>Thanks to Templatesppt.com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altLang="zh-CN" dirty="0"/>
              <a:t>This is a demo text.</a:t>
            </a:r>
            <a:endParaRPr lang="zh-CN" altLang="en-US" dirty="0"/>
          </a:p>
          <a:p>
            <a:pPr lvl="1"/>
            <a:r>
              <a:rPr lang="en-US" altLang="zh-CN" dirty="0"/>
              <a:t>This is a demo text.</a:t>
            </a:r>
            <a:endParaRPr lang="zh-CN" altLang="en-US" dirty="0"/>
          </a:p>
          <a:p>
            <a:pPr lvl="2"/>
            <a:r>
              <a:rPr lang="en-US" altLang="zh-CN" dirty="0"/>
              <a:t>This is a demo text.</a:t>
            </a:r>
            <a:endParaRPr lang="zh-CN" altLang="en-US" dirty="0"/>
          </a:p>
          <a:p>
            <a:pPr lvl="3"/>
            <a:r>
              <a:rPr lang="en-US" altLang="zh-CN" dirty="0"/>
              <a:t>This is a demo text.</a:t>
            </a:r>
            <a:endParaRPr lang="zh-CN" altLang="en-US" dirty="0"/>
          </a:p>
          <a:p>
            <a:pPr lvl="4"/>
            <a:r>
              <a:rPr lang="tr-TR" altLang="zh-CN" dirty="0"/>
              <a:t>Thanks to Templatesppt.com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2023/8/31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7220328" y="47801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83261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tr-TR" altLang="zh-CN" dirty="0"/>
              <a:t>Templatesppt.com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altLang="zh-CN" dirty="0"/>
              <a:t>Presentation template and Google Slides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altLang="zh-CN" dirty="0"/>
              <a:t>This is a demo text.</a:t>
            </a:r>
            <a:endParaRPr lang="zh-CN" altLang="en-US" dirty="0"/>
          </a:p>
          <a:p>
            <a:pPr lvl="1"/>
            <a:r>
              <a:rPr lang="en-US" altLang="zh-CN" dirty="0"/>
              <a:t>This is a demo text.</a:t>
            </a:r>
            <a:endParaRPr lang="zh-CN" altLang="en-US" dirty="0"/>
          </a:p>
          <a:p>
            <a:pPr lvl="2"/>
            <a:r>
              <a:rPr lang="en-US" altLang="zh-CN" dirty="0"/>
              <a:t>This is a demo text.</a:t>
            </a:r>
            <a:endParaRPr lang="zh-CN" altLang="en-US" dirty="0"/>
          </a:p>
          <a:p>
            <a:pPr lvl="3"/>
            <a:r>
              <a:rPr lang="en-US" altLang="zh-CN" dirty="0"/>
              <a:t>This is a demo text.</a:t>
            </a:r>
            <a:endParaRPr lang="zh-CN" altLang="en-US" dirty="0"/>
          </a:p>
          <a:p>
            <a:pPr lvl="4"/>
            <a:r>
              <a:rPr lang="tr-TR" altLang="zh-CN" dirty="0"/>
              <a:t>Thanks to Templatesppt.com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altLang="zh-CN" dirty="0"/>
              <a:t>Presentation template and Google Slides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 altLang="zh-CN" dirty="0"/>
              <a:t>This is a demo text.</a:t>
            </a:r>
            <a:endParaRPr lang="zh-CN" altLang="en-US" dirty="0"/>
          </a:p>
          <a:p>
            <a:pPr lvl="1"/>
            <a:r>
              <a:rPr lang="en-US" altLang="zh-CN" dirty="0"/>
              <a:t>This is a demo text.</a:t>
            </a:r>
            <a:endParaRPr lang="zh-CN" altLang="en-US" dirty="0"/>
          </a:p>
          <a:p>
            <a:pPr lvl="2"/>
            <a:r>
              <a:rPr lang="en-US" altLang="zh-CN" dirty="0"/>
              <a:t>This is a demo text.</a:t>
            </a:r>
            <a:endParaRPr lang="zh-CN" altLang="en-US" dirty="0"/>
          </a:p>
          <a:p>
            <a:pPr lvl="3"/>
            <a:r>
              <a:rPr lang="en-US" altLang="zh-CN" dirty="0"/>
              <a:t>This is a demo text.</a:t>
            </a:r>
            <a:endParaRPr lang="zh-CN" altLang="en-US" dirty="0"/>
          </a:p>
          <a:p>
            <a:pPr lvl="4"/>
            <a:r>
              <a:rPr lang="tr-TR" altLang="zh-CN" dirty="0"/>
              <a:t>Thanks to Templatesppt.com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2023/8/31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955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altLang="zh-CN" dirty="0"/>
              <a:t>Templatesppt.com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2023/8/31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0927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2023/8/31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47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r-TR" altLang="zh-CN" dirty="0"/>
              <a:t>Templatesppt.com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altLang="zh-CN" dirty="0"/>
              <a:t>This is a demo text.</a:t>
            </a:r>
            <a:endParaRPr lang="zh-CN" altLang="en-US" dirty="0"/>
          </a:p>
          <a:p>
            <a:pPr lvl="1"/>
            <a:r>
              <a:rPr lang="en-US" altLang="zh-CN" dirty="0"/>
              <a:t>This is a demo text.</a:t>
            </a:r>
            <a:endParaRPr lang="zh-CN" altLang="en-US" dirty="0"/>
          </a:p>
          <a:p>
            <a:pPr lvl="2"/>
            <a:r>
              <a:rPr lang="en-US" altLang="zh-CN" dirty="0"/>
              <a:t>This is a demo text.</a:t>
            </a:r>
            <a:endParaRPr lang="zh-CN" altLang="en-US" dirty="0"/>
          </a:p>
          <a:p>
            <a:pPr lvl="3"/>
            <a:r>
              <a:rPr lang="en-US" altLang="zh-CN" dirty="0"/>
              <a:t>This is a demo text.</a:t>
            </a:r>
            <a:endParaRPr lang="zh-CN" altLang="en-US" dirty="0"/>
          </a:p>
          <a:p>
            <a:pPr lvl="4"/>
            <a:r>
              <a:rPr lang="tr-TR" altLang="zh-CN" dirty="0"/>
              <a:t>Thanks to Templatesppt.com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altLang="zh-CN" dirty="0"/>
              <a:t>Presentation template and Google Slides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2023/8/31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105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r-TR" altLang="zh-CN" dirty="0"/>
              <a:t>Templatesppt.com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altLang="zh-CN" dirty="0"/>
              <a:t>Presentation template and Google Slides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2023/8/31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2944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altLang="zh-CN" dirty="0"/>
              <a:t>Templatesppt.com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dirty="0"/>
              <a:t>This is a demo text.</a:t>
            </a:r>
            <a:endParaRPr lang="zh-CN" altLang="en-US" dirty="0"/>
          </a:p>
          <a:p>
            <a:pPr lvl="1"/>
            <a:r>
              <a:rPr lang="en-US" altLang="zh-CN" dirty="0"/>
              <a:t>This is a demo text.</a:t>
            </a:r>
            <a:endParaRPr lang="zh-CN" altLang="en-US" dirty="0"/>
          </a:p>
          <a:p>
            <a:pPr lvl="2"/>
            <a:r>
              <a:rPr lang="en-US" altLang="zh-CN" dirty="0"/>
              <a:t>This is a demo text.</a:t>
            </a:r>
            <a:endParaRPr lang="zh-CN" altLang="en-US" dirty="0"/>
          </a:p>
          <a:p>
            <a:pPr lvl="3"/>
            <a:r>
              <a:rPr lang="en-US" altLang="zh-CN" dirty="0"/>
              <a:t>This is a demo text.</a:t>
            </a:r>
            <a:endParaRPr lang="zh-CN" altLang="en-US" dirty="0"/>
          </a:p>
          <a:p>
            <a:pPr lvl="4"/>
            <a:r>
              <a:rPr lang="tr-TR" altLang="zh-CN" dirty="0"/>
              <a:t>Thanks to Templatesppt.com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5B826-6809-49B3-9B4B-177D412235B0}" type="datetimeFigureOut">
              <a:rPr lang="zh-CN" altLang="en-US" smtClean="0"/>
              <a:t>2023/8/31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2794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44001" cy="51435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-1" y="0"/>
            <a:ext cx="4724401" cy="5143500"/>
          </a:xfrm>
          <a:custGeom>
            <a:avLst/>
            <a:gdLst>
              <a:gd name="connsiteX0" fmla="*/ 0 w 2844801"/>
              <a:gd name="connsiteY0" fmla="*/ 0 h 5143500"/>
              <a:gd name="connsiteX1" fmla="*/ 2844801 w 2844801"/>
              <a:gd name="connsiteY1" fmla="*/ 0 h 5143500"/>
              <a:gd name="connsiteX2" fmla="*/ 2844801 w 2844801"/>
              <a:gd name="connsiteY2" fmla="*/ 5143500 h 5143500"/>
              <a:gd name="connsiteX3" fmla="*/ 0 w 2844801"/>
              <a:gd name="connsiteY3" fmla="*/ 5143500 h 5143500"/>
              <a:gd name="connsiteX4" fmla="*/ 0 w 2844801"/>
              <a:gd name="connsiteY4" fmla="*/ 0 h 5143500"/>
              <a:gd name="connsiteX0" fmla="*/ 0 w 4724401"/>
              <a:gd name="connsiteY0" fmla="*/ 0 h 5143500"/>
              <a:gd name="connsiteX1" fmla="*/ 2844801 w 4724401"/>
              <a:gd name="connsiteY1" fmla="*/ 0 h 5143500"/>
              <a:gd name="connsiteX2" fmla="*/ 4724401 w 4724401"/>
              <a:gd name="connsiteY2" fmla="*/ 5143500 h 5143500"/>
              <a:gd name="connsiteX3" fmla="*/ 0 w 4724401"/>
              <a:gd name="connsiteY3" fmla="*/ 5143500 h 5143500"/>
              <a:gd name="connsiteX4" fmla="*/ 0 w 4724401"/>
              <a:gd name="connsiteY4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24401" h="5143500">
                <a:moveTo>
                  <a:pt x="0" y="0"/>
                </a:moveTo>
                <a:lnTo>
                  <a:pt x="2844801" y="0"/>
                </a:lnTo>
                <a:lnTo>
                  <a:pt x="4724401" y="5143500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solidFill>
            <a:srgbClr val="964F46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cs typeface="B Nazanin" panose="00000700000000000000" pitchFamily="2" charset="-78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62181" y="1132433"/>
            <a:ext cx="667201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altLang="zh-CN" sz="6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B Nazanin" panose="00000700000000000000" pitchFamily="2" charset="-78"/>
              </a:rPr>
              <a:t>قالب پاورپوینت خودرو</a:t>
            </a:r>
            <a:endParaRPr lang="zh-CN" altLang="en-US" sz="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B Nazanin" panose="00000700000000000000" pitchFamily="2" charset="-78"/>
            </a:endParaRPr>
          </a:p>
        </p:txBody>
      </p:sp>
      <p:sp>
        <p:nvSpPr>
          <p:cNvPr id="2" name="文本框 14">
            <a:extLst>
              <a:ext uri="{FF2B5EF4-FFF2-40B4-BE49-F238E27FC236}">
                <a16:creationId xmlns:a16="http://schemas.microsoft.com/office/drawing/2014/main" id="{44D97117-44DA-3E29-9A11-10B3E094C4F1}"/>
              </a:ext>
            </a:extLst>
          </p:cNvPr>
          <p:cNvSpPr txBox="1"/>
          <p:nvPr/>
        </p:nvSpPr>
        <p:spPr>
          <a:xfrm>
            <a:off x="442688" y="3372861"/>
            <a:ext cx="33874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altLang="zh-CN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B Nazanin" panose="00000700000000000000" pitchFamily="2" charset="-78"/>
              </a:rPr>
              <a:t>تم: جیپ لوکس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5744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5" grpId="0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AutoShape 10"/>
          <p:cNvSpPr>
            <a:spLocks noChangeArrowheads="1"/>
          </p:cNvSpPr>
          <p:nvPr/>
        </p:nvSpPr>
        <p:spPr bwMode="auto">
          <a:xfrm rot="16200000">
            <a:off x="4045857" y="-1392948"/>
            <a:ext cx="1268310" cy="8424936"/>
          </a:xfrm>
          <a:prstGeom prst="downArrow">
            <a:avLst>
              <a:gd name="adj1" fmla="val 49065"/>
              <a:gd name="adj2" fmla="val 4482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eaVert" lIns="82810" tIns="41405" rIns="82810" bIns="41405"/>
          <a:lstStyle/>
          <a:p>
            <a:endParaRPr lang="zh-CN" altLang="en-US" sz="1900">
              <a:solidFill>
                <a:schemeClr val="bg1"/>
              </a:solidFill>
              <a:latin typeface="+mj-lt"/>
              <a:ea typeface="微软雅黑" pitchFamily="34" charset="-122"/>
            </a:endParaRPr>
          </a:p>
        </p:txBody>
      </p: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2843808" y="2153786"/>
            <a:ext cx="1540705" cy="1396021"/>
            <a:chOff x="1214414" y="2786058"/>
            <a:chExt cx="1935848" cy="1751017"/>
          </a:xfrm>
        </p:grpSpPr>
        <p:grpSp>
          <p:nvGrpSpPr>
            <p:cNvPr id="33" name="Group 6"/>
            <p:cNvGrpSpPr>
              <a:grpSpLocks/>
            </p:cNvGrpSpPr>
            <p:nvPr/>
          </p:nvGrpSpPr>
          <p:grpSpPr bwMode="auto">
            <a:xfrm>
              <a:off x="1295400" y="2786058"/>
              <a:ext cx="1753450" cy="1751017"/>
              <a:chOff x="1823" y="2371"/>
              <a:chExt cx="1801" cy="1801"/>
            </a:xfrm>
          </p:grpSpPr>
          <p:sp>
            <p:nvSpPr>
              <p:cNvPr id="35" name="Oval 7"/>
              <p:cNvSpPr>
                <a:spLocks noChangeArrowheads="1"/>
              </p:cNvSpPr>
              <p:nvPr/>
            </p:nvSpPr>
            <p:spPr bwMode="auto">
              <a:xfrm>
                <a:off x="1823" y="2371"/>
                <a:ext cx="1801" cy="1801"/>
              </a:xfrm>
              <a:prstGeom prst="ellipse">
                <a:avLst/>
              </a:prstGeom>
              <a:solidFill>
                <a:srgbClr val="D8D8D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400">
                  <a:solidFill>
                    <a:schemeClr val="bg1"/>
                  </a:solidFill>
                  <a:latin typeface="+mj-lt"/>
                  <a:ea typeface="微软雅黑" pitchFamily="34" charset="-122"/>
                </a:endParaRPr>
              </a:p>
            </p:txBody>
          </p:sp>
          <p:sp>
            <p:nvSpPr>
              <p:cNvPr id="36" name="Oval 8"/>
              <p:cNvSpPr>
                <a:spLocks noChangeArrowheads="1"/>
              </p:cNvSpPr>
              <p:nvPr/>
            </p:nvSpPr>
            <p:spPr bwMode="auto">
              <a:xfrm>
                <a:off x="1945" y="2493"/>
                <a:ext cx="1556" cy="1556"/>
              </a:xfrm>
              <a:prstGeom prst="ellipse">
                <a:avLst/>
              </a:prstGeom>
              <a:solidFill>
                <a:schemeClr val="accent2"/>
              </a:solidFill>
              <a:ln w="381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bg1"/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  <p:sp>
          <p:nvSpPr>
            <p:cNvPr id="34" name="Text Box 9"/>
            <p:cNvSpPr txBox="1">
              <a:spLocks noChangeArrowheads="1"/>
            </p:cNvSpPr>
            <p:nvPr/>
          </p:nvSpPr>
          <p:spPr bwMode="auto">
            <a:xfrm>
              <a:off x="1214414" y="3533074"/>
              <a:ext cx="1935848" cy="620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tr-TR" altLang="zh-CN" sz="1400" b="1" dirty="0">
                  <a:solidFill>
                    <a:schemeClr val="bg1"/>
                  </a:solidFill>
                  <a:latin typeface="+mj-lt"/>
                  <a:ea typeface="微软雅黑" pitchFamily="34" charset="-122"/>
                </a:rPr>
                <a:t>STEP HERE</a:t>
              </a:r>
              <a:endParaRPr lang="zh-CN" altLang="en-US" sz="1400" b="1" dirty="0">
                <a:solidFill>
                  <a:schemeClr val="bg1"/>
                </a:solidFill>
                <a:latin typeface="+mj-lt"/>
                <a:ea typeface="微软雅黑" pitchFamily="34" charset="-122"/>
              </a:endParaRPr>
            </a:p>
          </p:txBody>
        </p:sp>
      </p:grp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4637716" y="2153786"/>
            <a:ext cx="1540704" cy="1396021"/>
            <a:chOff x="1214414" y="2786058"/>
            <a:chExt cx="1935848" cy="1751017"/>
          </a:xfrm>
        </p:grpSpPr>
        <p:grpSp>
          <p:nvGrpSpPr>
            <p:cNvPr id="38" name="Group 6"/>
            <p:cNvGrpSpPr>
              <a:grpSpLocks/>
            </p:cNvGrpSpPr>
            <p:nvPr/>
          </p:nvGrpSpPr>
          <p:grpSpPr bwMode="auto">
            <a:xfrm>
              <a:off x="1295400" y="2786058"/>
              <a:ext cx="1753450" cy="1751017"/>
              <a:chOff x="1823" y="2371"/>
              <a:chExt cx="1801" cy="1801"/>
            </a:xfrm>
          </p:grpSpPr>
          <p:sp>
            <p:nvSpPr>
              <p:cNvPr id="40" name="Oval 7"/>
              <p:cNvSpPr>
                <a:spLocks noChangeArrowheads="1"/>
              </p:cNvSpPr>
              <p:nvPr/>
            </p:nvSpPr>
            <p:spPr bwMode="auto">
              <a:xfrm>
                <a:off x="1823" y="2371"/>
                <a:ext cx="1801" cy="1801"/>
              </a:xfrm>
              <a:prstGeom prst="ellipse">
                <a:avLst/>
              </a:prstGeom>
              <a:solidFill>
                <a:srgbClr val="D8D8D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400">
                  <a:solidFill>
                    <a:schemeClr val="bg1"/>
                  </a:solidFill>
                  <a:latin typeface="+mj-lt"/>
                  <a:ea typeface="微软雅黑" pitchFamily="34" charset="-122"/>
                </a:endParaRPr>
              </a:p>
            </p:txBody>
          </p:sp>
          <p:sp>
            <p:nvSpPr>
              <p:cNvPr id="41" name="Oval 8"/>
              <p:cNvSpPr>
                <a:spLocks noChangeArrowheads="1"/>
              </p:cNvSpPr>
              <p:nvPr/>
            </p:nvSpPr>
            <p:spPr bwMode="auto">
              <a:xfrm>
                <a:off x="1945" y="2493"/>
                <a:ext cx="1556" cy="1556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bg1"/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  <p:sp>
          <p:nvSpPr>
            <p:cNvPr id="39" name="Text Box 9"/>
            <p:cNvSpPr txBox="1">
              <a:spLocks noChangeArrowheads="1"/>
            </p:cNvSpPr>
            <p:nvPr/>
          </p:nvSpPr>
          <p:spPr bwMode="auto">
            <a:xfrm>
              <a:off x="1214414" y="3514026"/>
              <a:ext cx="1935848" cy="620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tr-TR" altLang="zh-CN" sz="1400" b="1" dirty="0">
                  <a:solidFill>
                    <a:schemeClr val="bg1"/>
                  </a:solidFill>
                  <a:latin typeface="+mj-lt"/>
                  <a:ea typeface="微软雅黑" pitchFamily="34" charset="-122"/>
                </a:rPr>
                <a:t>STEP HERE</a:t>
              </a:r>
              <a:endParaRPr lang="zh-CN" altLang="en-US" sz="1400" b="1" dirty="0">
                <a:solidFill>
                  <a:schemeClr val="bg1"/>
                </a:solidFill>
                <a:latin typeface="+mj-lt"/>
                <a:ea typeface="微软雅黑" pitchFamily="34" charset="-122"/>
              </a:endParaRPr>
            </a:p>
          </p:txBody>
        </p: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6429017" y="2153786"/>
            <a:ext cx="1540705" cy="1396021"/>
            <a:chOff x="1214414" y="2786058"/>
            <a:chExt cx="1935848" cy="1751017"/>
          </a:xfrm>
        </p:grpSpPr>
        <p:grpSp>
          <p:nvGrpSpPr>
            <p:cNvPr id="43" name="Group 6"/>
            <p:cNvGrpSpPr>
              <a:grpSpLocks/>
            </p:cNvGrpSpPr>
            <p:nvPr/>
          </p:nvGrpSpPr>
          <p:grpSpPr bwMode="auto">
            <a:xfrm>
              <a:off x="1295400" y="2786058"/>
              <a:ext cx="1753450" cy="1751017"/>
              <a:chOff x="1823" y="2371"/>
              <a:chExt cx="1801" cy="1801"/>
            </a:xfrm>
          </p:grpSpPr>
          <p:sp>
            <p:nvSpPr>
              <p:cNvPr id="45" name="Oval 7"/>
              <p:cNvSpPr>
                <a:spLocks noChangeArrowheads="1"/>
              </p:cNvSpPr>
              <p:nvPr/>
            </p:nvSpPr>
            <p:spPr bwMode="auto">
              <a:xfrm>
                <a:off x="1823" y="2371"/>
                <a:ext cx="1801" cy="1801"/>
              </a:xfrm>
              <a:prstGeom prst="ellipse">
                <a:avLst/>
              </a:prstGeom>
              <a:solidFill>
                <a:srgbClr val="D8D8D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400">
                  <a:solidFill>
                    <a:schemeClr val="bg1"/>
                  </a:solidFill>
                  <a:latin typeface="+mj-lt"/>
                  <a:ea typeface="微软雅黑" pitchFamily="34" charset="-122"/>
                </a:endParaRPr>
              </a:p>
            </p:txBody>
          </p:sp>
          <p:sp>
            <p:nvSpPr>
              <p:cNvPr id="46" name="Oval 8"/>
              <p:cNvSpPr>
                <a:spLocks noChangeArrowheads="1"/>
              </p:cNvSpPr>
              <p:nvPr/>
            </p:nvSpPr>
            <p:spPr bwMode="auto">
              <a:xfrm>
                <a:off x="1945" y="2493"/>
                <a:ext cx="1556" cy="1556"/>
              </a:xfrm>
              <a:prstGeom prst="ellipse">
                <a:avLst/>
              </a:prstGeom>
              <a:solidFill>
                <a:schemeClr val="accent2"/>
              </a:solidFill>
              <a:ln w="381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bg1"/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  <p:sp>
          <p:nvSpPr>
            <p:cNvPr id="44" name="Text Box 9"/>
            <p:cNvSpPr txBox="1">
              <a:spLocks noChangeArrowheads="1"/>
            </p:cNvSpPr>
            <p:nvPr/>
          </p:nvSpPr>
          <p:spPr bwMode="auto">
            <a:xfrm>
              <a:off x="1214414" y="3496890"/>
              <a:ext cx="1935848" cy="620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tr-TR" altLang="zh-CN" sz="1400" b="1" dirty="0">
                  <a:solidFill>
                    <a:schemeClr val="bg1"/>
                  </a:solidFill>
                  <a:latin typeface="+mj-lt"/>
                  <a:ea typeface="微软雅黑" pitchFamily="34" charset="-122"/>
                </a:rPr>
                <a:t>STEP HERE</a:t>
              </a:r>
              <a:endParaRPr lang="zh-CN" altLang="en-US" sz="1400" b="1" dirty="0">
                <a:solidFill>
                  <a:schemeClr val="bg1"/>
                </a:solidFill>
                <a:latin typeface="+mj-lt"/>
                <a:ea typeface="微软雅黑" pitchFamily="34" charset="-122"/>
              </a:endParaRPr>
            </a:p>
          </p:txBody>
        </p:sp>
      </p:grpSp>
      <p:grpSp>
        <p:nvGrpSpPr>
          <p:cNvPr id="47" name="组合 40"/>
          <p:cNvGrpSpPr>
            <a:grpSpLocks/>
          </p:cNvGrpSpPr>
          <p:nvPr/>
        </p:nvGrpSpPr>
        <p:grpSpPr bwMode="auto">
          <a:xfrm>
            <a:off x="1043608" y="2153786"/>
            <a:ext cx="1540705" cy="1396021"/>
            <a:chOff x="1214414" y="2786058"/>
            <a:chExt cx="1935848" cy="1751017"/>
          </a:xfrm>
        </p:grpSpPr>
        <p:grpSp>
          <p:nvGrpSpPr>
            <p:cNvPr id="48" name="Group 6"/>
            <p:cNvGrpSpPr>
              <a:grpSpLocks/>
            </p:cNvGrpSpPr>
            <p:nvPr/>
          </p:nvGrpSpPr>
          <p:grpSpPr bwMode="auto">
            <a:xfrm>
              <a:off x="1295400" y="2786058"/>
              <a:ext cx="1753450" cy="1751017"/>
              <a:chOff x="1823" y="2371"/>
              <a:chExt cx="1801" cy="1801"/>
            </a:xfrm>
          </p:grpSpPr>
          <p:sp>
            <p:nvSpPr>
              <p:cNvPr id="50" name="Oval 7"/>
              <p:cNvSpPr>
                <a:spLocks noChangeArrowheads="1"/>
              </p:cNvSpPr>
              <p:nvPr/>
            </p:nvSpPr>
            <p:spPr bwMode="auto">
              <a:xfrm>
                <a:off x="1823" y="2371"/>
                <a:ext cx="1801" cy="1801"/>
              </a:xfrm>
              <a:prstGeom prst="ellipse">
                <a:avLst/>
              </a:prstGeom>
              <a:solidFill>
                <a:srgbClr val="D8D8D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400">
                  <a:solidFill>
                    <a:schemeClr val="bg1"/>
                  </a:solidFill>
                  <a:latin typeface="+mj-lt"/>
                  <a:ea typeface="微软雅黑" pitchFamily="34" charset="-122"/>
                </a:endParaRPr>
              </a:p>
            </p:txBody>
          </p:sp>
          <p:sp>
            <p:nvSpPr>
              <p:cNvPr id="51" name="Oval 8"/>
              <p:cNvSpPr>
                <a:spLocks noChangeArrowheads="1"/>
              </p:cNvSpPr>
              <p:nvPr/>
            </p:nvSpPr>
            <p:spPr bwMode="auto">
              <a:xfrm>
                <a:off x="1946" y="2493"/>
                <a:ext cx="1556" cy="1556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sz="1400">
                  <a:solidFill>
                    <a:schemeClr val="bg1"/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  <p:sp>
          <p:nvSpPr>
            <p:cNvPr id="49" name="Text Box 9"/>
            <p:cNvSpPr txBox="1">
              <a:spLocks noChangeArrowheads="1"/>
            </p:cNvSpPr>
            <p:nvPr/>
          </p:nvSpPr>
          <p:spPr bwMode="auto">
            <a:xfrm>
              <a:off x="1214414" y="3496890"/>
              <a:ext cx="1935848" cy="620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tr-TR" altLang="zh-CN" sz="1400" b="1" dirty="0">
                  <a:solidFill>
                    <a:schemeClr val="bg1"/>
                  </a:solidFill>
                  <a:latin typeface="+mj-lt"/>
                  <a:ea typeface="微软雅黑" pitchFamily="34" charset="-122"/>
                </a:rPr>
                <a:t>STEP HERE</a:t>
              </a:r>
              <a:endParaRPr lang="zh-CN" altLang="en-US" sz="1400" b="1" dirty="0">
                <a:solidFill>
                  <a:schemeClr val="bg1"/>
                </a:solidFill>
                <a:latin typeface="+mj-lt"/>
                <a:ea typeface="微软雅黑" pitchFamily="34" charset="-122"/>
              </a:endParaRPr>
            </a:p>
          </p:txBody>
        </p:sp>
      </p:grpSp>
      <p:sp>
        <p:nvSpPr>
          <p:cNvPr id="52" name="矩形标注 51"/>
          <p:cNvSpPr/>
          <p:nvPr/>
        </p:nvSpPr>
        <p:spPr>
          <a:xfrm>
            <a:off x="3144112" y="3801954"/>
            <a:ext cx="1338108" cy="41453"/>
          </a:xfrm>
          <a:prstGeom prst="wedgeRectCallout">
            <a:avLst>
              <a:gd name="adj1" fmla="val -17526"/>
              <a:gd name="adj2" fmla="val -50946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810" tIns="41405" rIns="82810" bIns="41405"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3" name="矩形标注 52"/>
          <p:cNvSpPr/>
          <p:nvPr/>
        </p:nvSpPr>
        <p:spPr>
          <a:xfrm>
            <a:off x="1319172" y="1839508"/>
            <a:ext cx="1434974" cy="58155"/>
          </a:xfrm>
          <a:prstGeom prst="wedgeRectCallout">
            <a:avLst>
              <a:gd name="adj1" fmla="val -23398"/>
              <a:gd name="adj2" fmla="val 403291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810" tIns="41405" rIns="82810" bIns="41405"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4" name="Rectangle 28"/>
          <p:cNvSpPr>
            <a:spLocks noChangeArrowheads="1"/>
          </p:cNvSpPr>
          <p:nvPr/>
        </p:nvSpPr>
        <p:spPr bwMode="auto">
          <a:xfrm>
            <a:off x="3125689" y="3836502"/>
            <a:ext cx="1335665" cy="693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810" tIns="41405" rIns="82810" bIns="41405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微软雅黑" pitchFamily="34" charset="-122"/>
              </a:rPr>
              <a:t>Go ahead and replace it with your own text.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55" name="Rectangle 28"/>
          <p:cNvSpPr>
            <a:spLocks noChangeArrowheads="1"/>
          </p:cNvSpPr>
          <p:nvPr/>
        </p:nvSpPr>
        <p:spPr bwMode="auto">
          <a:xfrm>
            <a:off x="1379903" y="1130165"/>
            <a:ext cx="1335665" cy="693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810" tIns="41405" rIns="82810" bIns="41405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微软雅黑" pitchFamily="34" charset="-122"/>
              </a:rPr>
              <a:t>Go ahead and replace it with your own text.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56" name="矩形标注 55"/>
          <p:cNvSpPr/>
          <p:nvPr/>
        </p:nvSpPr>
        <p:spPr>
          <a:xfrm>
            <a:off x="4865218" y="1839508"/>
            <a:ext cx="1434974" cy="58155"/>
          </a:xfrm>
          <a:prstGeom prst="wedgeRectCallout">
            <a:avLst>
              <a:gd name="adj1" fmla="val -23398"/>
              <a:gd name="adj2" fmla="val 40329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810" tIns="41405" rIns="82810" bIns="41405"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7" name="Rectangle 28"/>
          <p:cNvSpPr>
            <a:spLocks noChangeArrowheads="1"/>
          </p:cNvSpPr>
          <p:nvPr/>
        </p:nvSpPr>
        <p:spPr bwMode="auto">
          <a:xfrm>
            <a:off x="4925950" y="1158740"/>
            <a:ext cx="1335665" cy="693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810" tIns="41405" rIns="82810" bIns="41405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微软雅黑" pitchFamily="34" charset="-122"/>
              </a:rPr>
              <a:t>Go ahead and replace it with your own text.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58" name="矩形标注 57"/>
          <p:cNvSpPr/>
          <p:nvPr/>
        </p:nvSpPr>
        <p:spPr>
          <a:xfrm>
            <a:off x="6762284" y="3801954"/>
            <a:ext cx="1338108" cy="41453"/>
          </a:xfrm>
          <a:prstGeom prst="wedgeRectCallout">
            <a:avLst>
              <a:gd name="adj1" fmla="val -17526"/>
              <a:gd name="adj2" fmla="val -509465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810" tIns="41405" rIns="82810" bIns="41405"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9" name="Rectangle 28"/>
          <p:cNvSpPr>
            <a:spLocks noChangeArrowheads="1"/>
          </p:cNvSpPr>
          <p:nvPr/>
        </p:nvSpPr>
        <p:spPr bwMode="auto">
          <a:xfrm>
            <a:off x="6743863" y="3836502"/>
            <a:ext cx="1335665" cy="693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810" tIns="41405" rIns="82810" bIns="41405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微软雅黑" pitchFamily="34" charset="-122"/>
              </a:rPr>
              <a:t>Go ahead and replace it with your own text.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55782" y="205624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accent1"/>
                </a:solidFill>
                <a:latin typeface="+mj-lt"/>
                <a:ea typeface="微软雅黑" pitchFamily="34" charset="-122"/>
              </a:rPr>
              <a:t> 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7682019" y="195037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accent2"/>
                </a:solidFill>
                <a:latin typeface="+mj-lt"/>
                <a:ea typeface="微软雅黑" panose="020B0503020204020204" pitchFamily="34" charset="-122"/>
              </a:rPr>
              <a:t> </a:t>
            </a:r>
            <a:endParaRPr lang="zh-CN" altLang="en-US" sz="2400" dirty="0">
              <a:solidFill>
                <a:schemeClr val="accent2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8418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5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0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250"/>
                            </p:stCondLst>
                            <p:childTnLst>
                              <p:par>
                                <p:cTn id="46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5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250"/>
                            </p:stCondLst>
                            <p:childTnLst>
                              <p:par>
                                <p:cTn id="55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750"/>
                            </p:stCondLst>
                            <p:childTnLst>
                              <p:par>
                                <p:cTn id="62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250"/>
                            </p:stCondLst>
                            <p:childTnLst>
                              <p:par>
                                <p:cTn id="6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750"/>
                            </p:stCondLst>
                            <p:childTnLst>
                              <p:par>
                                <p:cTn id="71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2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4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6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250"/>
                            </p:stCondLst>
                            <p:childTnLst>
                              <p:par>
                                <p:cTn id="78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8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750"/>
                            </p:stCondLst>
                            <p:childTnLst>
                              <p:par>
                                <p:cTn id="8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250"/>
                            </p:stCondLst>
                            <p:childTnLst>
                              <p:par>
                                <p:cTn id="87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8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9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0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1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2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750"/>
                            </p:stCondLst>
                            <p:childTnLst>
                              <p:par>
                                <p:cTn id="94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9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52" grpId="0" animBg="1"/>
      <p:bldP spid="52" grpId="1" animBg="1"/>
      <p:bldP spid="53" grpId="0" animBg="1"/>
      <p:bldP spid="53" grpId="1" animBg="1"/>
      <p:bldP spid="54" grpId="0"/>
      <p:bldP spid="55" grpId="0"/>
      <p:bldP spid="56" grpId="0" animBg="1"/>
      <p:bldP spid="56" grpId="1" animBg="1"/>
      <p:bldP spid="57" grpId="0"/>
      <p:bldP spid="58" grpId="0" animBg="1"/>
      <p:bldP spid="58" grpId="1" animBg="1"/>
      <p:bldP spid="5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939606" y="1367050"/>
            <a:ext cx="2881617" cy="1728971"/>
            <a:chOff x="3900264" y="2204864"/>
            <a:chExt cx="4572000" cy="2743200"/>
          </a:xfrm>
        </p:grpSpPr>
        <p:graphicFrame>
          <p:nvGraphicFramePr>
            <p:cNvPr id="4" name="图表 3"/>
            <p:cNvGraphicFramePr>
              <a:graphicFrameLocks/>
            </p:cNvGraphicFramePr>
            <p:nvPr/>
          </p:nvGraphicFramePr>
          <p:xfrm>
            <a:off x="3900264" y="2204864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5" name="矩形 4"/>
            <p:cNvSpPr/>
            <p:nvPr/>
          </p:nvSpPr>
          <p:spPr>
            <a:xfrm>
              <a:off x="5615081" y="3100630"/>
              <a:ext cx="1368826" cy="9278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90%</a:t>
              </a:r>
              <a:endPara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323900" y="1383742"/>
            <a:ext cx="2155756" cy="1728970"/>
            <a:chOff x="695400" y="2132856"/>
            <a:chExt cx="3420342" cy="2743200"/>
          </a:xfrm>
        </p:grpSpPr>
        <p:graphicFrame>
          <p:nvGraphicFramePr>
            <p:cNvPr id="7" name="图表 6"/>
            <p:cNvGraphicFramePr>
              <a:graphicFrameLocks/>
            </p:cNvGraphicFramePr>
            <p:nvPr/>
          </p:nvGraphicFramePr>
          <p:xfrm>
            <a:off x="695400" y="2132856"/>
            <a:ext cx="3420342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9" name="矩形 8"/>
            <p:cNvSpPr/>
            <p:nvPr/>
          </p:nvSpPr>
          <p:spPr>
            <a:xfrm>
              <a:off x="1799981" y="3031443"/>
              <a:ext cx="1368826" cy="9278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50%</a:t>
              </a:r>
              <a:endPara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018456" y="1365243"/>
            <a:ext cx="2881617" cy="1728971"/>
            <a:chOff x="7392144" y="2190750"/>
            <a:chExt cx="4572000" cy="2743200"/>
          </a:xfrm>
        </p:grpSpPr>
        <p:graphicFrame>
          <p:nvGraphicFramePr>
            <p:cNvPr id="11" name="图表 10"/>
            <p:cNvGraphicFramePr>
              <a:graphicFrameLocks/>
            </p:cNvGraphicFramePr>
            <p:nvPr/>
          </p:nvGraphicFramePr>
          <p:xfrm>
            <a:off x="7392144" y="2190750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2" name="矩形 11"/>
            <p:cNvSpPr/>
            <p:nvPr/>
          </p:nvSpPr>
          <p:spPr>
            <a:xfrm>
              <a:off x="9069177" y="3068606"/>
              <a:ext cx="1368826" cy="9278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23%</a:t>
              </a:r>
              <a:endPara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494651" y="3169104"/>
            <a:ext cx="1936711" cy="914814"/>
            <a:chOff x="1494651" y="3223483"/>
            <a:chExt cx="1936711" cy="914814"/>
          </a:xfrm>
        </p:grpSpPr>
        <p:sp>
          <p:nvSpPr>
            <p:cNvPr id="14" name="Rectangle 42"/>
            <p:cNvSpPr/>
            <p:nvPr/>
          </p:nvSpPr>
          <p:spPr>
            <a:xfrm>
              <a:off x="1494652" y="3672556"/>
              <a:ext cx="1779491" cy="465741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68580" tIns="0" rIns="68580" bIns="0" rtlCol="0" anchor="t"/>
            <a:lstStyle/>
            <a:p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微软雅黑" pitchFamily="34" charset="-122"/>
                  <a:sym typeface="微软雅黑" pitchFamily="34" charset="-122"/>
                </a:rPr>
                <a:t>Go ahead and replace it with your own text.</a:t>
              </a:r>
            </a:p>
          </p:txBody>
        </p:sp>
        <p:sp>
          <p:nvSpPr>
            <p:cNvPr id="15" name="文本框 15"/>
            <p:cNvSpPr txBox="1"/>
            <p:nvPr/>
          </p:nvSpPr>
          <p:spPr>
            <a:xfrm>
              <a:off x="1494651" y="3223483"/>
              <a:ext cx="1936711" cy="284693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tr-TR" altLang="zh-CN" sz="1400" b="1" dirty="0">
                  <a:solidFill>
                    <a:schemeClr val="accent1"/>
                  </a:solidFill>
                  <a:latin typeface="+mj-lt"/>
                  <a:ea typeface="微软雅黑" panose="020B0503020204020204" pitchFamily="34" charset="-122"/>
                </a:rPr>
                <a:t>STAGE HERE</a:t>
              </a:r>
              <a:endParaRPr lang="zh-CN" altLang="en-US" sz="1400" b="1" dirty="0">
                <a:solidFill>
                  <a:schemeClr val="accent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688474" y="3169104"/>
            <a:ext cx="1936711" cy="914814"/>
            <a:chOff x="3688474" y="3223483"/>
            <a:chExt cx="1936711" cy="914814"/>
          </a:xfrm>
        </p:grpSpPr>
        <p:sp>
          <p:nvSpPr>
            <p:cNvPr id="17" name="Rectangle 42"/>
            <p:cNvSpPr/>
            <p:nvPr/>
          </p:nvSpPr>
          <p:spPr>
            <a:xfrm>
              <a:off x="3688474" y="3672556"/>
              <a:ext cx="1779491" cy="465741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68580" tIns="0" rIns="68580" bIns="0" rtlCol="0" anchor="t"/>
            <a:lstStyle/>
            <a:p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微软雅黑" pitchFamily="34" charset="-122"/>
                  <a:sym typeface="微软雅黑" pitchFamily="34" charset="-122"/>
                </a:rPr>
                <a:t>Go ahead and replace it with your own text.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688474" y="3223483"/>
              <a:ext cx="1936711" cy="284693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tr-TR" altLang="zh-CN" sz="1400" b="1" dirty="0">
                  <a:solidFill>
                    <a:schemeClr val="accent1"/>
                  </a:solidFill>
                  <a:latin typeface="+mj-lt"/>
                  <a:ea typeface="微软雅黑" panose="020B0503020204020204" pitchFamily="34" charset="-122"/>
                </a:rPr>
                <a:t>STAGE HERE</a:t>
              </a:r>
              <a:endParaRPr lang="zh-CN" altLang="en-US" sz="1400" b="1" dirty="0">
                <a:solidFill>
                  <a:schemeClr val="accent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882297" y="3169104"/>
            <a:ext cx="2002071" cy="914814"/>
            <a:chOff x="5882297" y="3223483"/>
            <a:chExt cx="2002071" cy="914814"/>
          </a:xfrm>
        </p:grpSpPr>
        <p:sp>
          <p:nvSpPr>
            <p:cNvPr id="20" name="Rectangle 42"/>
            <p:cNvSpPr/>
            <p:nvPr/>
          </p:nvSpPr>
          <p:spPr>
            <a:xfrm>
              <a:off x="5882297" y="3672556"/>
              <a:ext cx="1779491" cy="465741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68580" tIns="0" rIns="68580" bIns="0" rtlCol="0" anchor="t"/>
            <a:lstStyle/>
            <a:p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微软雅黑" pitchFamily="34" charset="-122"/>
                  <a:sym typeface="微软雅黑" pitchFamily="34" charset="-122"/>
                </a:rPr>
                <a:t>Go ahead and replace it with your own text.</a:t>
              </a:r>
            </a:p>
          </p:txBody>
        </p:sp>
        <p:sp>
          <p:nvSpPr>
            <p:cNvPr id="21" name="文本框 19"/>
            <p:cNvSpPr txBox="1"/>
            <p:nvPr/>
          </p:nvSpPr>
          <p:spPr>
            <a:xfrm>
              <a:off x="5882297" y="3223483"/>
              <a:ext cx="2002071" cy="284693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tr-TR" altLang="zh-CN" sz="1400" b="1" dirty="0">
                  <a:solidFill>
                    <a:schemeClr val="accent1"/>
                  </a:solidFill>
                  <a:latin typeface="+mj-lt"/>
                  <a:ea typeface="微软雅黑" panose="020B0503020204020204" pitchFamily="34" charset="-122"/>
                </a:rPr>
                <a:t>STAGE HERE</a:t>
              </a:r>
              <a:endParaRPr lang="zh-CN" altLang="en-US" sz="1400" b="1" dirty="0">
                <a:solidFill>
                  <a:schemeClr val="accent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355782" y="205624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accent1"/>
                </a:solidFill>
                <a:latin typeface="+mj-lt"/>
                <a:ea typeface="微软雅黑" pitchFamily="34" charset="-122"/>
              </a:rPr>
              <a:t>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682019" y="195037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accent2"/>
                </a:solidFill>
                <a:latin typeface="+mj-lt"/>
                <a:ea typeface="微软雅黑" panose="020B0503020204020204" pitchFamily="34" charset="-122"/>
              </a:rPr>
              <a:t> </a:t>
            </a:r>
            <a:endParaRPr lang="zh-CN" altLang="en-US" sz="2400" dirty="0">
              <a:solidFill>
                <a:schemeClr val="accent2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5247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1142899" y="1359345"/>
            <a:ext cx="1501663" cy="671415"/>
            <a:chOff x="465719" y="1295954"/>
            <a:chExt cx="1658494" cy="740511"/>
          </a:xfrm>
        </p:grpSpPr>
        <p:sp>
          <p:nvSpPr>
            <p:cNvPr id="38" name="Freeform 1"/>
            <p:cNvSpPr>
              <a:spLocks noChangeArrowheads="1"/>
            </p:cNvSpPr>
            <p:nvPr/>
          </p:nvSpPr>
          <p:spPr bwMode="auto">
            <a:xfrm rot="10800000">
              <a:off x="465719" y="1295954"/>
              <a:ext cx="1658494" cy="740511"/>
            </a:xfrm>
            <a:custGeom>
              <a:avLst/>
              <a:gdLst>
                <a:gd name="T0" fmla="*/ 5874 w 7875"/>
                <a:gd name="T1" fmla="*/ 1811 h 3594"/>
                <a:gd name="T2" fmla="*/ 7874 w 7875"/>
                <a:gd name="T3" fmla="*/ 0 h 3594"/>
                <a:gd name="T4" fmla="*/ 1969 w 7875"/>
                <a:gd name="T5" fmla="*/ 0 h 3594"/>
                <a:gd name="T6" fmla="*/ 0 w 7875"/>
                <a:gd name="T7" fmla="*/ 1811 h 3594"/>
                <a:gd name="T8" fmla="*/ 1969 w 7875"/>
                <a:gd name="T9" fmla="*/ 3593 h 3594"/>
                <a:gd name="T10" fmla="*/ 7874 w 7875"/>
                <a:gd name="T11" fmla="*/ 3593 h 3594"/>
                <a:gd name="T12" fmla="*/ 5874 w 7875"/>
                <a:gd name="T13" fmla="*/ 1811 h 3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75" h="3594">
                  <a:moveTo>
                    <a:pt x="5874" y="1811"/>
                  </a:moveTo>
                  <a:lnTo>
                    <a:pt x="7874" y="0"/>
                  </a:lnTo>
                  <a:lnTo>
                    <a:pt x="1969" y="0"/>
                  </a:lnTo>
                  <a:lnTo>
                    <a:pt x="0" y="1811"/>
                  </a:lnTo>
                  <a:lnTo>
                    <a:pt x="1969" y="3593"/>
                  </a:lnTo>
                  <a:lnTo>
                    <a:pt x="7874" y="3593"/>
                  </a:lnTo>
                  <a:lnTo>
                    <a:pt x="5874" y="1811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39" name="Freeform 41"/>
            <p:cNvSpPr>
              <a:spLocks noEditPoints="1"/>
            </p:cNvSpPr>
            <p:nvPr/>
          </p:nvSpPr>
          <p:spPr bwMode="auto">
            <a:xfrm>
              <a:off x="1089592" y="1430439"/>
              <a:ext cx="458072" cy="416658"/>
            </a:xfrm>
            <a:custGeom>
              <a:avLst/>
              <a:gdLst>
                <a:gd name="T0" fmla="*/ 2147483647 w 67"/>
                <a:gd name="T1" fmla="*/ 124018912 h 60"/>
                <a:gd name="T2" fmla="*/ 2147483647 w 67"/>
                <a:gd name="T3" fmla="*/ 0 h 60"/>
                <a:gd name="T4" fmla="*/ 2147483647 w 67"/>
                <a:gd name="T5" fmla="*/ 0 h 60"/>
                <a:gd name="T6" fmla="*/ 2147483647 w 67"/>
                <a:gd name="T7" fmla="*/ 124018912 h 60"/>
                <a:gd name="T8" fmla="*/ 2147483647 w 67"/>
                <a:gd name="T9" fmla="*/ 310059138 h 60"/>
                <a:gd name="T10" fmla="*/ 2147483647 w 67"/>
                <a:gd name="T11" fmla="*/ 868156039 h 60"/>
                <a:gd name="T12" fmla="*/ 2147483647 w 67"/>
                <a:gd name="T13" fmla="*/ 124018912 h 60"/>
                <a:gd name="T14" fmla="*/ 2147483647 w 67"/>
                <a:gd name="T15" fmla="*/ 1922344337 h 60"/>
                <a:gd name="T16" fmla="*/ 2147483647 w 67"/>
                <a:gd name="T17" fmla="*/ 124018912 h 60"/>
                <a:gd name="T18" fmla="*/ 1902898002 w 67"/>
                <a:gd name="T19" fmla="*/ 124018912 h 60"/>
                <a:gd name="T20" fmla="*/ 122771150 w 67"/>
                <a:gd name="T21" fmla="*/ 1922344337 h 60"/>
                <a:gd name="T22" fmla="*/ 122771150 w 67"/>
                <a:gd name="T23" fmla="*/ 2147483647 h 60"/>
                <a:gd name="T24" fmla="*/ 245534466 w 67"/>
                <a:gd name="T25" fmla="*/ 2147483647 h 60"/>
                <a:gd name="T26" fmla="*/ 429691207 w 67"/>
                <a:gd name="T27" fmla="*/ 2147483647 h 60"/>
                <a:gd name="T28" fmla="*/ 2087055172 w 67"/>
                <a:gd name="T29" fmla="*/ 558097024 h 60"/>
                <a:gd name="T30" fmla="*/ 2147483647 w 67"/>
                <a:gd name="T31" fmla="*/ 2147483647 h 60"/>
                <a:gd name="T32" fmla="*/ 2147483647 w 67"/>
                <a:gd name="T33" fmla="*/ 2147483647 h 60"/>
                <a:gd name="T34" fmla="*/ 2147483647 w 67"/>
                <a:gd name="T35" fmla="*/ 1922344337 h 60"/>
                <a:gd name="T36" fmla="*/ 552454614 w 67"/>
                <a:gd name="T37" fmla="*/ 2147483647 h 60"/>
                <a:gd name="T38" fmla="*/ 552454614 w 67"/>
                <a:gd name="T39" fmla="*/ 2147483647 h 60"/>
                <a:gd name="T40" fmla="*/ 797989019 w 67"/>
                <a:gd name="T41" fmla="*/ 2147483647 h 60"/>
                <a:gd name="T42" fmla="*/ 1718749157 w 67"/>
                <a:gd name="T43" fmla="*/ 2147483647 h 60"/>
                <a:gd name="T44" fmla="*/ 1718749157 w 67"/>
                <a:gd name="T45" fmla="*/ 2147483647 h 60"/>
                <a:gd name="T46" fmla="*/ 1780134717 w 67"/>
                <a:gd name="T47" fmla="*/ 2147483647 h 60"/>
                <a:gd name="T48" fmla="*/ 2147483647 w 67"/>
                <a:gd name="T49" fmla="*/ 2147483647 h 60"/>
                <a:gd name="T50" fmla="*/ 2147483647 w 67"/>
                <a:gd name="T51" fmla="*/ 2147483647 h 60"/>
                <a:gd name="T52" fmla="*/ 2147483647 w 67"/>
                <a:gd name="T53" fmla="*/ 2147483647 h 60"/>
                <a:gd name="T54" fmla="*/ 2147483647 w 67"/>
                <a:gd name="T55" fmla="*/ 2147483647 h 60"/>
                <a:gd name="T56" fmla="*/ 2147483647 w 67"/>
                <a:gd name="T57" fmla="*/ 2147483647 h 60"/>
                <a:gd name="T58" fmla="*/ 2147483647 w 67"/>
                <a:gd name="T59" fmla="*/ 2147483647 h 60"/>
                <a:gd name="T60" fmla="*/ 2087055172 w 67"/>
                <a:gd name="T61" fmla="*/ 806142661 h 60"/>
                <a:gd name="T62" fmla="*/ 552454614 w 67"/>
                <a:gd name="T63" fmla="*/ 2147483647 h 6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67"/>
                <a:gd name="T97" fmla="*/ 0 h 60"/>
                <a:gd name="T98" fmla="*/ 67 w 67"/>
                <a:gd name="T99" fmla="*/ 60 h 6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67" h="60">
                  <a:moveTo>
                    <a:pt x="53" y="2"/>
                  </a:moveTo>
                  <a:cubicBezTo>
                    <a:pt x="53" y="1"/>
                    <a:pt x="52" y="0"/>
                    <a:pt x="5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4" y="1"/>
                    <a:pt x="44" y="2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53" y="14"/>
                    <a:pt x="53" y="14"/>
                    <a:pt x="53" y="14"/>
                  </a:cubicBezTo>
                  <a:lnTo>
                    <a:pt x="53" y="2"/>
                  </a:lnTo>
                  <a:close/>
                  <a:moveTo>
                    <a:pt x="66" y="31"/>
                  </a:moveTo>
                  <a:cubicBezTo>
                    <a:pt x="36" y="2"/>
                    <a:pt x="36" y="2"/>
                    <a:pt x="36" y="2"/>
                  </a:cubicBezTo>
                  <a:cubicBezTo>
                    <a:pt x="35" y="0"/>
                    <a:pt x="33" y="0"/>
                    <a:pt x="31" y="2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0" y="33"/>
                    <a:pt x="0" y="35"/>
                    <a:pt x="2" y="36"/>
                  </a:cubicBezTo>
                  <a:cubicBezTo>
                    <a:pt x="2" y="37"/>
                    <a:pt x="3" y="37"/>
                    <a:pt x="4" y="37"/>
                  </a:cubicBezTo>
                  <a:cubicBezTo>
                    <a:pt x="5" y="37"/>
                    <a:pt x="6" y="37"/>
                    <a:pt x="7" y="36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2" y="38"/>
                    <a:pt x="65" y="38"/>
                    <a:pt x="66" y="36"/>
                  </a:cubicBezTo>
                  <a:cubicBezTo>
                    <a:pt x="67" y="35"/>
                    <a:pt x="67" y="33"/>
                    <a:pt x="66" y="31"/>
                  </a:cubicBezTo>
                  <a:close/>
                  <a:moveTo>
                    <a:pt x="9" y="37"/>
                  </a:moveTo>
                  <a:cubicBezTo>
                    <a:pt x="9" y="57"/>
                    <a:pt x="9" y="57"/>
                    <a:pt x="9" y="57"/>
                  </a:cubicBezTo>
                  <a:cubicBezTo>
                    <a:pt x="9" y="59"/>
                    <a:pt x="11" y="60"/>
                    <a:pt x="13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9" y="41"/>
                    <a:pt x="29" y="4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9" y="41"/>
                    <a:pt x="39" y="42"/>
                    <a:pt x="39" y="42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7" y="60"/>
                    <a:pt x="58" y="59"/>
                    <a:pt x="58" y="57"/>
                  </a:cubicBezTo>
                  <a:cubicBezTo>
                    <a:pt x="58" y="38"/>
                    <a:pt x="58" y="38"/>
                    <a:pt x="58" y="38"/>
                  </a:cubicBezTo>
                  <a:cubicBezTo>
                    <a:pt x="34" y="13"/>
                    <a:pt x="34" y="13"/>
                    <a:pt x="34" y="13"/>
                  </a:cubicBezTo>
                  <a:lnTo>
                    <a:pt x="9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kern="0" dirty="0">
                <a:solidFill>
                  <a:sysClr val="windowText" lastClr="000000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2804740" y="1515478"/>
            <a:ext cx="5511676" cy="540659"/>
          </a:xfrm>
          <a:prstGeom prst="rect">
            <a:avLst/>
          </a:prstGeom>
          <a:noFill/>
        </p:spPr>
        <p:txBody>
          <a:bodyPr wrap="square" lIns="78230" tIns="39115" rIns="78230" bIns="391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微软雅黑" panose="020B0503020204020204" pitchFamily="34" charset="-122"/>
              </a:rPr>
              <a:t>A complex idea can be conveyed with just a single still image, namely making it possible to absorb large amounts of data quickly.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698744" y="1275606"/>
            <a:ext cx="2412353" cy="275570"/>
          </a:xfrm>
          <a:prstGeom prst="rect">
            <a:avLst/>
          </a:prstGeom>
          <a:noFill/>
        </p:spPr>
        <p:txBody>
          <a:bodyPr wrap="square" lIns="51764" tIns="25882" rIns="51764" bIns="25882" rtlCol="0">
            <a:spAutoFit/>
          </a:bodyPr>
          <a:lstStyle/>
          <a:p>
            <a:r>
              <a:rPr lang="tr-TR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TITLE HERE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1142899" y="3641919"/>
            <a:ext cx="1501663" cy="703527"/>
            <a:chOff x="465719" y="3291830"/>
            <a:chExt cx="1658494" cy="740511"/>
          </a:xfrm>
        </p:grpSpPr>
        <p:sp>
          <p:nvSpPr>
            <p:cNvPr id="43" name="Freeform 1"/>
            <p:cNvSpPr>
              <a:spLocks noChangeArrowheads="1"/>
            </p:cNvSpPr>
            <p:nvPr/>
          </p:nvSpPr>
          <p:spPr bwMode="auto">
            <a:xfrm rot="10800000">
              <a:off x="465719" y="3291830"/>
              <a:ext cx="1658494" cy="740511"/>
            </a:xfrm>
            <a:custGeom>
              <a:avLst/>
              <a:gdLst>
                <a:gd name="T0" fmla="*/ 5874 w 7875"/>
                <a:gd name="T1" fmla="*/ 1811 h 3594"/>
                <a:gd name="T2" fmla="*/ 7874 w 7875"/>
                <a:gd name="T3" fmla="*/ 0 h 3594"/>
                <a:gd name="T4" fmla="*/ 1969 w 7875"/>
                <a:gd name="T5" fmla="*/ 0 h 3594"/>
                <a:gd name="T6" fmla="*/ 0 w 7875"/>
                <a:gd name="T7" fmla="*/ 1811 h 3594"/>
                <a:gd name="T8" fmla="*/ 1969 w 7875"/>
                <a:gd name="T9" fmla="*/ 3593 h 3594"/>
                <a:gd name="T10" fmla="*/ 7874 w 7875"/>
                <a:gd name="T11" fmla="*/ 3593 h 3594"/>
                <a:gd name="T12" fmla="*/ 5874 w 7875"/>
                <a:gd name="T13" fmla="*/ 1811 h 3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75" h="3594">
                  <a:moveTo>
                    <a:pt x="5874" y="1811"/>
                  </a:moveTo>
                  <a:lnTo>
                    <a:pt x="7874" y="0"/>
                  </a:lnTo>
                  <a:lnTo>
                    <a:pt x="1969" y="0"/>
                  </a:lnTo>
                  <a:lnTo>
                    <a:pt x="0" y="1811"/>
                  </a:lnTo>
                  <a:lnTo>
                    <a:pt x="1969" y="3593"/>
                  </a:lnTo>
                  <a:lnTo>
                    <a:pt x="7874" y="3593"/>
                  </a:lnTo>
                  <a:lnTo>
                    <a:pt x="5874" y="1811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+mj-lt"/>
                <a:ea typeface="微软雅黑" panose="020B0503020204020204" pitchFamily="34" charset="-122"/>
              </a:endParaRPr>
            </a:p>
          </p:txBody>
        </p:sp>
        <p:pic>
          <p:nvPicPr>
            <p:cNvPr id="44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1171134" y="3488771"/>
              <a:ext cx="346674" cy="3466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5" name="TextBox 44"/>
          <p:cNvSpPr txBox="1"/>
          <p:nvPr/>
        </p:nvSpPr>
        <p:spPr>
          <a:xfrm>
            <a:off x="2804740" y="2694790"/>
            <a:ext cx="5511676" cy="540659"/>
          </a:xfrm>
          <a:prstGeom prst="rect">
            <a:avLst/>
          </a:prstGeom>
          <a:noFill/>
        </p:spPr>
        <p:txBody>
          <a:bodyPr wrap="square" lIns="78230" tIns="39115" rIns="78230" bIns="391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微软雅黑" panose="020B0503020204020204" pitchFamily="34" charset="-122"/>
              </a:rPr>
              <a:t>A complex idea can be conveyed with just a single still image, namely making it possible to absorb large amounts of data quickly.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698744" y="2454920"/>
            <a:ext cx="2412353" cy="275570"/>
          </a:xfrm>
          <a:prstGeom prst="rect">
            <a:avLst/>
          </a:prstGeom>
          <a:noFill/>
        </p:spPr>
        <p:txBody>
          <a:bodyPr wrap="square" lIns="51764" tIns="25882" rIns="51764" bIns="25882" rtlCol="0">
            <a:spAutoFit/>
          </a:bodyPr>
          <a:lstStyle/>
          <a:p>
            <a:r>
              <a:rPr lang="tr-TR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TITLE HERE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804740" y="3832554"/>
            <a:ext cx="5511676" cy="540659"/>
          </a:xfrm>
          <a:prstGeom prst="rect">
            <a:avLst/>
          </a:prstGeom>
          <a:noFill/>
        </p:spPr>
        <p:txBody>
          <a:bodyPr wrap="square" lIns="78230" tIns="39115" rIns="78230" bIns="391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微软雅黑" panose="020B0503020204020204" pitchFamily="34" charset="-122"/>
              </a:rPr>
              <a:t>A complex idea can be conveyed with just a single still image, namely making it possible to absorb large amounts of data quickly.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698744" y="3592685"/>
            <a:ext cx="2412353" cy="275570"/>
          </a:xfrm>
          <a:prstGeom prst="rect">
            <a:avLst/>
          </a:prstGeom>
          <a:noFill/>
        </p:spPr>
        <p:txBody>
          <a:bodyPr wrap="square" lIns="51764" tIns="25882" rIns="51764" bIns="25882" rtlCol="0">
            <a:spAutoFit/>
          </a:bodyPr>
          <a:lstStyle/>
          <a:p>
            <a:r>
              <a:rPr lang="tr-TR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TITLE HERE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grpSp>
        <p:nvGrpSpPr>
          <p:cNvPr id="49" name="Group 4"/>
          <p:cNvGrpSpPr/>
          <p:nvPr/>
        </p:nvGrpSpPr>
        <p:grpSpPr>
          <a:xfrm>
            <a:off x="1142899" y="2503790"/>
            <a:ext cx="1501663" cy="702856"/>
            <a:chOff x="1372486" y="3793072"/>
            <a:chExt cx="6146978" cy="2804667"/>
          </a:xfrm>
        </p:grpSpPr>
        <p:sp>
          <p:nvSpPr>
            <p:cNvPr id="50" name="Freeform 1"/>
            <p:cNvSpPr>
              <a:spLocks noChangeArrowheads="1"/>
            </p:cNvSpPr>
            <p:nvPr/>
          </p:nvSpPr>
          <p:spPr bwMode="auto">
            <a:xfrm rot="10800000">
              <a:off x="1372486" y="3793072"/>
              <a:ext cx="6146978" cy="2804667"/>
            </a:xfrm>
            <a:custGeom>
              <a:avLst/>
              <a:gdLst>
                <a:gd name="T0" fmla="*/ 5874 w 7875"/>
                <a:gd name="T1" fmla="*/ 1811 h 3594"/>
                <a:gd name="T2" fmla="*/ 7874 w 7875"/>
                <a:gd name="T3" fmla="*/ 0 h 3594"/>
                <a:gd name="T4" fmla="*/ 1969 w 7875"/>
                <a:gd name="T5" fmla="*/ 0 h 3594"/>
                <a:gd name="T6" fmla="*/ 0 w 7875"/>
                <a:gd name="T7" fmla="*/ 1811 h 3594"/>
                <a:gd name="T8" fmla="*/ 1969 w 7875"/>
                <a:gd name="T9" fmla="*/ 3593 h 3594"/>
                <a:gd name="T10" fmla="*/ 7874 w 7875"/>
                <a:gd name="T11" fmla="*/ 3593 h 3594"/>
                <a:gd name="T12" fmla="*/ 5874 w 7875"/>
                <a:gd name="T13" fmla="*/ 1811 h 3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75" h="3594">
                  <a:moveTo>
                    <a:pt x="5874" y="1811"/>
                  </a:moveTo>
                  <a:lnTo>
                    <a:pt x="7874" y="0"/>
                  </a:lnTo>
                  <a:lnTo>
                    <a:pt x="1969" y="0"/>
                  </a:lnTo>
                  <a:lnTo>
                    <a:pt x="0" y="1811"/>
                  </a:lnTo>
                  <a:lnTo>
                    <a:pt x="1969" y="3593"/>
                  </a:lnTo>
                  <a:lnTo>
                    <a:pt x="7874" y="3593"/>
                  </a:lnTo>
                  <a:lnTo>
                    <a:pt x="5874" y="1811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+mj-lt"/>
                <a:ea typeface="微软雅黑" panose="020B0503020204020204" pitchFamily="34" charset="-122"/>
              </a:endParaRPr>
            </a:p>
          </p:txBody>
        </p:sp>
        <p:grpSp>
          <p:nvGrpSpPr>
            <p:cNvPr id="51" name="Group 2"/>
            <p:cNvGrpSpPr>
              <a:grpSpLocks/>
            </p:cNvGrpSpPr>
            <p:nvPr/>
          </p:nvGrpSpPr>
          <p:grpSpPr bwMode="auto">
            <a:xfrm>
              <a:off x="3531959" y="4060393"/>
              <a:ext cx="1906518" cy="1888205"/>
              <a:chOff x="1569458" y="688424"/>
              <a:chExt cx="334962" cy="331788"/>
            </a:xfrm>
            <a:solidFill>
              <a:schemeClr val="bg1"/>
            </a:solidFill>
          </p:grpSpPr>
          <p:sp>
            <p:nvSpPr>
              <p:cNvPr id="52" name="Freeform 11"/>
              <p:cNvSpPr>
                <a:spLocks noChangeArrowheads="1"/>
              </p:cNvSpPr>
              <p:nvPr/>
            </p:nvSpPr>
            <p:spPr bwMode="auto">
              <a:xfrm>
                <a:off x="1587500" y="901699"/>
                <a:ext cx="42863" cy="77788"/>
              </a:xfrm>
              <a:custGeom>
                <a:avLst/>
                <a:gdLst>
                  <a:gd name="T0" fmla="*/ 0 w 118"/>
                  <a:gd name="T1" fmla="*/ 183 h 218"/>
                  <a:gd name="T2" fmla="*/ 25 w 118"/>
                  <a:gd name="T3" fmla="*/ 217 h 218"/>
                  <a:gd name="T4" fmla="*/ 84 w 118"/>
                  <a:gd name="T5" fmla="*/ 217 h 218"/>
                  <a:gd name="T6" fmla="*/ 117 w 118"/>
                  <a:gd name="T7" fmla="*/ 183 h 218"/>
                  <a:gd name="T8" fmla="*/ 117 w 118"/>
                  <a:gd name="T9" fmla="*/ 0 h 218"/>
                  <a:gd name="T10" fmla="*/ 17 w 118"/>
                  <a:gd name="T11" fmla="*/ 91 h 218"/>
                  <a:gd name="T12" fmla="*/ 0 w 118"/>
                  <a:gd name="T13" fmla="*/ 75 h 218"/>
                  <a:gd name="T14" fmla="*/ 0 w 118"/>
                  <a:gd name="T15" fmla="*/ 183 h 218"/>
                  <a:gd name="T16" fmla="*/ 0 w 118"/>
                  <a:gd name="T17" fmla="*/ 183 h 218"/>
                  <a:gd name="T18" fmla="*/ 0 w 118"/>
                  <a:gd name="T19" fmla="*/ 183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8" h="218">
                    <a:moveTo>
                      <a:pt x="0" y="183"/>
                    </a:moveTo>
                    <a:cubicBezTo>
                      <a:pt x="0" y="200"/>
                      <a:pt x="8" y="217"/>
                      <a:pt x="25" y="217"/>
                    </a:cubicBezTo>
                    <a:cubicBezTo>
                      <a:pt x="84" y="217"/>
                      <a:pt x="84" y="217"/>
                      <a:pt x="84" y="217"/>
                    </a:cubicBezTo>
                    <a:cubicBezTo>
                      <a:pt x="100" y="217"/>
                      <a:pt x="117" y="200"/>
                      <a:pt x="117" y="183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17" y="91"/>
                      <a:pt x="17" y="91"/>
                      <a:pt x="17" y="91"/>
                    </a:cubicBezTo>
                    <a:cubicBezTo>
                      <a:pt x="0" y="75"/>
                      <a:pt x="0" y="75"/>
                      <a:pt x="0" y="75"/>
                    </a:cubicBezTo>
                    <a:lnTo>
                      <a:pt x="0" y="183"/>
                    </a:lnTo>
                    <a:close/>
                    <a:moveTo>
                      <a:pt x="0" y="183"/>
                    </a:moveTo>
                    <a:lnTo>
                      <a:pt x="0" y="18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" name="Freeform 12"/>
              <p:cNvSpPr>
                <a:spLocks noChangeArrowheads="1"/>
              </p:cNvSpPr>
              <p:nvPr/>
            </p:nvSpPr>
            <p:spPr bwMode="auto">
              <a:xfrm>
                <a:off x="1657350" y="858837"/>
                <a:ext cx="42863" cy="120650"/>
              </a:xfrm>
              <a:custGeom>
                <a:avLst/>
                <a:gdLst>
                  <a:gd name="T0" fmla="*/ 0 w 118"/>
                  <a:gd name="T1" fmla="*/ 301 h 336"/>
                  <a:gd name="T2" fmla="*/ 34 w 118"/>
                  <a:gd name="T3" fmla="*/ 335 h 336"/>
                  <a:gd name="T4" fmla="*/ 84 w 118"/>
                  <a:gd name="T5" fmla="*/ 335 h 336"/>
                  <a:gd name="T6" fmla="*/ 117 w 118"/>
                  <a:gd name="T7" fmla="*/ 301 h 336"/>
                  <a:gd name="T8" fmla="*/ 117 w 118"/>
                  <a:gd name="T9" fmla="*/ 76 h 336"/>
                  <a:gd name="T10" fmla="*/ 42 w 118"/>
                  <a:gd name="T11" fmla="*/ 0 h 336"/>
                  <a:gd name="T12" fmla="*/ 0 w 118"/>
                  <a:gd name="T13" fmla="*/ 42 h 336"/>
                  <a:gd name="T14" fmla="*/ 0 w 118"/>
                  <a:gd name="T15" fmla="*/ 301 h 336"/>
                  <a:gd name="T16" fmla="*/ 0 w 118"/>
                  <a:gd name="T17" fmla="*/ 301 h 336"/>
                  <a:gd name="T18" fmla="*/ 0 w 118"/>
                  <a:gd name="T19" fmla="*/ 301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8" h="336">
                    <a:moveTo>
                      <a:pt x="0" y="301"/>
                    </a:moveTo>
                    <a:cubicBezTo>
                      <a:pt x="0" y="318"/>
                      <a:pt x="17" y="335"/>
                      <a:pt x="34" y="335"/>
                    </a:cubicBezTo>
                    <a:cubicBezTo>
                      <a:pt x="84" y="335"/>
                      <a:pt x="84" y="335"/>
                      <a:pt x="84" y="335"/>
                    </a:cubicBezTo>
                    <a:cubicBezTo>
                      <a:pt x="101" y="335"/>
                      <a:pt x="117" y="318"/>
                      <a:pt x="117" y="301"/>
                    </a:cubicBezTo>
                    <a:cubicBezTo>
                      <a:pt x="117" y="76"/>
                      <a:pt x="117" y="76"/>
                      <a:pt x="117" y="76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0" y="42"/>
                      <a:pt x="0" y="42"/>
                      <a:pt x="0" y="42"/>
                    </a:cubicBezTo>
                    <a:lnTo>
                      <a:pt x="0" y="301"/>
                    </a:lnTo>
                    <a:close/>
                    <a:moveTo>
                      <a:pt x="0" y="301"/>
                    </a:moveTo>
                    <a:lnTo>
                      <a:pt x="0" y="30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Freeform 13"/>
              <p:cNvSpPr>
                <a:spLocks noChangeArrowheads="1"/>
              </p:cNvSpPr>
              <p:nvPr/>
            </p:nvSpPr>
            <p:spPr bwMode="auto">
              <a:xfrm>
                <a:off x="1727200" y="858837"/>
                <a:ext cx="42863" cy="120650"/>
              </a:xfrm>
              <a:custGeom>
                <a:avLst/>
                <a:gdLst>
                  <a:gd name="T0" fmla="*/ 92 w 118"/>
                  <a:gd name="T1" fmla="*/ 335 h 336"/>
                  <a:gd name="T2" fmla="*/ 117 w 118"/>
                  <a:gd name="T3" fmla="*/ 301 h 336"/>
                  <a:gd name="T4" fmla="*/ 117 w 118"/>
                  <a:gd name="T5" fmla="*/ 0 h 336"/>
                  <a:gd name="T6" fmla="*/ 0 w 118"/>
                  <a:gd name="T7" fmla="*/ 118 h 336"/>
                  <a:gd name="T8" fmla="*/ 0 w 118"/>
                  <a:gd name="T9" fmla="*/ 301 h 336"/>
                  <a:gd name="T10" fmla="*/ 33 w 118"/>
                  <a:gd name="T11" fmla="*/ 335 h 336"/>
                  <a:gd name="T12" fmla="*/ 92 w 118"/>
                  <a:gd name="T13" fmla="*/ 335 h 336"/>
                  <a:gd name="T14" fmla="*/ 92 w 118"/>
                  <a:gd name="T15" fmla="*/ 335 h 336"/>
                  <a:gd name="T16" fmla="*/ 92 w 118"/>
                  <a:gd name="T17" fmla="*/ 335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36">
                    <a:moveTo>
                      <a:pt x="92" y="335"/>
                    </a:moveTo>
                    <a:cubicBezTo>
                      <a:pt x="108" y="335"/>
                      <a:pt x="117" y="318"/>
                      <a:pt x="117" y="301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0" y="301"/>
                      <a:pt x="0" y="301"/>
                      <a:pt x="0" y="301"/>
                    </a:cubicBezTo>
                    <a:cubicBezTo>
                      <a:pt x="0" y="318"/>
                      <a:pt x="16" y="335"/>
                      <a:pt x="33" y="335"/>
                    </a:cubicBezTo>
                    <a:lnTo>
                      <a:pt x="92" y="335"/>
                    </a:lnTo>
                    <a:close/>
                    <a:moveTo>
                      <a:pt x="92" y="335"/>
                    </a:moveTo>
                    <a:lnTo>
                      <a:pt x="92" y="335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Freeform 14"/>
              <p:cNvSpPr>
                <a:spLocks noChangeArrowheads="1"/>
              </p:cNvSpPr>
              <p:nvPr/>
            </p:nvSpPr>
            <p:spPr bwMode="auto">
              <a:xfrm>
                <a:off x="1795463" y="817562"/>
                <a:ext cx="46037" cy="163512"/>
              </a:xfrm>
              <a:custGeom>
                <a:avLst/>
                <a:gdLst>
                  <a:gd name="T0" fmla="*/ 0 w 126"/>
                  <a:gd name="T1" fmla="*/ 41 h 452"/>
                  <a:gd name="T2" fmla="*/ 0 w 126"/>
                  <a:gd name="T3" fmla="*/ 417 h 452"/>
                  <a:gd name="T4" fmla="*/ 33 w 126"/>
                  <a:gd name="T5" fmla="*/ 451 h 452"/>
                  <a:gd name="T6" fmla="*/ 92 w 126"/>
                  <a:gd name="T7" fmla="*/ 451 h 452"/>
                  <a:gd name="T8" fmla="*/ 125 w 126"/>
                  <a:gd name="T9" fmla="*/ 417 h 452"/>
                  <a:gd name="T10" fmla="*/ 125 w 126"/>
                  <a:gd name="T11" fmla="*/ 66 h 452"/>
                  <a:gd name="T12" fmla="*/ 50 w 126"/>
                  <a:gd name="T13" fmla="*/ 0 h 452"/>
                  <a:gd name="T14" fmla="*/ 0 w 126"/>
                  <a:gd name="T15" fmla="*/ 41 h 452"/>
                  <a:gd name="T16" fmla="*/ 0 w 126"/>
                  <a:gd name="T17" fmla="*/ 41 h 452"/>
                  <a:gd name="T18" fmla="*/ 0 w 126"/>
                  <a:gd name="T19" fmla="*/ 41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6" h="452">
                    <a:moveTo>
                      <a:pt x="0" y="41"/>
                    </a:moveTo>
                    <a:cubicBezTo>
                      <a:pt x="0" y="417"/>
                      <a:pt x="0" y="417"/>
                      <a:pt x="0" y="417"/>
                    </a:cubicBezTo>
                    <a:cubicBezTo>
                      <a:pt x="0" y="434"/>
                      <a:pt x="17" y="451"/>
                      <a:pt x="33" y="451"/>
                    </a:cubicBezTo>
                    <a:cubicBezTo>
                      <a:pt x="92" y="451"/>
                      <a:pt x="92" y="451"/>
                      <a:pt x="92" y="451"/>
                    </a:cubicBezTo>
                    <a:cubicBezTo>
                      <a:pt x="109" y="451"/>
                      <a:pt x="125" y="434"/>
                      <a:pt x="125" y="417"/>
                    </a:cubicBezTo>
                    <a:cubicBezTo>
                      <a:pt x="125" y="66"/>
                      <a:pt x="125" y="66"/>
                      <a:pt x="125" y="66"/>
                    </a:cubicBezTo>
                    <a:cubicBezTo>
                      <a:pt x="50" y="0"/>
                      <a:pt x="50" y="0"/>
                      <a:pt x="50" y="0"/>
                    </a:cubicBezTo>
                    <a:lnTo>
                      <a:pt x="0" y="41"/>
                    </a:lnTo>
                    <a:close/>
                    <a:moveTo>
                      <a:pt x="0" y="41"/>
                    </a:moveTo>
                    <a:lnTo>
                      <a:pt x="0" y="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" name="Freeform 15"/>
              <p:cNvSpPr>
                <a:spLocks noChangeArrowheads="1"/>
              </p:cNvSpPr>
              <p:nvPr/>
            </p:nvSpPr>
            <p:spPr bwMode="auto">
              <a:xfrm>
                <a:off x="1576388" y="744537"/>
                <a:ext cx="261937" cy="163512"/>
              </a:xfrm>
              <a:custGeom>
                <a:avLst/>
                <a:gdLst>
                  <a:gd name="T0" fmla="*/ 234 w 728"/>
                  <a:gd name="T1" fmla="*/ 284 h 452"/>
                  <a:gd name="T2" fmla="*/ 292 w 728"/>
                  <a:gd name="T3" fmla="*/ 284 h 452"/>
                  <a:gd name="T4" fmla="*/ 359 w 728"/>
                  <a:gd name="T5" fmla="*/ 351 h 452"/>
                  <a:gd name="T6" fmla="*/ 401 w 728"/>
                  <a:gd name="T7" fmla="*/ 368 h 452"/>
                  <a:gd name="T8" fmla="*/ 434 w 728"/>
                  <a:gd name="T9" fmla="*/ 351 h 452"/>
                  <a:gd name="T10" fmla="*/ 660 w 728"/>
                  <a:gd name="T11" fmla="*/ 134 h 452"/>
                  <a:gd name="T12" fmla="*/ 694 w 728"/>
                  <a:gd name="T13" fmla="*/ 167 h 452"/>
                  <a:gd name="T14" fmla="*/ 710 w 728"/>
                  <a:gd name="T15" fmla="*/ 175 h 452"/>
                  <a:gd name="T16" fmla="*/ 727 w 728"/>
                  <a:gd name="T17" fmla="*/ 159 h 452"/>
                  <a:gd name="T18" fmla="*/ 727 w 728"/>
                  <a:gd name="T19" fmla="*/ 33 h 452"/>
                  <a:gd name="T20" fmla="*/ 719 w 728"/>
                  <a:gd name="T21" fmla="*/ 8 h 452"/>
                  <a:gd name="T22" fmla="*/ 694 w 728"/>
                  <a:gd name="T23" fmla="*/ 0 h 452"/>
                  <a:gd name="T24" fmla="*/ 568 w 728"/>
                  <a:gd name="T25" fmla="*/ 0 h 452"/>
                  <a:gd name="T26" fmla="*/ 551 w 728"/>
                  <a:gd name="T27" fmla="*/ 8 h 452"/>
                  <a:gd name="T28" fmla="*/ 551 w 728"/>
                  <a:gd name="T29" fmla="*/ 33 h 452"/>
                  <a:gd name="T30" fmla="*/ 585 w 728"/>
                  <a:gd name="T31" fmla="*/ 58 h 452"/>
                  <a:gd name="T32" fmla="*/ 426 w 728"/>
                  <a:gd name="T33" fmla="*/ 217 h 452"/>
                  <a:gd name="T34" fmla="*/ 401 w 728"/>
                  <a:gd name="T35" fmla="*/ 225 h 452"/>
                  <a:gd name="T36" fmla="*/ 368 w 728"/>
                  <a:gd name="T37" fmla="*/ 217 h 452"/>
                  <a:gd name="T38" fmla="*/ 292 w 728"/>
                  <a:gd name="T39" fmla="*/ 142 h 452"/>
                  <a:gd name="T40" fmla="*/ 234 w 728"/>
                  <a:gd name="T41" fmla="*/ 142 h 452"/>
                  <a:gd name="T42" fmla="*/ 8 w 728"/>
                  <a:gd name="T43" fmla="*/ 359 h 452"/>
                  <a:gd name="T44" fmla="*/ 0 w 728"/>
                  <a:gd name="T45" fmla="*/ 393 h 452"/>
                  <a:gd name="T46" fmla="*/ 8 w 728"/>
                  <a:gd name="T47" fmla="*/ 426 h 452"/>
                  <a:gd name="T48" fmla="*/ 25 w 728"/>
                  <a:gd name="T49" fmla="*/ 435 h 452"/>
                  <a:gd name="T50" fmla="*/ 83 w 728"/>
                  <a:gd name="T51" fmla="*/ 435 h 452"/>
                  <a:gd name="T52" fmla="*/ 234 w 728"/>
                  <a:gd name="T53" fmla="*/ 284 h 452"/>
                  <a:gd name="T54" fmla="*/ 234 w 728"/>
                  <a:gd name="T55" fmla="*/ 284 h 452"/>
                  <a:gd name="T56" fmla="*/ 234 w 728"/>
                  <a:gd name="T57" fmla="*/ 284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28" h="452">
                    <a:moveTo>
                      <a:pt x="234" y="284"/>
                    </a:moveTo>
                    <a:cubicBezTo>
                      <a:pt x="250" y="267"/>
                      <a:pt x="276" y="267"/>
                      <a:pt x="292" y="284"/>
                    </a:cubicBezTo>
                    <a:cubicBezTo>
                      <a:pt x="359" y="351"/>
                      <a:pt x="359" y="351"/>
                      <a:pt x="359" y="351"/>
                    </a:cubicBezTo>
                    <a:cubicBezTo>
                      <a:pt x="376" y="368"/>
                      <a:pt x="384" y="368"/>
                      <a:pt x="401" y="368"/>
                    </a:cubicBezTo>
                    <a:cubicBezTo>
                      <a:pt x="418" y="368"/>
                      <a:pt x="426" y="368"/>
                      <a:pt x="434" y="351"/>
                    </a:cubicBezTo>
                    <a:cubicBezTo>
                      <a:pt x="660" y="134"/>
                      <a:pt x="660" y="134"/>
                      <a:pt x="660" y="134"/>
                    </a:cubicBezTo>
                    <a:cubicBezTo>
                      <a:pt x="694" y="167"/>
                      <a:pt x="694" y="167"/>
                      <a:pt x="694" y="167"/>
                    </a:cubicBezTo>
                    <a:cubicBezTo>
                      <a:pt x="702" y="175"/>
                      <a:pt x="710" y="175"/>
                      <a:pt x="710" y="175"/>
                    </a:cubicBezTo>
                    <a:cubicBezTo>
                      <a:pt x="719" y="175"/>
                      <a:pt x="727" y="167"/>
                      <a:pt x="727" y="159"/>
                    </a:cubicBezTo>
                    <a:cubicBezTo>
                      <a:pt x="727" y="33"/>
                      <a:pt x="727" y="33"/>
                      <a:pt x="727" y="33"/>
                    </a:cubicBezTo>
                    <a:cubicBezTo>
                      <a:pt x="727" y="25"/>
                      <a:pt x="727" y="16"/>
                      <a:pt x="719" y="8"/>
                    </a:cubicBezTo>
                    <a:cubicBezTo>
                      <a:pt x="710" y="0"/>
                      <a:pt x="702" y="0"/>
                      <a:pt x="694" y="0"/>
                    </a:cubicBezTo>
                    <a:cubicBezTo>
                      <a:pt x="568" y="0"/>
                      <a:pt x="568" y="0"/>
                      <a:pt x="568" y="0"/>
                    </a:cubicBezTo>
                    <a:cubicBezTo>
                      <a:pt x="560" y="0"/>
                      <a:pt x="551" y="0"/>
                      <a:pt x="551" y="8"/>
                    </a:cubicBezTo>
                    <a:cubicBezTo>
                      <a:pt x="543" y="16"/>
                      <a:pt x="551" y="25"/>
                      <a:pt x="551" y="33"/>
                    </a:cubicBezTo>
                    <a:cubicBezTo>
                      <a:pt x="585" y="58"/>
                      <a:pt x="585" y="58"/>
                      <a:pt x="585" y="58"/>
                    </a:cubicBezTo>
                    <a:cubicBezTo>
                      <a:pt x="426" y="217"/>
                      <a:pt x="426" y="217"/>
                      <a:pt x="426" y="217"/>
                    </a:cubicBezTo>
                    <a:cubicBezTo>
                      <a:pt x="426" y="225"/>
                      <a:pt x="409" y="225"/>
                      <a:pt x="401" y="225"/>
                    </a:cubicBezTo>
                    <a:cubicBezTo>
                      <a:pt x="393" y="225"/>
                      <a:pt x="376" y="225"/>
                      <a:pt x="368" y="217"/>
                    </a:cubicBezTo>
                    <a:cubicBezTo>
                      <a:pt x="292" y="142"/>
                      <a:pt x="292" y="142"/>
                      <a:pt x="292" y="142"/>
                    </a:cubicBezTo>
                    <a:cubicBezTo>
                      <a:pt x="276" y="125"/>
                      <a:pt x="250" y="125"/>
                      <a:pt x="234" y="142"/>
                    </a:cubicBezTo>
                    <a:cubicBezTo>
                      <a:pt x="8" y="359"/>
                      <a:pt x="8" y="359"/>
                      <a:pt x="8" y="359"/>
                    </a:cubicBezTo>
                    <a:cubicBezTo>
                      <a:pt x="0" y="368"/>
                      <a:pt x="0" y="384"/>
                      <a:pt x="0" y="393"/>
                    </a:cubicBezTo>
                    <a:cubicBezTo>
                      <a:pt x="0" y="410"/>
                      <a:pt x="0" y="418"/>
                      <a:pt x="8" y="426"/>
                    </a:cubicBezTo>
                    <a:cubicBezTo>
                      <a:pt x="25" y="435"/>
                      <a:pt x="25" y="435"/>
                      <a:pt x="25" y="435"/>
                    </a:cubicBezTo>
                    <a:cubicBezTo>
                      <a:pt x="41" y="451"/>
                      <a:pt x="67" y="451"/>
                      <a:pt x="83" y="435"/>
                    </a:cubicBezTo>
                    <a:lnTo>
                      <a:pt x="234" y="284"/>
                    </a:lnTo>
                    <a:close/>
                    <a:moveTo>
                      <a:pt x="234" y="284"/>
                    </a:moveTo>
                    <a:lnTo>
                      <a:pt x="234" y="284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Freeform 16"/>
              <p:cNvSpPr>
                <a:spLocks noChangeArrowheads="1"/>
              </p:cNvSpPr>
              <p:nvPr/>
            </p:nvSpPr>
            <p:spPr bwMode="auto">
              <a:xfrm>
                <a:off x="1569458" y="688424"/>
                <a:ext cx="334962" cy="331788"/>
              </a:xfrm>
              <a:custGeom>
                <a:avLst/>
                <a:gdLst>
                  <a:gd name="T0" fmla="*/ 887 w 929"/>
                  <a:gd name="T1" fmla="*/ 0 h 921"/>
                  <a:gd name="T2" fmla="*/ 836 w 929"/>
                  <a:gd name="T3" fmla="*/ 50 h 921"/>
                  <a:gd name="T4" fmla="*/ 836 w 929"/>
                  <a:gd name="T5" fmla="*/ 837 h 921"/>
                  <a:gd name="T6" fmla="*/ 51 w 929"/>
                  <a:gd name="T7" fmla="*/ 837 h 921"/>
                  <a:gd name="T8" fmla="*/ 0 w 929"/>
                  <a:gd name="T9" fmla="*/ 878 h 921"/>
                  <a:gd name="T10" fmla="*/ 51 w 929"/>
                  <a:gd name="T11" fmla="*/ 920 h 921"/>
                  <a:gd name="T12" fmla="*/ 887 w 929"/>
                  <a:gd name="T13" fmla="*/ 920 h 921"/>
                  <a:gd name="T14" fmla="*/ 928 w 929"/>
                  <a:gd name="T15" fmla="*/ 878 h 921"/>
                  <a:gd name="T16" fmla="*/ 928 w 929"/>
                  <a:gd name="T17" fmla="*/ 50 h 921"/>
                  <a:gd name="T18" fmla="*/ 887 w 929"/>
                  <a:gd name="T19" fmla="*/ 0 h 921"/>
                  <a:gd name="T20" fmla="*/ 887 w 929"/>
                  <a:gd name="T21" fmla="*/ 0 h 921"/>
                  <a:gd name="T22" fmla="*/ 887 w 929"/>
                  <a:gd name="T23" fmla="*/ 0 h 9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29" h="921">
                    <a:moveTo>
                      <a:pt x="887" y="0"/>
                    </a:moveTo>
                    <a:cubicBezTo>
                      <a:pt x="862" y="0"/>
                      <a:pt x="836" y="26"/>
                      <a:pt x="836" y="50"/>
                    </a:cubicBezTo>
                    <a:cubicBezTo>
                      <a:pt x="836" y="837"/>
                      <a:pt x="836" y="837"/>
                      <a:pt x="836" y="837"/>
                    </a:cubicBezTo>
                    <a:cubicBezTo>
                      <a:pt x="51" y="837"/>
                      <a:pt x="51" y="837"/>
                      <a:pt x="51" y="837"/>
                    </a:cubicBezTo>
                    <a:cubicBezTo>
                      <a:pt x="26" y="837"/>
                      <a:pt x="0" y="853"/>
                      <a:pt x="0" y="878"/>
                    </a:cubicBezTo>
                    <a:cubicBezTo>
                      <a:pt x="0" y="903"/>
                      <a:pt x="26" y="920"/>
                      <a:pt x="51" y="920"/>
                    </a:cubicBezTo>
                    <a:cubicBezTo>
                      <a:pt x="887" y="920"/>
                      <a:pt x="887" y="920"/>
                      <a:pt x="887" y="920"/>
                    </a:cubicBezTo>
                    <a:cubicBezTo>
                      <a:pt x="912" y="920"/>
                      <a:pt x="928" y="903"/>
                      <a:pt x="928" y="878"/>
                    </a:cubicBezTo>
                    <a:cubicBezTo>
                      <a:pt x="928" y="50"/>
                      <a:pt x="928" y="50"/>
                      <a:pt x="928" y="50"/>
                    </a:cubicBezTo>
                    <a:cubicBezTo>
                      <a:pt x="928" y="26"/>
                      <a:pt x="903" y="0"/>
                      <a:pt x="887" y="0"/>
                    </a:cubicBezTo>
                    <a:close/>
                    <a:moveTo>
                      <a:pt x="887" y="0"/>
                    </a:moveTo>
                    <a:lnTo>
                      <a:pt x="887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23" name="TextBox 22"/>
          <p:cNvSpPr txBox="1"/>
          <p:nvPr/>
        </p:nvSpPr>
        <p:spPr>
          <a:xfrm>
            <a:off x="355782" y="205624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accent1"/>
                </a:solidFill>
                <a:latin typeface="+mj-lt"/>
                <a:ea typeface="微软雅黑" pitchFamily="34" charset="-122"/>
              </a:rPr>
              <a:t>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682019" y="195037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accent2"/>
                </a:solidFill>
                <a:latin typeface="+mj-lt"/>
                <a:ea typeface="微软雅黑" panose="020B0503020204020204" pitchFamily="34" charset="-122"/>
              </a:rPr>
              <a:t> </a:t>
            </a:r>
            <a:endParaRPr lang="zh-CN" altLang="en-US" sz="2400" dirty="0">
              <a:solidFill>
                <a:schemeClr val="accent2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7934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5" grpId="0"/>
      <p:bldP spid="46" grpId="0"/>
      <p:bldP spid="47" grpId="0"/>
      <p:bldP spid="4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Group 2"/>
          <p:cNvGrpSpPr>
            <a:grpSpLocks/>
          </p:cNvGrpSpPr>
          <p:nvPr/>
        </p:nvGrpSpPr>
        <p:grpSpPr bwMode="auto">
          <a:xfrm rot="-1142007">
            <a:off x="1264073" y="1831372"/>
            <a:ext cx="1556078" cy="1558119"/>
            <a:chOff x="0" y="0"/>
            <a:chExt cx="1200" cy="1200"/>
          </a:xfrm>
          <a:solidFill>
            <a:schemeClr val="accent1"/>
          </a:solidFill>
        </p:grpSpPr>
        <p:sp>
          <p:nvSpPr>
            <p:cNvPr id="125" name="AutoShape 32"/>
            <p:cNvSpPr>
              <a:spLocks/>
            </p:cNvSpPr>
            <p:nvPr/>
          </p:nvSpPr>
          <p:spPr bwMode="auto">
            <a:xfrm>
              <a:off x="96" y="96"/>
              <a:ext cx="1007" cy="1007"/>
            </a:xfrm>
            <a:custGeom>
              <a:avLst/>
              <a:gdLst>
                <a:gd name="T0" fmla="*/ 0 w 21600"/>
                <a:gd name="T1" fmla="*/ 23 h 21600"/>
                <a:gd name="T2" fmla="*/ 23 w 21600"/>
                <a:gd name="T3" fmla="*/ 0 h 21600"/>
                <a:gd name="T4" fmla="*/ 47 w 21600"/>
                <a:gd name="T5" fmla="*/ 23 h 21600"/>
                <a:gd name="T6" fmla="*/ 23 w 21600"/>
                <a:gd name="T7" fmla="*/ 47 h 21600"/>
                <a:gd name="T8" fmla="*/ 0 w 21600"/>
                <a:gd name="T9" fmla="*/ 23 h 21600"/>
                <a:gd name="T10" fmla="*/ 7 w 21600"/>
                <a:gd name="T11" fmla="*/ 23 h 21600"/>
                <a:gd name="T12" fmla="*/ 23 w 21600"/>
                <a:gd name="T13" fmla="*/ 40 h 21600"/>
                <a:gd name="T14" fmla="*/ 40 w 21600"/>
                <a:gd name="T15" fmla="*/ 23 h 21600"/>
                <a:gd name="T16" fmla="*/ 23 w 21600"/>
                <a:gd name="T17" fmla="*/ 7 h 21600"/>
                <a:gd name="T18" fmla="*/ 7 w 21600"/>
                <a:gd name="T19" fmla="*/ 23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3153 w 21600"/>
                <a:gd name="T31" fmla="*/ 3153 h 21600"/>
                <a:gd name="T32" fmla="*/ 18447 w 21600"/>
                <a:gd name="T33" fmla="*/ 18447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003" y="10800"/>
                  </a:moveTo>
                  <a:cubicBezTo>
                    <a:pt x="3003" y="15106"/>
                    <a:pt x="6494" y="18597"/>
                    <a:pt x="10800" y="18597"/>
                  </a:cubicBezTo>
                  <a:cubicBezTo>
                    <a:pt x="15106" y="18597"/>
                    <a:pt x="18597" y="15106"/>
                    <a:pt x="18597" y="10800"/>
                  </a:cubicBezTo>
                  <a:cubicBezTo>
                    <a:pt x="18597" y="6494"/>
                    <a:pt x="15106" y="3003"/>
                    <a:pt x="10800" y="3003"/>
                  </a:cubicBezTo>
                  <a:cubicBezTo>
                    <a:pt x="6494" y="3003"/>
                    <a:pt x="3003" y="6494"/>
                    <a:pt x="3003" y="1080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j-lt"/>
                <a:ea typeface="微软雅黑" panose="020B0503020204020204" pitchFamily="34" charset="-122"/>
              </a:endParaRPr>
            </a:p>
          </p:txBody>
        </p:sp>
        <p:grpSp>
          <p:nvGrpSpPr>
            <p:cNvPr id="126" name="Group 4"/>
            <p:cNvGrpSpPr>
              <a:grpSpLocks/>
            </p:cNvGrpSpPr>
            <p:nvPr/>
          </p:nvGrpSpPr>
          <p:grpSpPr bwMode="auto">
            <a:xfrm>
              <a:off x="456" y="0"/>
              <a:ext cx="288" cy="1200"/>
              <a:chOff x="0" y="0"/>
              <a:chExt cx="288" cy="1200"/>
            </a:xfrm>
            <a:grpFill/>
          </p:grpSpPr>
          <p:sp>
            <p:nvSpPr>
              <p:cNvPr id="136" name="AutoShape 34"/>
              <p:cNvSpPr>
                <a:spLocks/>
              </p:cNvSpPr>
              <p:nvPr/>
            </p:nvSpPr>
            <p:spPr bwMode="auto">
              <a:xfrm>
                <a:off x="0" y="983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7" name="AutoShape 35"/>
              <p:cNvSpPr>
                <a:spLocks/>
              </p:cNvSpPr>
              <p:nvPr/>
            </p:nvSpPr>
            <p:spPr bwMode="auto">
              <a:xfrm flipV="1">
                <a:off x="0" y="0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27" name="Group 7"/>
            <p:cNvGrpSpPr>
              <a:grpSpLocks/>
            </p:cNvGrpSpPr>
            <p:nvPr/>
          </p:nvGrpSpPr>
          <p:grpSpPr bwMode="auto">
            <a:xfrm rot="-5400000">
              <a:off x="456" y="0"/>
              <a:ext cx="288" cy="1200"/>
              <a:chOff x="0" y="0"/>
              <a:chExt cx="288" cy="1200"/>
            </a:xfrm>
            <a:grpFill/>
          </p:grpSpPr>
          <p:sp>
            <p:nvSpPr>
              <p:cNvPr id="134" name="AutoShape 37"/>
              <p:cNvSpPr>
                <a:spLocks/>
              </p:cNvSpPr>
              <p:nvPr/>
            </p:nvSpPr>
            <p:spPr bwMode="auto">
              <a:xfrm>
                <a:off x="0" y="983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5" name="AutoShape 38"/>
              <p:cNvSpPr>
                <a:spLocks/>
              </p:cNvSpPr>
              <p:nvPr/>
            </p:nvSpPr>
            <p:spPr bwMode="auto">
              <a:xfrm flipV="1">
                <a:off x="0" y="0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28" name="Group 10"/>
            <p:cNvGrpSpPr>
              <a:grpSpLocks/>
            </p:cNvGrpSpPr>
            <p:nvPr/>
          </p:nvGrpSpPr>
          <p:grpSpPr bwMode="auto">
            <a:xfrm rot="-2700000">
              <a:off x="456" y="0"/>
              <a:ext cx="288" cy="1200"/>
              <a:chOff x="0" y="0"/>
              <a:chExt cx="288" cy="1200"/>
            </a:xfrm>
            <a:grpFill/>
          </p:grpSpPr>
          <p:sp>
            <p:nvSpPr>
              <p:cNvPr id="132" name="AutoShape 40"/>
              <p:cNvSpPr>
                <a:spLocks/>
              </p:cNvSpPr>
              <p:nvPr/>
            </p:nvSpPr>
            <p:spPr bwMode="auto">
              <a:xfrm>
                <a:off x="0" y="983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3" name="AutoShape 41"/>
              <p:cNvSpPr>
                <a:spLocks/>
              </p:cNvSpPr>
              <p:nvPr/>
            </p:nvSpPr>
            <p:spPr bwMode="auto">
              <a:xfrm flipV="1">
                <a:off x="0" y="0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29" name="Group 13"/>
            <p:cNvGrpSpPr>
              <a:grpSpLocks/>
            </p:cNvGrpSpPr>
            <p:nvPr/>
          </p:nvGrpSpPr>
          <p:grpSpPr bwMode="auto">
            <a:xfrm rot="2700000" flipH="1">
              <a:off x="457" y="0"/>
              <a:ext cx="288" cy="1200"/>
              <a:chOff x="0" y="0"/>
              <a:chExt cx="288" cy="1200"/>
            </a:xfrm>
            <a:grpFill/>
          </p:grpSpPr>
          <p:sp>
            <p:nvSpPr>
              <p:cNvPr id="130" name="AutoShape 43"/>
              <p:cNvSpPr>
                <a:spLocks/>
              </p:cNvSpPr>
              <p:nvPr/>
            </p:nvSpPr>
            <p:spPr bwMode="auto">
              <a:xfrm>
                <a:off x="0" y="983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1" name="AutoShape 44"/>
              <p:cNvSpPr>
                <a:spLocks/>
              </p:cNvSpPr>
              <p:nvPr/>
            </p:nvSpPr>
            <p:spPr bwMode="auto">
              <a:xfrm flipV="1">
                <a:off x="0" y="0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38" name="Group 16"/>
          <p:cNvGrpSpPr>
            <a:grpSpLocks/>
          </p:cNvGrpSpPr>
          <p:nvPr/>
        </p:nvGrpSpPr>
        <p:grpSpPr bwMode="auto">
          <a:xfrm rot="-1142007">
            <a:off x="1264073" y="1830971"/>
            <a:ext cx="1556078" cy="1558119"/>
            <a:chOff x="0" y="0"/>
            <a:chExt cx="1200" cy="1200"/>
          </a:xfrm>
          <a:solidFill>
            <a:schemeClr val="accent1"/>
          </a:solidFill>
        </p:grpSpPr>
        <p:sp>
          <p:nvSpPr>
            <p:cNvPr id="139" name="AutoShape 46"/>
            <p:cNvSpPr>
              <a:spLocks/>
            </p:cNvSpPr>
            <p:nvPr/>
          </p:nvSpPr>
          <p:spPr bwMode="auto">
            <a:xfrm>
              <a:off x="96" y="96"/>
              <a:ext cx="1007" cy="1007"/>
            </a:xfrm>
            <a:custGeom>
              <a:avLst/>
              <a:gdLst>
                <a:gd name="T0" fmla="*/ 0 w 21600"/>
                <a:gd name="T1" fmla="*/ 23 h 21600"/>
                <a:gd name="T2" fmla="*/ 23 w 21600"/>
                <a:gd name="T3" fmla="*/ 0 h 21600"/>
                <a:gd name="T4" fmla="*/ 47 w 21600"/>
                <a:gd name="T5" fmla="*/ 23 h 21600"/>
                <a:gd name="T6" fmla="*/ 23 w 21600"/>
                <a:gd name="T7" fmla="*/ 47 h 21600"/>
                <a:gd name="T8" fmla="*/ 0 w 21600"/>
                <a:gd name="T9" fmla="*/ 23 h 21600"/>
                <a:gd name="T10" fmla="*/ 7 w 21600"/>
                <a:gd name="T11" fmla="*/ 23 h 21600"/>
                <a:gd name="T12" fmla="*/ 23 w 21600"/>
                <a:gd name="T13" fmla="*/ 40 h 21600"/>
                <a:gd name="T14" fmla="*/ 40 w 21600"/>
                <a:gd name="T15" fmla="*/ 23 h 21600"/>
                <a:gd name="T16" fmla="*/ 23 w 21600"/>
                <a:gd name="T17" fmla="*/ 7 h 21600"/>
                <a:gd name="T18" fmla="*/ 7 w 21600"/>
                <a:gd name="T19" fmla="*/ 23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3153 w 21600"/>
                <a:gd name="T31" fmla="*/ 3153 h 21600"/>
                <a:gd name="T32" fmla="*/ 18447 w 21600"/>
                <a:gd name="T33" fmla="*/ 18447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003" y="10800"/>
                  </a:moveTo>
                  <a:cubicBezTo>
                    <a:pt x="3003" y="15106"/>
                    <a:pt x="6494" y="18597"/>
                    <a:pt x="10800" y="18597"/>
                  </a:cubicBezTo>
                  <a:cubicBezTo>
                    <a:pt x="15106" y="18597"/>
                    <a:pt x="18597" y="15106"/>
                    <a:pt x="18597" y="10800"/>
                  </a:cubicBezTo>
                  <a:cubicBezTo>
                    <a:pt x="18597" y="6494"/>
                    <a:pt x="15106" y="3003"/>
                    <a:pt x="10800" y="3003"/>
                  </a:cubicBezTo>
                  <a:cubicBezTo>
                    <a:pt x="6494" y="3003"/>
                    <a:pt x="3003" y="6494"/>
                    <a:pt x="3003" y="1080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j-lt"/>
                <a:ea typeface="微软雅黑" panose="020B0503020204020204" pitchFamily="34" charset="-122"/>
              </a:endParaRPr>
            </a:p>
          </p:txBody>
        </p:sp>
        <p:grpSp>
          <p:nvGrpSpPr>
            <p:cNvPr id="140" name="Group 18"/>
            <p:cNvGrpSpPr>
              <a:grpSpLocks/>
            </p:cNvGrpSpPr>
            <p:nvPr/>
          </p:nvGrpSpPr>
          <p:grpSpPr bwMode="auto">
            <a:xfrm>
              <a:off x="456" y="0"/>
              <a:ext cx="288" cy="1200"/>
              <a:chOff x="0" y="0"/>
              <a:chExt cx="288" cy="1200"/>
            </a:xfrm>
            <a:grpFill/>
          </p:grpSpPr>
          <p:sp>
            <p:nvSpPr>
              <p:cNvPr id="150" name="AutoShape 48"/>
              <p:cNvSpPr>
                <a:spLocks/>
              </p:cNvSpPr>
              <p:nvPr/>
            </p:nvSpPr>
            <p:spPr bwMode="auto">
              <a:xfrm>
                <a:off x="0" y="983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1" name="AutoShape 49"/>
              <p:cNvSpPr>
                <a:spLocks/>
              </p:cNvSpPr>
              <p:nvPr/>
            </p:nvSpPr>
            <p:spPr bwMode="auto">
              <a:xfrm flipV="1">
                <a:off x="0" y="0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41" name="Group 21"/>
            <p:cNvGrpSpPr>
              <a:grpSpLocks/>
            </p:cNvGrpSpPr>
            <p:nvPr/>
          </p:nvGrpSpPr>
          <p:grpSpPr bwMode="auto">
            <a:xfrm rot="-5400000">
              <a:off x="456" y="0"/>
              <a:ext cx="288" cy="1200"/>
              <a:chOff x="0" y="0"/>
              <a:chExt cx="288" cy="1200"/>
            </a:xfrm>
            <a:grpFill/>
          </p:grpSpPr>
          <p:sp>
            <p:nvSpPr>
              <p:cNvPr id="148" name="AutoShape 51"/>
              <p:cNvSpPr>
                <a:spLocks/>
              </p:cNvSpPr>
              <p:nvPr/>
            </p:nvSpPr>
            <p:spPr bwMode="auto">
              <a:xfrm>
                <a:off x="0" y="983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9" name="AutoShape 52"/>
              <p:cNvSpPr>
                <a:spLocks/>
              </p:cNvSpPr>
              <p:nvPr/>
            </p:nvSpPr>
            <p:spPr bwMode="auto">
              <a:xfrm flipV="1">
                <a:off x="0" y="0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42" name="Group 24"/>
            <p:cNvGrpSpPr>
              <a:grpSpLocks/>
            </p:cNvGrpSpPr>
            <p:nvPr/>
          </p:nvGrpSpPr>
          <p:grpSpPr bwMode="auto">
            <a:xfrm rot="-2700000">
              <a:off x="456" y="0"/>
              <a:ext cx="288" cy="1200"/>
              <a:chOff x="0" y="0"/>
              <a:chExt cx="288" cy="1200"/>
            </a:xfrm>
            <a:grpFill/>
          </p:grpSpPr>
          <p:sp>
            <p:nvSpPr>
              <p:cNvPr id="146" name="AutoShape 54"/>
              <p:cNvSpPr>
                <a:spLocks/>
              </p:cNvSpPr>
              <p:nvPr/>
            </p:nvSpPr>
            <p:spPr bwMode="auto">
              <a:xfrm>
                <a:off x="0" y="983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7" name="AutoShape 55"/>
              <p:cNvSpPr>
                <a:spLocks/>
              </p:cNvSpPr>
              <p:nvPr/>
            </p:nvSpPr>
            <p:spPr bwMode="auto">
              <a:xfrm flipV="1">
                <a:off x="0" y="0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43" name="Group 27"/>
            <p:cNvGrpSpPr>
              <a:grpSpLocks/>
            </p:cNvGrpSpPr>
            <p:nvPr/>
          </p:nvGrpSpPr>
          <p:grpSpPr bwMode="auto">
            <a:xfrm rot="2700000" flipH="1">
              <a:off x="457" y="0"/>
              <a:ext cx="288" cy="1200"/>
              <a:chOff x="0" y="0"/>
              <a:chExt cx="288" cy="1200"/>
            </a:xfrm>
            <a:grpFill/>
          </p:grpSpPr>
          <p:sp>
            <p:nvSpPr>
              <p:cNvPr id="144" name="AutoShape 57"/>
              <p:cNvSpPr>
                <a:spLocks/>
              </p:cNvSpPr>
              <p:nvPr/>
            </p:nvSpPr>
            <p:spPr bwMode="auto">
              <a:xfrm>
                <a:off x="0" y="983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5" name="AutoShape 58"/>
              <p:cNvSpPr>
                <a:spLocks/>
              </p:cNvSpPr>
              <p:nvPr/>
            </p:nvSpPr>
            <p:spPr bwMode="auto">
              <a:xfrm flipV="1">
                <a:off x="0" y="0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52" name="Group 30"/>
          <p:cNvGrpSpPr>
            <a:grpSpLocks/>
          </p:cNvGrpSpPr>
          <p:nvPr/>
        </p:nvGrpSpPr>
        <p:grpSpPr bwMode="auto">
          <a:xfrm>
            <a:off x="2569066" y="2229537"/>
            <a:ext cx="2136912" cy="2139715"/>
            <a:chOff x="0" y="0"/>
            <a:chExt cx="1200" cy="1200"/>
          </a:xfrm>
          <a:solidFill>
            <a:schemeClr val="accent2"/>
          </a:solidFill>
        </p:grpSpPr>
        <p:sp>
          <p:nvSpPr>
            <p:cNvPr id="153" name="AutoShape 60"/>
            <p:cNvSpPr>
              <a:spLocks/>
            </p:cNvSpPr>
            <p:nvPr/>
          </p:nvSpPr>
          <p:spPr bwMode="auto">
            <a:xfrm>
              <a:off x="96" y="96"/>
              <a:ext cx="1007" cy="1007"/>
            </a:xfrm>
            <a:custGeom>
              <a:avLst/>
              <a:gdLst>
                <a:gd name="T0" fmla="*/ 0 w 21600"/>
                <a:gd name="T1" fmla="*/ 23 h 21600"/>
                <a:gd name="T2" fmla="*/ 23 w 21600"/>
                <a:gd name="T3" fmla="*/ 0 h 21600"/>
                <a:gd name="T4" fmla="*/ 47 w 21600"/>
                <a:gd name="T5" fmla="*/ 23 h 21600"/>
                <a:gd name="T6" fmla="*/ 23 w 21600"/>
                <a:gd name="T7" fmla="*/ 47 h 21600"/>
                <a:gd name="T8" fmla="*/ 0 w 21600"/>
                <a:gd name="T9" fmla="*/ 23 h 21600"/>
                <a:gd name="T10" fmla="*/ 7 w 21600"/>
                <a:gd name="T11" fmla="*/ 23 h 21600"/>
                <a:gd name="T12" fmla="*/ 23 w 21600"/>
                <a:gd name="T13" fmla="*/ 40 h 21600"/>
                <a:gd name="T14" fmla="*/ 40 w 21600"/>
                <a:gd name="T15" fmla="*/ 23 h 21600"/>
                <a:gd name="T16" fmla="*/ 23 w 21600"/>
                <a:gd name="T17" fmla="*/ 7 h 21600"/>
                <a:gd name="T18" fmla="*/ 7 w 21600"/>
                <a:gd name="T19" fmla="*/ 23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3153 w 21600"/>
                <a:gd name="T31" fmla="*/ 3153 h 21600"/>
                <a:gd name="T32" fmla="*/ 18447 w 21600"/>
                <a:gd name="T33" fmla="*/ 18447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003" y="10800"/>
                  </a:moveTo>
                  <a:cubicBezTo>
                    <a:pt x="3003" y="15106"/>
                    <a:pt x="6494" y="18597"/>
                    <a:pt x="10800" y="18597"/>
                  </a:cubicBezTo>
                  <a:cubicBezTo>
                    <a:pt x="15106" y="18597"/>
                    <a:pt x="18597" y="15106"/>
                    <a:pt x="18597" y="10800"/>
                  </a:cubicBezTo>
                  <a:cubicBezTo>
                    <a:pt x="18597" y="6494"/>
                    <a:pt x="15106" y="3003"/>
                    <a:pt x="10800" y="3003"/>
                  </a:cubicBezTo>
                  <a:cubicBezTo>
                    <a:pt x="6494" y="3003"/>
                    <a:pt x="3003" y="6494"/>
                    <a:pt x="3003" y="1080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j-lt"/>
                <a:ea typeface="微软雅黑" panose="020B0503020204020204" pitchFamily="34" charset="-122"/>
              </a:endParaRPr>
            </a:p>
          </p:txBody>
        </p:sp>
        <p:grpSp>
          <p:nvGrpSpPr>
            <p:cNvPr id="154" name="Group 32"/>
            <p:cNvGrpSpPr>
              <a:grpSpLocks/>
            </p:cNvGrpSpPr>
            <p:nvPr/>
          </p:nvGrpSpPr>
          <p:grpSpPr bwMode="auto">
            <a:xfrm>
              <a:off x="456" y="0"/>
              <a:ext cx="288" cy="1200"/>
              <a:chOff x="0" y="0"/>
              <a:chExt cx="288" cy="1200"/>
            </a:xfrm>
            <a:grpFill/>
          </p:grpSpPr>
          <p:sp>
            <p:nvSpPr>
              <p:cNvPr id="164" name="AutoShape 62"/>
              <p:cNvSpPr>
                <a:spLocks/>
              </p:cNvSpPr>
              <p:nvPr/>
            </p:nvSpPr>
            <p:spPr bwMode="auto">
              <a:xfrm>
                <a:off x="0" y="983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5" name="AutoShape 63"/>
              <p:cNvSpPr>
                <a:spLocks/>
              </p:cNvSpPr>
              <p:nvPr/>
            </p:nvSpPr>
            <p:spPr bwMode="auto">
              <a:xfrm flipV="1">
                <a:off x="0" y="0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55" name="Group 35"/>
            <p:cNvGrpSpPr>
              <a:grpSpLocks/>
            </p:cNvGrpSpPr>
            <p:nvPr/>
          </p:nvGrpSpPr>
          <p:grpSpPr bwMode="auto">
            <a:xfrm rot="-5400000">
              <a:off x="456" y="0"/>
              <a:ext cx="288" cy="1200"/>
              <a:chOff x="0" y="0"/>
              <a:chExt cx="288" cy="1200"/>
            </a:xfrm>
            <a:grpFill/>
          </p:grpSpPr>
          <p:sp>
            <p:nvSpPr>
              <p:cNvPr id="162" name="AutoShape 65"/>
              <p:cNvSpPr>
                <a:spLocks/>
              </p:cNvSpPr>
              <p:nvPr/>
            </p:nvSpPr>
            <p:spPr bwMode="auto">
              <a:xfrm>
                <a:off x="0" y="983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3" name="AutoShape 66"/>
              <p:cNvSpPr>
                <a:spLocks/>
              </p:cNvSpPr>
              <p:nvPr/>
            </p:nvSpPr>
            <p:spPr bwMode="auto">
              <a:xfrm flipV="1">
                <a:off x="0" y="0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56" name="Group 38"/>
            <p:cNvGrpSpPr>
              <a:grpSpLocks/>
            </p:cNvGrpSpPr>
            <p:nvPr/>
          </p:nvGrpSpPr>
          <p:grpSpPr bwMode="auto">
            <a:xfrm rot="-2700000">
              <a:off x="456" y="0"/>
              <a:ext cx="288" cy="1200"/>
              <a:chOff x="0" y="0"/>
              <a:chExt cx="288" cy="1200"/>
            </a:xfrm>
            <a:grpFill/>
          </p:grpSpPr>
          <p:sp>
            <p:nvSpPr>
              <p:cNvPr id="160" name="AutoShape 68"/>
              <p:cNvSpPr>
                <a:spLocks/>
              </p:cNvSpPr>
              <p:nvPr/>
            </p:nvSpPr>
            <p:spPr bwMode="auto">
              <a:xfrm>
                <a:off x="0" y="983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1" name="AutoShape 69"/>
              <p:cNvSpPr>
                <a:spLocks/>
              </p:cNvSpPr>
              <p:nvPr/>
            </p:nvSpPr>
            <p:spPr bwMode="auto">
              <a:xfrm flipV="1">
                <a:off x="0" y="0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57" name="Group 41"/>
            <p:cNvGrpSpPr>
              <a:grpSpLocks/>
            </p:cNvGrpSpPr>
            <p:nvPr/>
          </p:nvGrpSpPr>
          <p:grpSpPr bwMode="auto">
            <a:xfrm rot="2700000" flipH="1">
              <a:off x="457" y="0"/>
              <a:ext cx="288" cy="1200"/>
              <a:chOff x="0" y="0"/>
              <a:chExt cx="288" cy="1200"/>
            </a:xfrm>
            <a:grpFill/>
          </p:grpSpPr>
          <p:sp>
            <p:nvSpPr>
              <p:cNvPr id="158" name="AutoShape 71"/>
              <p:cNvSpPr>
                <a:spLocks/>
              </p:cNvSpPr>
              <p:nvPr/>
            </p:nvSpPr>
            <p:spPr bwMode="auto">
              <a:xfrm>
                <a:off x="0" y="983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9" name="AutoShape 72"/>
              <p:cNvSpPr>
                <a:spLocks/>
              </p:cNvSpPr>
              <p:nvPr/>
            </p:nvSpPr>
            <p:spPr bwMode="auto">
              <a:xfrm flipV="1">
                <a:off x="0" y="0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66" name="Group 44"/>
          <p:cNvGrpSpPr>
            <a:grpSpLocks/>
          </p:cNvGrpSpPr>
          <p:nvPr/>
        </p:nvGrpSpPr>
        <p:grpSpPr bwMode="auto">
          <a:xfrm>
            <a:off x="2564756" y="2226838"/>
            <a:ext cx="2142300" cy="2145112"/>
            <a:chOff x="0" y="0"/>
            <a:chExt cx="1200" cy="1200"/>
          </a:xfrm>
          <a:solidFill>
            <a:schemeClr val="accent2"/>
          </a:solidFill>
        </p:grpSpPr>
        <p:sp>
          <p:nvSpPr>
            <p:cNvPr id="167" name="AutoShape 74"/>
            <p:cNvSpPr>
              <a:spLocks/>
            </p:cNvSpPr>
            <p:nvPr/>
          </p:nvSpPr>
          <p:spPr bwMode="auto">
            <a:xfrm>
              <a:off x="96" y="96"/>
              <a:ext cx="1007" cy="1007"/>
            </a:xfrm>
            <a:custGeom>
              <a:avLst/>
              <a:gdLst>
                <a:gd name="T0" fmla="*/ 0 w 21600"/>
                <a:gd name="T1" fmla="*/ 23 h 21600"/>
                <a:gd name="T2" fmla="*/ 23 w 21600"/>
                <a:gd name="T3" fmla="*/ 0 h 21600"/>
                <a:gd name="T4" fmla="*/ 47 w 21600"/>
                <a:gd name="T5" fmla="*/ 23 h 21600"/>
                <a:gd name="T6" fmla="*/ 23 w 21600"/>
                <a:gd name="T7" fmla="*/ 47 h 21600"/>
                <a:gd name="T8" fmla="*/ 0 w 21600"/>
                <a:gd name="T9" fmla="*/ 23 h 21600"/>
                <a:gd name="T10" fmla="*/ 7 w 21600"/>
                <a:gd name="T11" fmla="*/ 23 h 21600"/>
                <a:gd name="T12" fmla="*/ 23 w 21600"/>
                <a:gd name="T13" fmla="*/ 40 h 21600"/>
                <a:gd name="T14" fmla="*/ 40 w 21600"/>
                <a:gd name="T15" fmla="*/ 23 h 21600"/>
                <a:gd name="T16" fmla="*/ 23 w 21600"/>
                <a:gd name="T17" fmla="*/ 7 h 21600"/>
                <a:gd name="T18" fmla="*/ 7 w 21600"/>
                <a:gd name="T19" fmla="*/ 23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3153 w 21600"/>
                <a:gd name="T31" fmla="*/ 3153 h 21600"/>
                <a:gd name="T32" fmla="*/ 18447 w 21600"/>
                <a:gd name="T33" fmla="*/ 18447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003" y="10800"/>
                  </a:moveTo>
                  <a:cubicBezTo>
                    <a:pt x="3003" y="15106"/>
                    <a:pt x="6494" y="18597"/>
                    <a:pt x="10800" y="18597"/>
                  </a:cubicBezTo>
                  <a:cubicBezTo>
                    <a:pt x="15106" y="18597"/>
                    <a:pt x="18597" y="15106"/>
                    <a:pt x="18597" y="10800"/>
                  </a:cubicBezTo>
                  <a:cubicBezTo>
                    <a:pt x="18597" y="6494"/>
                    <a:pt x="15106" y="3003"/>
                    <a:pt x="10800" y="3003"/>
                  </a:cubicBezTo>
                  <a:cubicBezTo>
                    <a:pt x="6494" y="3003"/>
                    <a:pt x="3003" y="6494"/>
                    <a:pt x="3003" y="1080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j-lt"/>
                <a:ea typeface="微软雅黑" panose="020B0503020204020204" pitchFamily="34" charset="-122"/>
              </a:endParaRPr>
            </a:p>
          </p:txBody>
        </p:sp>
        <p:grpSp>
          <p:nvGrpSpPr>
            <p:cNvPr id="168" name="Group 46"/>
            <p:cNvGrpSpPr>
              <a:grpSpLocks/>
            </p:cNvGrpSpPr>
            <p:nvPr/>
          </p:nvGrpSpPr>
          <p:grpSpPr bwMode="auto">
            <a:xfrm>
              <a:off x="456" y="0"/>
              <a:ext cx="288" cy="1200"/>
              <a:chOff x="0" y="0"/>
              <a:chExt cx="288" cy="1200"/>
            </a:xfrm>
            <a:grpFill/>
          </p:grpSpPr>
          <p:sp>
            <p:nvSpPr>
              <p:cNvPr id="178" name="AutoShape 76"/>
              <p:cNvSpPr>
                <a:spLocks/>
              </p:cNvSpPr>
              <p:nvPr/>
            </p:nvSpPr>
            <p:spPr bwMode="auto">
              <a:xfrm>
                <a:off x="0" y="983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9" name="AutoShape 77"/>
              <p:cNvSpPr>
                <a:spLocks/>
              </p:cNvSpPr>
              <p:nvPr/>
            </p:nvSpPr>
            <p:spPr bwMode="auto">
              <a:xfrm flipV="1">
                <a:off x="0" y="0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69" name="Group 49"/>
            <p:cNvGrpSpPr>
              <a:grpSpLocks/>
            </p:cNvGrpSpPr>
            <p:nvPr/>
          </p:nvGrpSpPr>
          <p:grpSpPr bwMode="auto">
            <a:xfrm rot="-5400000">
              <a:off x="456" y="0"/>
              <a:ext cx="288" cy="1200"/>
              <a:chOff x="0" y="0"/>
              <a:chExt cx="288" cy="1200"/>
            </a:xfrm>
            <a:grpFill/>
          </p:grpSpPr>
          <p:sp>
            <p:nvSpPr>
              <p:cNvPr id="176" name="AutoShape 79"/>
              <p:cNvSpPr>
                <a:spLocks/>
              </p:cNvSpPr>
              <p:nvPr/>
            </p:nvSpPr>
            <p:spPr bwMode="auto">
              <a:xfrm>
                <a:off x="0" y="983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7" name="AutoShape 80"/>
              <p:cNvSpPr>
                <a:spLocks/>
              </p:cNvSpPr>
              <p:nvPr/>
            </p:nvSpPr>
            <p:spPr bwMode="auto">
              <a:xfrm flipV="1">
                <a:off x="0" y="0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70" name="Group 52"/>
            <p:cNvGrpSpPr>
              <a:grpSpLocks/>
            </p:cNvGrpSpPr>
            <p:nvPr/>
          </p:nvGrpSpPr>
          <p:grpSpPr bwMode="auto">
            <a:xfrm rot="-2700000">
              <a:off x="456" y="0"/>
              <a:ext cx="288" cy="1200"/>
              <a:chOff x="0" y="0"/>
              <a:chExt cx="288" cy="1200"/>
            </a:xfrm>
            <a:grpFill/>
          </p:grpSpPr>
          <p:sp>
            <p:nvSpPr>
              <p:cNvPr id="174" name="AutoShape 82"/>
              <p:cNvSpPr>
                <a:spLocks/>
              </p:cNvSpPr>
              <p:nvPr/>
            </p:nvSpPr>
            <p:spPr bwMode="auto">
              <a:xfrm>
                <a:off x="0" y="983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5" name="AutoShape 83"/>
              <p:cNvSpPr>
                <a:spLocks/>
              </p:cNvSpPr>
              <p:nvPr/>
            </p:nvSpPr>
            <p:spPr bwMode="auto">
              <a:xfrm flipV="1">
                <a:off x="0" y="0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71" name="Group 55"/>
            <p:cNvGrpSpPr>
              <a:grpSpLocks/>
            </p:cNvGrpSpPr>
            <p:nvPr/>
          </p:nvGrpSpPr>
          <p:grpSpPr bwMode="auto">
            <a:xfrm rot="2700000" flipH="1">
              <a:off x="457" y="0"/>
              <a:ext cx="288" cy="1200"/>
              <a:chOff x="0" y="0"/>
              <a:chExt cx="288" cy="1200"/>
            </a:xfrm>
            <a:grpFill/>
          </p:grpSpPr>
          <p:sp>
            <p:nvSpPr>
              <p:cNvPr id="172" name="AutoShape 85"/>
              <p:cNvSpPr>
                <a:spLocks/>
              </p:cNvSpPr>
              <p:nvPr/>
            </p:nvSpPr>
            <p:spPr bwMode="auto">
              <a:xfrm>
                <a:off x="0" y="983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3" name="AutoShape 86"/>
              <p:cNvSpPr>
                <a:spLocks/>
              </p:cNvSpPr>
              <p:nvPr/>
            </p:nvSpPr>
            <p:spPr bwMode="auto">
              <a:xfrm flipV="1">
                <a:off x="0" y="0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80" name="Group 58"/>
          <p:cNvGrpSpPr>
            <a:grpSpLocks/>
          </p:cNvGrpSpPr>
          <p:nvPr/>
        </p:nvGrpSpPr>
        <p:grpSpPr bwMode="auto">
          <a:xfrm rot="1282349">
            <a:off x="4440883" y="1597225"/>
            <a:ext cx="1901993" cy="1904487"/>
            <a:chOff x="0" y="0"/>
            <a:chExt cx="1200" cy="1200"/>
          </a:xfrm>
          <a:solidFill>
            <a:schemeClr val="accent3"/>
          </a:solidFill>
        </p:grpSpPr>
        <p:sp>
          <p:nvSpPr>
            <p:cNvPr id="181" name="AutoShape 88"/>
            <p:cNvSpPr>
              <a:spLocks/>
            </p:cNvSpPr>
            <p:nvPr/>
          </p:nvSpPr>
          <p:spPr bwMode="auto">
            <a:xfrm>
              <a:off x="96" y="96"/>
              <a:ext cx="1007" cy="1007"/>
            </a:xfrm>
            <a:custGeom>
              <a:avLst/>
              <a:gdLst>
                <a:gd name="T0" fmla="*/ 0 w 21600"/>
                <a:gd name="T1" fmla="*/ 23 h 21600"/>
                <a:gd name="T2" fmla="*/ 23 w 21600"/>
                <a:gd name="T3" fmla="*/ 0 h 21600"/>
                <a:gd name="T4" fmla="*/ 47 w 21600"/>
                <a:gd name="T5" fmla="*/ 23 h 21600"/>
                <a:gd name="T6" fmla="*/ 23 w 21600"/>
                <a:gd name="T7" fmla="*/ 47 h 21600"/>
                <a:gd name="T8" fmla="*/ 0 w 21600"/>
                <a:gd name="T9" fmla="*/ 23 h 21600"/>
                <a:gd name="T10" fmla="*/ 7 w 21600"/>
                <a:gd name="T11" fmla="*/ 23 h 21600"/>
                <a:gd name="T12" fmla="*/ 23 w 21600"/>
                <a:gd name="T13" fmla="*/ 40 h 21600"/>
                <a:gd name="T14" fmla="*/ 40 w 21600"/>
                <a:gd name="T15" fmla="*/ 23 h 21600"/>
                <a:gd name="T16" fmla="*/ 23 w 21600"/>
                <a:gd name="T17" fmla="*/ 7 h 21600"/>
                <a:gd name="T18" fmla="*/ 7 w 21600"/>
                <a:gd name="T19" fmla="*/ 23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3153 w 21600"/>
                <a:gd name="T31" fmla="*/ 3153 h 21600"/>
                <a:gd name="T32" fmla="*/ 18447 w 21600"/>
                <a:gd name="T33" fmla="*/ 18447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003" y="10800"/>
                  </a:moveTo>
                  <a:cubicBezTo>
                    <a:pt x="3003" y="15106"/>
                    <a:pt x="6494" y="18597"/>
                    <a:pt x="10800" y="18597"/>
                  </a:cubicBezTo>
                  <a:cubicBezTo>
                    <a:pt x="15106" y="18597"/>
                    <a:pt x="18597" y="15106"/>
                    <a:pt x="18597" y="10800"/>
                  </a:cubicBezTo>
                  <a:cubicBezTo>
                    <a:pt x="18597" y="6494"/>
                    <a:pt x="15106" y="3003"/>
                    <a:pt x="10800" y="3003"/>
                  </a:cubicBezTo>
                  <a:cubicBezTo>
                    <a:pt x="6494" y="3003"/>
                    <a:pt x="3003" y="6494"/>
                    <a:pt x="3003" y="1080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j-lt"/>
                <a:ea typeface="微软雅黑" panose="020B0503020204020204" pitchFamily="34" charset="-122"/>
              </a:endParaRPr>
            </a:p>
          </p:txBody>
        </p:sp>
        <p:grpSp>
          <p:nvGrpSpPr>
            <p:cNvPr id="182" name="Group 60"/>
            <p:cNvGrpSpPr>
              <a:grpSpLocks/>
            </p:cNvGrpSpPr>
            <p:nvPr/>
          </p:nvGrpSpPr>
          <p:grpSpPr bwMode="auto">
            <a:xfrm>
              <a:off x="456" y="0"/>
              <a:ext cx="288" cy="1200"/>
              <a:chOff x="0" y="0"/>
              <a:chExt cx="288" cy="1200"/>
            </a:xfrm>
            <a:grpFill/>
          </p:grpSpPr>
          <p:sp>
            <p:nvSpPr>
              <p:cNvPr id="192" name="AutoShape 90"/>
              <p:cNvSpPr>
                <a:spLocks/>
              </p:cNvSpPr>
              <p:nvPr/>
            </p:nvSpPr>
            <p:spPr bwMode="auto">
              <a:xfrm>
                <a:off x="0" y="983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3" name="AutoShape 91"/>
              <p:cNvSpPr>
                <a:spLocks/>
              </p:cNvSpPr>
              <p:nvPr/>
            </p:nvSpPr>
            <p:spPr bwMode="auto">
              <a:xfrm flipV="1">
                <a:off x="0" y="0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83" name="Group 63"/>
            <p:cNvGrpSpPr>
              <a:grpSpLocks/>
            </p:cNvGrpSpPr>
            <p:nvPr/>
          </p:nvGrpSpPr>
          <p:grpSpPr bwMode="auto">
            <a:xfrm rot="-5400000">
              <a:off x="456" y="0"/>
              <a:ext cx="288" cy="1200"/>
              <a:chOff x="0" y="0"/>
              <a:chExt cx="288" cy="1200"/>
            </a:xfrm>
            <a:grpFill/>
          </p:grpSpPr>
          <p:sp>
            <p:nvSpPr>
              <p:cNvPr id="190" name="AutoShape 93"/>
              <p:cNvSpPr>
                <a:spLocks/>
              </p:cNvSpPr>
              <p:nvPr/>
            </p:nvSpPr>
            <p:spPr bwMode="auto">
              <a:xfrm>
                <a:off x="0" y="983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1" name="AutoShape 94"/>
              <p:cNvSpPr>
                <a:spLocks/>
              </p:cNvSpPr>
              <p:nvPr/>
            </p:nvSpPr>
            <p:spPr bwMode="auto">
              <a:xfrm flipV="1">
                <a:off x="0" y="0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84" name="Group 66"/>
            <p:cNvGrpSpPr>
              <a:grpSpLocks/>
            </p:cNvGrpSpPr>
            <p:nvPr/>
          </p:nvGrpSpPr>
          <p:grpSpPr bwMode="auto">
            <a:xfrm rot="-2700000">
              <a:off x="456" y="0"/>
              <a:ext cx="288" cy="1200"/>
              <a:chOff x="0" y="0"/>
              <a:chExt cx="288" cy="1200"/>
            </a:xfrm>
            <a:grpFill/>
          </p:grpSpPr>
          <p:sp>
            <p:nvSpPr>
              <p:cNvPr id="188" name="AutoShape 96"/>
              <p:cNvSpPr>
                <a:spLocks/>
              </p:cNvSpPr>
              <p:nvPr/>
            </p:nvSpPr>
            <p:spPr bwMode="auto">
              <a:xfrm>
                <a:off x="0" y="983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9" name="AutoShape 97"/>
              <p:cNvSpPr>
                <a:spLocks/>
              </p:cNvSpPr>
              <p:nvPr/>
            </p:nvSpPr>
            <p:spPr bwMode="auto">
              <a:xfrm flipV="1">
                <a:off x="0" y="0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85" name="Group 69"/>
            <p:cNvGrpSpPr>
              <a:grpSpLocks/>
            </p:cNvGrpSpPr>
            <p:nvPr/>
          </p:nvGrpSpPr>
          <p:grpSpPr bwMode="auto">
            <a:xfrm rot="2700000" flipH="1">
              <a:off x="457" y="0"/>
              <a:ext cx="288" cy="1200"/>
              <a:chOff x="0" y="0"/>
              <a:chExt cx="288" cy="1200"/>
            </a:xfrm>
            <a:grpFill/>
          </p:grpSpPr>
          <p:sp>
            <p:nvSpPr>
              <p:cNvPr id="186" name="AutoShape 99"/>
              <p:cNvSpPr>
                <a:spLocks/>
              </p:cNvSpPr>
              <p:nvPr/>
            </p:nvSpPr>
            <p:spPr bwMode="auto">
              <a:xfrm>
                <a:off x="0" y="983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7" name="AutoShape 100"/>
              <p:cNvSpPr>
                <a:spLocks/>
              </p:cNvSpPr>
              <p:nvPr/>
            </p:nvSpPr>
            <p:spPr bwMode="auto">
              <a:xfrm flipV="1">
                <a:off x="0" y="0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94" name="Group 72"/>
          <p:cNvGrpSpPr>
            <a:grpSpLocks/>
          </p:cNvGrpSpPr>
          <p:nvPr/>
        </p:nvGrpSpPr>
        <p:grpSpPr bwMode="auto">
          <a:xfrm rot="1283135">
            <a:off x="4443197" y="1596242"/>
            <a:ext cx="1906303" cy="1908804"/>
            <a:chOff x="0" y="0"/>
            <a:chExt cx="1200" cy="1200"/>
          </a:xfrm>
          <a:solidFill>
            <a:schemeClr val="accent1"/>
          </a:solidFill>
        </p:grpSpPr>
        <p:sp>
          <p:nvSpPr>
            <p:cNvPr id="195" name="AutoShape 102"/>
            <p:cNvSpPr>
              <a:spLocks/>
            </p:cNvSpPr>
            <p:nvPr/>
          </p:nvSpPr>
          <p:spPr bwMode="auto">
            <a:xfrm>
              <a:off x="96" y="96"/>
              <a:ext cx="1007" cy="1007"/>
            </a:xfrm>
            <a:custGeom>
              <a:avLst/>
              <a:gdLst>
                <a:gd name="T0" fmla="*/ 0 w 21600"/>
                <a:gd name="T1" fmla="*/ 23 h 21600"/>
                <a:gd name="T2" fmla="*/ 23 w 21600"/>
                <a:gd name="T3" fmla="*/ 0 h 21600"/>
                <a:gd name="T4" fmla="*/ 47 w 21600"/>
                <a:gd name="T5" fmla="*/ 23 h 21600"/>
                <a:gd name="T6" fmla="*/ 23 w 21600"/>
                <a:gd name="T7" fmla="*/ 47 h 21600"/>
                <a:gd name="T8" fmla="*/ 0 w 21600"/>
                <a:gd name="T9" fmla="*/ 23 h 21600"/>
                <a:gd name="T10" fmla="*/ 7 w 21600"/>
                <a:gd name="T11" fmla="*/ 23 h 21600"/>
                <a:gd name="T12" fmla="*/ 23 w 21600"/>
                <a:gd name="T13" fmla="*/ 40 h 21600"/>
                <a:gd name="T14" fmla="*/ 40 w 21600"/>
                <a:gd name="T15" fmla="*/ 23 h 21600"/>
                <a:gd name="T16" fmla="*/ 23 w 21600"/>
                <a:gd name="T17" fmla="*/ 7 h 21600"/>
                <a:gd name="T18" fmla="*/ 7 w 21600"/>
                <a:gd name="T19" fmla="*/ 23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3153 w 21600"/>
                <a:gd name="T31" fmla="*/ 3153 h 21600"/>
                <a:gd name="T32" fmla="*/ 18447 w 21600"/>
                <a:gd name="T33" fmla="*/ 18447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003" y="10800"/>
                  </a:moveTo>
                  <a:cubicBezTo>
                    <a:pt x="3003" y="15106"/>
                    <a:pt x="6494" y="18597"/>
                    <a:pt x="10800" y="18597"/>
                  </a:cubicBezTo>
                  <a:cubicBezTo>
                    <a:pt x="15106" y="18597"/>
                    <a:pt x="18597" y="15106"/>
                    <a:pt x="18597" y="10800"/>
                  </a:cubicBezTo>
                  <a:cubicBezTo>
                    <a:pt x="18597" y="6494"/>
                    <a:pt x="15106" y="3003"/>
                    <a:pt x="10800" y="3003"/>
                  </a:cubicBezTo>
                  <a:cubicBezTo>
                    <a:pt x="6494" y="3003"/>
                    <a:pt x="3003" y="6494"/>
                    <a:pt x="3003" y="1080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j-lt"/>
                <a:ea typeface="微软雅黑" panose="020B0503020204020204" pitchFamily="34" charset="-122"/>
              </a:endParaRPr>
            </a:p>
          </p:txBody>
        </p:sp>
        <p:grpSp>
          <p:nvGrpSpPr>
            <p:cNvPr id="196" name="Group 74"/>
            <p:cNvGrpSpPr>
              <a:grpSpLocks/>
            </p:cNvGrpSpPr>
            <p:nvPr/>
          </p:nvGrpSpPr>
          <p:grpSpPr bwMode="auto">
            <a:xfrm>
              <a:off x="456" y="0"/>
              <a:ext cx="288" cy="1200"/>
              <a:chOff x="0" y="0"/>
              <a:chExt cx="288" cy="1200"/>
            </a:xfrm>
            <a:grpFill/>
          </p:grpSpPr>
          <p:sp>
            <p:nvSpPr>
              <p:cNvPr id="206" name="AutoShape 104"/>
              <p:cNvSpPr>
                <a:spLocks/>
              </p:cNvSpPr>
              <p:nvPr/>
            </p:nvSpPr>
            <p:spPr bwMode="auto">
              <a:xfrm>
                <a:off x="0" y="983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7" name="AutoShape 105"/>
              <p:cNvSpPr>
                <a:spLocks/>
              </p:cNvSpPr>
              <p:nvPr/>
            </p:nvSpPr>
            <p:spPr bwMode="auto">
              <a:xfrm flipV="1">
                <a:off x="0" y="0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97" name="Group 77"/>
            <p:cNvGrpSpPr>
              <a:grpSpLocks/>
            </p:cNvGrpSpPr>
            <p:nvPr/>
          </p:nvGrpSpPr>
          <p:grpSpPr bwMode="auto">
            <a:xfrm rot="-5400000">
              <a:off x="456" y="0"/>
              <a:ext cx="288" cy="1200"/>
              <a:chOff x="0" y="0"/>
              <a:chExt cx="288" cy="1200"/>
            </a:xfrm>
            <a:grpFill/>
          </p:grpSpPr>
          <p:sp>
            <p:nvSpPr>
              <p:cNvPr id="204" name="AutoShape 107"/>
              <p:cNvSpPr>
                <a:spLocks/>
              </p:cNvSpPr>
              <p:nvPr/>
            </p:nvSpPr>
            <p:spPr bwMode="auto">
              <a:xfrm>
                <a:off x="0" y="983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5" name="AutoShape 108"/>
              <p:cNvSpPr>
                <a:spLocks/>
              </p:cNvSpPr>
              <p:nvPr/>
            </p:nvSpPr>
            <p:spPr bwMode="auto">
              <a:xfrm flipV="1">
                <a:off x="0" y="0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98" name="Group 80"/>
            <p:cNvGrpSpPr>
              <a:grpSpLocks/>
            </p:cNvGrpSpPr>
            <p:nvPr/>
          </p:nvGrpSpPr>
          <p:grpSpPr bwMode="auto">
            <a:xfrm rot="-2700000">
              <a:off x="456" y="0"/>
              <a:ext cx="288" cy="1200"/>
              <a:chOff x="0" y="0"/>
              <a:chExt cx="288" cy="1200"/>
            </a:xfrm>
            <a:grpFill/>
          </p:grpSpPr>
          <p:sp>
            <p:nvSpPr>
              <p:cNvPr id="202" name="AutoShape 110"/>
              <p:cNvSpPr>
                <a:spLocks/>
              </p:cNvSpPr>
              <p:nvPr/>
            </p:nvSpPr>
            <p:spPr bwMode="auto">
              <a:xfrm>
                <a:off x="0" y="983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3" name="AutoShape 111"/>
              <p:cNvSpPr>
                <a:spLocks/>
              </p:cNvSpPr>
              <p:nvPr/>
            </p:nvSpPr>
            <p:spPr bwMode="auto">
              <a:xfrm flipV="1">
                <a:off x="0" y="0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99" name="Group 83"/>
            <p:cNvGrpSpPr>
              <a:grpSpLocks/>
            </p:cNvGrpSpPr>
            <p:nvPr/>
          </p:nvGrpSpPr>
          <p:grpSpPr bwMode="auto">
            <a:xfrm rot="2700000" flipH="1">
              <a:off x="457" y="0"/>
              <a:ext cx="288" cy="1200"/>
              <a:chOff x="0" y="0"/>
              <a:chExt cx="288" cy="1200"/>
            </a:xfrm>
            <a:grpFill/>
          </p:grpSpPr>
          <p:sp>
            <p:nvSpPr>
              <p:cNvPr id="200" name="AutoShape 113"/>
              <p:cNvSpPr>
                <a:spLocks/>
              </p:cNvSpPr>
              <p:nvPr/>
            </p:nvSpPr>
            <p:spPr bwMode="auto">
              <a:xfrm>
                <a:off x="0" y="983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1" name="AutoShape 114"/>
              <p:cNvSpPr>
                <a:spLocks/>
              </p:cNvSpPr>
              <p:nvPr/>
            </p:nvSpPr>
            <p:spPr bwMode="auto">
              <a:xfrm flipV="1">
                <a:off x="0" y="0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08" name="Group 86"/>
          <p:cNvGrpSpPr>
            <a:grpSpLocks/>
          </p:cNvGrpSpPr>
          <p:nvPr/>
        </p:nvGrpSpPr>
        <p:grpSpPr bwMode="auto">
          <a:xfrm>
            <a:off x="6156447" y="2417286"/>
            <a:ext cx="1511896" cy="1513879"/>
            <a:chOff x="0" y="0"/>
            <a:chExt cx="1200" cy="1200"/>
          </a:xfrm>
          <a:solidFill>
            <a:schemeClr val="accent4"/>
          </a:solidFill>
        </p:grpSpPr>
        <p:sp>
          <p:nvSpPr>
            <p:cNvPr id="209" name="AutoShape 116"/>
            <p:cNvSpPr>
              <a:spLocks/>
            </p:cNvSpPr>
            <p:nvPr/>
          </p:nvSpPr>
          <p:spPr bwMode="auto">
            <a:xfrm>
              <a:off x="96" y="96"/>
              <a:ext cx="1007" cy="1007"/>
            </a:xfrm>
            <a:custGeom>
              <a:avLst/>
              <a:gdLst>
                <a:gd name="T0" fmla="*/ 0 w 21600"/>
                <a:gd name="T1" fmla="*/ 23 h 21600"/>
                <a:gd name="T2" fmla="*/ 23 w 21600"/>
                <a:gd name="T3" fmla="*/ 0 h 21600"/>
                <a:gd name="T4" fmla="*/ 47 w 21600"/>
                <a:gd name="T5" fmla="*/ 23 h 21600"/>
                <a:gd name="T6" fmla="*/ 23 w 21600"/>
                <a:gd name="T7" fmla="*/ 47 h 21600"/>
                <a:gd name="T8" fmla="*/ 0 w 21600"/>
                <a:gd name="T9" fmla="*/ 23 h 21600"/>
                <a:gd name="T10" fmla="*/ 7 w 21600"/>
                <a:gd name="T11" fmla="*/ 23 h 21600"/>
                <a:gd name="T12" fmla="*/ 23 w 21600"/>
                <a:gd name="T13" fmla="*/ 40 h 21600"/>
                <a:gd name="T14" fmla="*/ 40 w 21600"/>
                <a:gd name="T15" fmla="*/ 23 h 21600"/>
                <a:gd name="T16" fmla="*/ 23 w 21600"/>
                <a:gd name="T17" fmla="*/ 7 h 21600"/>
                <a:gd name="T18" fmla="*/ 7 w 21600"/>
                <a:gd name="T19" fmla="*/ 23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3153 w 21600"/>
                <a:gd name="T31" fmla="*/ 3153 h 21600"/>
                <a:gd name="T32" fmla="*/ 18447 w 21600"/>
                <a:gd name="T33" fmla="*/ 18447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003" y="10800"/>
                  </a:moveTo>
                  <a:cubicBezTo>
                    <a:pt x="3003" y="15106"/>
                    <a:pt x="6494" y="18597"/>
                    <a:pt x="10800" y="18597"/>
                  </a:cubicBezTo>
                  <a:cubicBezTo>
                    <a:pt x="15106" y="18597"/>
                    <a:pt x="18597" y="15106"/>
                    <a:pt x="18597" y="10800"/>
                  </a:cubicBezTo>
                  <a:cubicBezTo>
                    <a:pt x="18597" y="6494"/>
                    <a:pt x="15106" y="3003"/>
                    <a:pt x="10800" y="3003"/>
                  </a:cubicBezTo>
                  <a:cubicBezTo>
                    <a:pt x="6494" y="3003"/>
                    <a:pt x="3003" y="6494"/>
                    <a:pt x="3003" y="1080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j-lt"/>
                <a:ea typeface="微软雅黑" panose="020B0503020204020204" pitchFamily="34" charset="-122"/>
              </a:endParaRPr>
            </a:p>
          </p:txBody>
        </p:sp>
        <p:grpSp>
          <p:nvGrpSpPr>
            <p:cNvPr id="210" name="Group 88"/>
            <p:cNvGrpSpPr>
              <a:grpSpLocks/>
            </p:cNvGrpSpPr>
            <p:nvPr/>
          </p:nvGrpSpPr>
          <p:grpSpPr bwMode="auto">
            <a:xfrm>
              <a:off x="456" y="0"/>
              <a:ext cx="288" cy="1200"/>
              <a:chOff x="0" y="0"/>
              <a:chExt cx="288" cy="1200"/>
            </a:xfrm>
            <a:grpFill/>
          </p:grpSpPr>
          <p:sp>
            <p:nvSpPr>
              <p:cNvPr id="220" name="AutoShape 118"/>
              <p:cNvSpPr>
                <a:spLocks/>
              </p:cNvSpPr>
              <p:nvPr/>
            </p:nvSpPr>
            <p:spPr bwMode="auto">
              <a:xfrm>
                <a:off x="0" y="983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1" name="AutoShape 119"/>
              <p:cNvSpPr>
                <a:spLocks/>
              </p:cNvSpPr>
              <p:nvPr/>
            </p:nvSpPr>
            <p:spPr bwMode="auto">
              <a:xfrm flipV="1">
                <a:off x="0" y="0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11" name="Group 91"/>
            <p:cNvGrpSpPr>
              <a:grpSpLocks/>
            </p:cNvGrpSpPr>
            <p:nvPr/>
          </p:nvGrpSpPr>
          <p:grpSpPr bwMode="auto">
            <a:xfrm rot="-5400000">
              <a:off x="456" y="0"/>
              <a:ext cx="288" cy="1200"/>
              <a:chOff x="0" y="0"/>
              <a:chExt cx="288" cy="1200"/>
            </a:xfrm>
            <a:grpFill/>
          </p:grpSpPr>
          <p:sp>
            <p:nvSpPr>
              <p:cNvPr id="218" name="AutoShape 121"/>
              <p:cNvSpPr>
                <a:spLocks/>
              </p:cNvSpPr>
              <p:nvPr/>
            </p:nvSpPr>
            <p:spPr bwMode="auto">
              <a:xfrm>
                <a:off x="0" y="983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9" name="AutoShape 122"/>
              <p:cNvSpPr>
                <a:spLocks/>
              </p:cNvSpPr>
              <p:nvPr/>
            </p:nvSpPr>
            <p:spPr bwMode="auto">
              <a:xfrm flipV="1">
                <a:off x="0" y="0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12" name="Group 94"/>
            <p:cNvGrpSpPr>
              <a:grpSpLocks/>
            </p:cNvGrpSpPr>
            <p:nvPr/>
          </p:nvGrpSpPr>
          <p:grpSpPr bwMode="auto">
            <a:xfrm rot="-2700000">
              <a:off x="456" y="0"/>
              <a:ext cx="288" cy="1200"/>
              <a:chOff x="0" y="0"/>
              <a:chExt cx="288" cy="1200"/>
            </a:xfrm>
            <a:grpFill/>
          </p:grpSpPr>
          <p:sp>
            <p:nvSpPr>
              <p:cNvPr id="216" name="AutoShape 124"/>
              <p:cNvSpPr>
                <a:spLocks/>
              </p:cNvSpPr>
              <p:nvPr/>
            </p:nvSpPr>
            <p:spPr bwMode="auto">
              <a:xfrm>
                <a:off x="0" y="983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7" name="AutoShape 125"/>
              <p:cNvSpPr>
                <a:spLocks/>
              </p:cNvSpPr>
              <p:nvPr/>
            </p:nvSpPr>
            <p:spPr bwMode="auto">
              <a:xfrm flipV="1">
                <a:off x="0" y="0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13" name="Group 97"/>
            <p:cNvGrpSpPr>
              <a:grpSpLocks/>
            </p:cNvGrpSpPr>
            <p:nvPr/>
          </p:nvGrpSpPr>
          <p:grpSpPr bwMode="auto">
            <a:xfrm rot="2700000" flipH="1">
              <a:off x="457" y="0"/>
              <a:ext cx="288" cy="1200"/>
              <a:chOff x="0" y="0"/>
              <a:chExt cx="288" cy="1200"/>
            </a:xfrm>
            <a:grpFill/>
          </p:grpSpPr>
          <p:sp>
            <p:nvSpPr>
              <p:cNvPr id="214" name="AutoShape 127"/>
              <p:cNvSpPr>
                <a:spLocks/>
              </p:cNvSpPr>
              <p:nvPr/>
            </p:nvSpPr>
            <p:spPr bwMode="auto">
              <a:xfrm>
                <a:off x="0" y="983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5" name="AutoShape 128"/>
              <p:cNvSpPr>
                <a:spLocks/>
              </p:cNvSpPr>
              <p:nvPr/>
            </p:nvSpPr>
            <p:spPr bwMode="auto">
              <a:xfrm flipV="1">
                <a:off x="0" y="0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22" name="Group 100"/>
          <p:cNvGrpSpPr>
            <a:grpSpLocks/>
          </p:cNvGrpSpPr>
          <p:nvPr/>
        </p:nvGrpSpPr>
        <p:grpSpPr bwMode="auto">
          <a:xfrm>
            <a:off x="6152139" y="2424666"/>
            <a:ext cx="1516205" cy="1518195"/>
            <a:chOff x="0" y="0"/>
            <a:chExt cx="1200" cy="1200"/>
          </a:xfrm>
          <a:solidFill>
            <a:schemeClr val="accent2"/>
          </a:solidFill>
        </p:grpSpPr>
        <p:sp>
          <p:nvSpPr>
            <p:cNvPr id="223" name="AutoShape 130"/>
            <p:cNvSpPr>
              <a:spLocks/>
            </p:cNvSpPr>
            <p:nvPr/>
          </p:nvSpPr>
          <p:spPr bwMode="auto">
            <a:xfrm>
              <a:off x="96" y="96"/>
              <a:ext cx="1007" cy="1007"/>
            </a:xfrm>
            <a:custGeom>
              <a:avLst/>
              <a:gdLst>
                <a:gd name="T0" fmla="*/ 0 w 21600"/>
                <a:gd name="T1" fmla="*/ 23 h 21600"/>
                <a:gd name="T2" fmla="*/ 23 w 21600"/>
                <a:gd name="T3" fmla="*/ 0 h 21600"/>
                <a:gd name="T4" fmla="*/ 47 w 21600"/>
                <a:gd name="T5" fmla="*/ 23 h 21600"/>
                <a:gd name="T6" fmla="*/ 23 w 21600"/>
                <a:gd name="T7" fmla="*/ 47 h 21600"/>
                <a:gd name="T8" fmla="*/ 0 w 21600"/>
                <a:gd name="T9" fmla="*/ 23 h 21600"/>
                <a:gd name="T10" fmla="*/ 7 w 21600"/>
                <a:gd name="T11" fmla="*/ 23 h 21600"/>
                <a:gd name="T12" fmla="*/ 23 w 21600"/>
                <a:gd name="T13" fmla="*/ 40 h 21600"/>
                <a:gd name="T14" fmla="*/ 40 w 21600"/>
                <a:gd name="T15" fmla="*/ 23 h 21600"/>
                <a:gd name="T16" fmla="*/ 23 w 21600"/>
                <a:gd name="T17" fmla="*/ 7 h 21600"/>
                <a:gd name="T18" fmla="*/ 7 w 21600"/>
                <a:gd name="T19" fmla="*/ 23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3153 w 21600"/>
                <a:gd name="T31" fmla="*/ 3153 h 21600"/>
                <a:gd name="T32" fmla="*/ 18447 w 21600"/>
                <a:gd name="T33" fmla="*/ 18447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003" y="10800"/>
                  </a:moveTo>
                  <a:cubicBezTo>
                    <a:pt x="3003" y="15106"/>
                    <a:pt x="6494" y="18597"/>
                    <a:pt x="10800" y="18597"/>
                  </a:cubicBezTo>
                  <a:cubicBezTo>
                    <a:pt x="15106" y="18597"/>
                    <a:pt x="18597" y="15106"/>
                    <a:pt x="18597" y="10800"/>
                  </a:cubicBezTo>
                  <a:cubicBezTo>
                    <a:pt x="18597" y="6494"/>
                    <a:pt x="15106" y="3003"/>
                    <a:pt x="10800" y="3003"/>
                  </a:cubicBezTo>
                  <a:cubicBezTo>
                    <a:pt x="6494" y="3003"/>
                    <a:pt x="3003" y="6494"/>
                    <a:pt x="3003" y="1080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j-lt"/>
                <a:ea typeface="微软雅黑" panose="020B0503020204020204" pitchFamily="34" charset="-122"/>
              </a:endParaRPr>
            </a:p>
          </p:txBody>
        </p:sp>
        <p:grpSp>
          <p:nvGrpSpPr>
            <p:cNvPr id="224" name="Group 102"/>
            <p:cNvGrpSpPr>
              <a:grpSpLocks/>
            </p:cNvGrpSpPr>
            <p:nvPr/>
          </p:nvGrpSpPr>
          <p:grpSpPr bwMode="auto">
            <a:xfrm>
              <a:off x="456" y="0"/>
              <a:ext cx="288" cy="1200"/>
              <a:chOff x="0" y="0"/>
              <a:chExt cx="288" cy="1200"/>
            </a:xfrm>
            <a:grpFill/>
          </p:grpSpPr>
          <p:sp>
            <p:nvSpPr>
              <p:cNvPr id="234" name="AutoShape 132"/>
              <p:cNvSpPr>
                <a:spLocks/>
              </p:cNvSpPr>
              <p:nvPr/>
            </p:nvSpPr>
            <p:spPr bwMode="auto">
              <a:xfrm>
                <a:off x="0" y="983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5" name="AutoShape 133"/>
              <p:cNvSpPr>
                <a:spLocks/>
              </p:cNvSpPr>
              <p:nvPr/>
            </p:nvSpPr>
            <p:spPr bwMode="auto">
              <a:xfrm flipV="1">
                <a:off x="0" y="0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25" name="Group 105"/>
            <p:cNvGrpSpPr>
              <a:grpSpLocks/>
            </p:cNvGrpSpPr>
            <p:nvPr/>
          </p:nvGrpSpPr>
          <p:grpSpPr bwMode="auto">
            <a:xfrm rot="-5400000">
              <a:off x="456" y="0"/>
              <a:ext cx="288" cy="1200"/>
              <a:chOff x="0" y="0"/>
              <a:chExt cx="288" cy="1200"/>
            </a:xfrm>
            <a:grpFill/>
          </p:grpSpPr>
          <p:sp>
            <p:nvSpPr>
              <p:cNvPr id="232" name="AutoShape 135"/>
              <p:cNvSpPr>
                <a:spLocks/>
              </p:cNvSpPr>
              <p:nvPr/>
            </p:nvSpPr>
            <p:spPr bwMode="auto">
              <a:xfrm>
                <a:off x="0" y="983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3" name="AutoShape 136"/>
              <p:cNvSpPr>
                <a:spLocks/>
              </p:cNvSpPr>
              <p:nvPr/>
            </p:nvSpPr>
            <p:spPr bwMode="auto">
              <a:xfrm flipV="1">
                <a:off x="0" y="0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26" name="Group 108"/>
            <p:cNvGrpSpPr>
              <a:grpSpLocks/>
            </p:cNvGrpSpPr>
            <p:nvPr/>
          </p:nvGrpSpPr>
          <p:grpSpPr bwMode="auto">
            <a:xfrm rot="-2700000">
              <a:off x="456" y="0"/>
              <a:ext cx="288" cy="1200"/>
              <a:chOff x="0" y="0"/>
              <a:chExt cx="288" cy="1200"/>
            </a:xfrm>
            <a:grpFill/>
          </p:grpSpPr>
          <p:sp>
            <p:nvSpPr>
              <p:cNvPr id="230" name="AutoShape 138"/>
              <p:cNvSpPr>
                <a:spLocks/>
              </p:cNvSpPr>
              <p:nvPr/>
            </p:nvSpPr>
            <p:spPr bwMode="auto">
              <a:xfrm>
                <a:off x="0" y="983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1" name="AutoShape 139"/>
              <p:cNvSpPr>
                <a:spLocks/>
              </p:cNvSpPr>
              <p:nvPr/>
            </p:nvSpPr>
            <p:spPr bwMode="auto">
              <a:xfrm flipV="1">
                <a:off x="0" y="0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27" name="Group 111"/>
            <p:cNvGrpSpPr>
              <a:grpSpLocks/>
            </p:cNvGrpSpPr>
            <p:nvPr/>
          </p:nvGrpSpPr>
          <p:grpSpPr bwMode="auto">
            <a:xfrm rot="2700000" flipH="1">
              <a:off x="457" y="0"/>
              <a:ext cx="288" cy="1200"/>
              <a:chOff x="0" y="0"/>
              <a:chExt cx="288" cy="1200"/>
            </a:xfrm>
            <a:grpFill/>
          </p:grpSpPr>
          <p:sp>
            <p:nvSpPr>
              <p:cNvPr id="228" name="AutoShape 141"/>
              <p:cNvSpPr>
                <a:spLocks/>
              </p:cNvSpPr>
              <p:nvPr/>
            </p:nvSpPr>
            <p:spPr bwMode="auto">
              <a:xfrm>
                <a:off x="0" y="983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9" name="AutoShape 142"/>
              <p:cNvSpPr>
                <a:spLocks/>
              </p:cNvSpPr>
              <p:nvPr/>
            </p:nvSpPr>
            <p:spPr bwMode="auto">
              <a:xfrm flipV="1">
                <a:off x="0" y="0"/>
                <a:ext cx="288" cy="217"/>
              </a:xfrm>
              <a:custGeom>
                <a:avLst/>
                <a:gdLst>
                  <a:gd name="T0" fmla="*/ 0 w 21600"/>
                  <a:gd name="T1" fmla="*/ 0 h 21600"/>
                  <a:gd name="T2" fmla="*/ 1 w 21600"/>
                  <a:gd name="T3" fmla="*/ 2 h 21600"/>
                  <a:gd name="T4" fmla="*/ 3 w 21600"/>
                  <a:gd name="T5" fmla="*/ 2 h 21600"/>
                  <a:gd name="T6" fmla="*/ 4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4500 w 21600"/>
                  <a:gd name="T16" fmla="*/ 4479 h 21600"/>
                  <a:gd name="T17" fmla="*/ 17100 w 21600"/>
                  <a:gd name="T18" fmla="*/ 17121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236" name="AutoShape 143"/>
          <p:cNvSpPr>
            <a:spLocks noChangeArrowheads="1"/>
          </p:cNvSpPr>
          <p:nvPr/>
        </p:nvSpPr>
        <p:spPr bwMode="auto">
          <a:xfrm>
            <a:off x="1410630" y="1451557"/>
            <a:ext cx="1396590" cy="390607"/>
          </a:xfrm>
          <a:prstGeom prst="roundRect">
            <a:avLst>
              <a:gd name="adj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3187806" algn="ctr" rotWithShape="0">
                    <a:srgbClr val="001D3A"/>
                  </a:outerShdw>
                </a:effectLst>
              </a14:hiddenEffects>
            </a:ext>
          </a:extLst>
        </p:spPr>
        <p:txBody>
          <a:bodyPr wrap="none" lIns="62084" tIns="31042" rIns="62084" bIns="31042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tr-TR" altLang="zh-CN" sz="1400" dirty="0">
                <a:solidFill>
                  <a:schemeClr val="accent1"/>
                </a:solidFill>
                <a:latin typeface="+mj-lt"/>
                <a:ea typeface="微软雅黑" panose="020B0503020204020204" pitchFamily="34" charset="-122"/>
              </a:rPr>
              <a:t>OPTION HERE</a:t>
            </a:r>
            <a:endParaRPr lang="zh-CN" altLang="en-US" sz="1400" dirty="0">
              <a:solidFill>
                <a:schemeClr val="accent1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37" name="AutoShape 144"/>
          <p:cNvSpPr>
            <a:spLocks noChangeArrowheads="1"/>
          </p:cNvSpPr>
          <p:nvPr/>
        </p:nvSpPr>
        <p:spPr bwMode="auto">
          <a:xfrm>
            <a:off x="2947310" y="1762317"/>
            <a:ext cx="1396590" cy="390607"/>
          </a:xfrm>
          <a:prstGeom prst="roundRect">
            <a:avLst>
              <a:gd name="adj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3187806" algn="ctr" rotWithShape="0">
                    <a:srgbClr val="001D3A"/>
                  </a:outerShdw>
                </a:effectLst>
              </a14:hiddenEffects>
            </a:ext>
          </a:extLst>
        </p:spPr>
        <p:txBody>
          <a:bodyPr wrap="none" lIns="62084" tIns="31042" rIns="62084" bIns="31042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tr-TR" altLang="zh-CN" sz="1400" dirty="0">
                <a:solidFill>
                  <a:schemeClr val="accent1"/>
                </a:solidFill>
                <a:latin typeface="+mj-lt"/>
                <a:ea typeface="微软雅黑" panose="020B0503020204020204" pitchFamily="34" charset="-122"/>
              </a:rPr>
              <a:t>OPTION HERE</a:t>
            </a:r>
            <a:endParaRPr lang="zh-CN" altLang="en-US" sz="1400" dirty="0">
              <a:solidFill>
                <a:schemeClr val="accent1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38" name="AutoShape 145"/>
          <p:cNvSpPr>
            <a:spLocks noChangeArrowheads="1"/>
          </p:cNvSpPr>
          <p:nvPr/>
        </p:nvSpPr>
        <p:spPr bwMode="auto">
          <a:xfrm>
            <a:off x="4717833" y="3620407"/>
            <a:ext cx="1396590" cy="390607"/>
          </a:xfrm>
          <a:prstGeom prst="roundRect">
            <a:avLst>
              <a:gd name="adj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3187806" algn="ctr" rotWithShape="0">
                    <a:srgbClr val="001D3A"/>
                  </a:outerShdw>
                </a:effectLst>
              </a14:hiddenEffects>
            </a:ext>
          </a:extLst>
        </p:spPr>
        <p:txBody>
          <a:bodyPr wrap="none" lIns="62084" tIns="31042" rIns="62084" bIns="31042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tr-TR" altLang="zh-CN" sz="1400" dirty="0">
                <a:solidFill>
                  <a:schemeClr val="accent1"/>
                </a:solidFill>
                <a:latin typeface="+mj-lt"/>
                <a:ea typeface="微软雅黑" panose="020B0503020204020204" pitchFamily="34" charset="-122"/>
              </a:rPr>
              <a:t>OPTION HERE</a:t>
            </a:r>
            <a:endParaRPr lang="zh-CN" altLang="en-US" sz="1400" dirty="0">
              <a:solidFill>
                <a:schemeClr val="accent1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39" name="AutoShape 146"/>
          <p:cNvSpPr>
            <a:spLocks noChangeArrowheads="1"/>
          </p:cNvSpPr>
          <p:nvPr/>
        </p:nvSpPr>
        <p:spPr bwMode="auto">
          <a:xfrm>
            <a:off x="6194167" y="1854034"/>
            <a:ext cx="1396590" cy="390607"/>
          </a:xfrm>
          <a:prstGeom prst="roundRect">
            <a:avLst>
              <a:gd name="adj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3187806" algn="ctr" rotWithShape="0">
                    <a:srgbClr val="001D3A"/>
                  </a:outerShdw>
                </a:effectLst>
              </a14:hiddenEffects>
            </a:ext>
          </a:extLst>
        </p:spPr>
        <p:txBody>
          <a:bodyPr wrap="none" lIns="62084" tIns="31042" rIns="62084" bIns="31042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tr-TR" altLang="zh-CN" sz="1400" dirty="0">
                <a:solidFill>
                  <a:schemeClr val="accent1"/>
                </a:solidFill>
                <a:latin typeface="+mj-lt"/>
                <a:ea typeface="微软雅黑" panose="020B0503020204020204" pitchFamily="34" charset="-122"/>
              </a:rPr>
              <a:t>OPTION HERE</a:t>
            </a:r>
            <a:endParaRPr lang="zh-CN" altLang="en-US" sz="1400" dirty="0">
              <a:solidFill>
                <a:schemeClr val="accent1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40" name="Rectangle 147"/>
          <p:cNvSpPr>
            <a:spLocks noChangeArrowheads="1"/>
          </p:cNvSpPr>
          <p:nvPr/>
        </p:nvSpPr>
        <p:spPr bwMode="auto">
          <a:xfrm>
            <a:off x="1535633" y="2217666"/>
            <a:ext cx="989252" cy="766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2084" tIns="31042" rIns="62084" bIns="31042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9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微软雅黑" panose="020B0503020204020204" pitchFamily="34" charset="-122"/>
              </a:rPr>
              <a:t>Go ahead and </a:t>
            </a:r>
            <a:endParaRPr lang="tr-TR" altLang="zh-CN" sz="900" b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微软雅黑" panose="020B0503020204020204" pitchFamily="34" charset="-122"/>
            </a:endParaRPr>
          </a:p>
          <a:p>
            <a:pPr algn="ctr" eaLnBrk="1" hangingPunct="1"/>
            <a:r>
              <a:rPr lang="en-US" altLang="zh-CN" sz="9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微软雅黑" panose="020B0503020204020204" pitchFamily="34" charset="-122"/>
              </a:rPr>
              <a:t>replace it with </a:t>
            </a:r>
            <a:endParaRPr lang="tr-TR" altLang="zh-CN" sz="900" b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微软雅黑" panose="020B0503020204020204" pitchFamily="34" charset="-122"/>
            </a:endParaRPr>
          </a:p>
          <a:p>
            <a:pPr algn="ctr" eaLnBrk="1" hangingPunct="1"/>
            <a:r>
              <a:rPr lang="en-US" altLang="zh-CN" sz="9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微软雅黑" panose="020B0503020204020204" pitchFamily="34" charset="-122"/>
              </a:rPr>
              <a:t>your own text.</a:t>
            </a:r>
            <a:endParaRPr lang="zh-CN" altLang="en-US" sz="900" b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41" name="Rectangle 148"/>
          <p:cNvSpPr>
            <a:spLocks noChangeArrowheads="1"/>
          </p:cNvSpPr>
          <p:nvPr/>
        </p:nvSpPr>
        <p:spPr bwMode="auto">
          <a:xfrm>
            <a:off x="3120806" y="2919035"/>
            <a:ext cx="989252" cy="766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2084" tIns="31042" rIns="62084" bIns="31042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2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微软雅黑" panose="020B0503020204020204" pitchFamily="34" charset="-122"/>
              </a:rPr>
              <a:t>Go ahead and </a:t>
            </a:r>
            <a:endParaRPr lang="tr-TR" altLang="zh-CN" sz="1200" b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微软雅黑" panose="020B0503020204020204" pitchFamily="34" charset="-122"/>
            </a:endParaRPr>
          </a:p>
          <a:p>
            <a:pPr algn="ctr" eaLnBrk="1" hangingPunct="1"/>
            <a:r>
              <a:rPr lang="en-US" altLang="zh-CN" sz="12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微软雅黑" panose="020B0503020204020204" pitchFamily="34" charset="-122"/>
              </a:rPr>
              <a:t>replace it with </a:t>
            </a:r>
            <a:endParaRPr lang="tr-TR" altLang="zh-CN" sz="1200" b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微软雅黑" panose="020B0503020204020204" pitchFamily="34" charset="-122"/>
            </a:endParaRPr>
          </a:p>
          <a:p>
            <a:pPr algn="ctr" eaLnBrk="1" hangingPunct="1"/>
            <a:r>
              <a:rPr lang="en-US" altLang="zh-CN" sz="12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微软雅黑" panose="020B0503020204020204" pitchFamily="34" charset="-122"/>
              </a:rPr>
              <a:t>your own text.</a:t>
            </a:r>
            <a:endParaRPr lang="zh-CN" altLang="en-US" sz="1200" b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42" name="Rectangle 149"/>
          <p:cNvSpPr>
            <a:spLocks noChangeArrowheads="1"/>
          </p:cNvSpPr>
          <p:nvPr/>
        </p:nvSpPr>
        <p:spPr bwMode="auto">
          <a:xfrm>
            <a:off x="4875165" y="2157240"/>
            <a:ext cx="989252" cy="766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2084" tIns="31042" rIns="62084" bIns="31042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2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微软雅黑" panose="020B0503020204020204" pitchFamily="34" charset="-122"/>
              </a:rPr>
              <a:t>Go ahead and </a:t>
            </a:r>
            <a:endParaRPr lang="tr-TR" altLang="zh-CN" sz="1200" b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微软雅黑" panose="020B0503020204020204" pitchFamily="34" charset="-122"/>
            </a:endParaRPr>
          </a:p>
          <a:p>
            <a:pPr algn="ctr" eaLnBrk="1" hangingPunct="1"/>
            <a:r>
              <a:rPr lang="en-US" altLang="zh-CN" sz="12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微软雅黑" panose="020B0503020204020204" pitchFamily="34" charset="-122"/>
              </a:rPr>
              <a:t>replace it with </a:t>
            </a:r>
            <a:endParaRPr lang="tr-TR" altLang="zh-CN" sz="1200" b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微软雅黑" panose="020B0503020204020204" pitchFamily="34" charset="-122"/>
            </a:endParaRPr>
          </a:p>
          <a:p>
            <a:pPr algn="ctr" eaLnBrk="1" hangingPunct="1"/>
            <a:r>
              <a:rPr lang="en-US" altLang="zh-CN" sz="12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微软雅黑" panose="020B0503020204020204" pitchFamily="34" charset="-122"/>
              </a:rPr>
              <a:t>your own text.</a:t>
            </a:r>
            <a:endParaRPr lang="zh-CN" altLang="en-US" sz="1200" b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43" name="Rectangle 150"/>
          <p:cNvSpPr>
            <a:spLocks noChangeArrowheads="1"/>
          </p:cNvSpPr>
          <p:nvPr/>
        </p:nvSpPr>
        <p:spPr bwMode="auto">
          <a:xfrm>
            <a:off x="6407536" y="2783078"/>
            <a:ext cx="989252" cy="766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2084" tIns="31042" rIns="62084" bIns="31042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8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9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微软雅黑" panose="020B0503020204020204" pitchFamily="34" charset="-122"/>
              </a:rPr>
              <a:t>Go ahead and </a:t>
            </a:r>
            <a:endParaRPr lang="tr-TR" altLang="zh-CN" sz="900" b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微软雅黑" panose="020B0503020204020204" pitchFamily="34" charset="-122"/>
            </a:endParaRPr>
          </a:p>
          <a:p>
            <a:pPr algn="ctr" eaLnBrk="1" hangingPunct="1"/>
            <a:r>
              <a:rPr lang="en-US" altLang="zh-CN" sz="9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微软雅黑" panose="020B0503020204020204" pitchFamily="34" charset="-122"/>
              </a:rPr>
              <a:t>replace it with </a:t>
            </a:r>
            <a:endParaRPr lang="tr-TR" altLang="zh-CN" sz="900" b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微软雅黑" panose="020B0503020204020204" pitchFamily="34" charset="-122"/>
            </a:endParaRPr>
          </a:p>
          <a:p>
            <a:pPr algn="ctr" eaLnBrk="1" hangingPunct="1"/>
            <a:r>
              <a:rPr lang="en-US" altLang="zh-CN" sz="9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微软雅黑" panose="020B0503020204020204" pitchFamily="34" charset="-122"/>
              </a:rPr>
              <a:t>your own text.</a:t>
            </a:r>
            <a:endParaRPr lang="zh-CN" altLang="en-US" sz="900" b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355782" y="205624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accent1"/>
                </a:solidFill>
                <a:latin typeface="+mj-lt"/>
                <a:ea typeface="微软雅黑" pitchFamily="34" charset="-122"/>
              </a:rPr>
              <a:t> 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7682019" y="195037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accent2"/>
                </a:solidFill>
                <a:latin typeface="+mj-lt"/>
                <a:ea typeface="微软雅黑" panose="020B0503020204020204" pitchFamily="34" charset="-122"/>
              </a:rPr>
              <a:t> </a:t>
            </a:r>
            <a:endParaRPr lang="zh-CN" altLang="en-US" sz="2400" dirty="0">
              <a:solidFill>
                <a:schemeClr val="accent2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7598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2" dur="200" fill="hold"/>
                                        <p:tgtEl>
                                          <p:spTgt spid="13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6" presetClass="emp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4" dur="200" fill="hold"/>
                                        <p:tgtEl>
                                          <p:spTgt spid="16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6" presetClass="emp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36" dur="200" fill="hold"/>
                                        <p:tgtEl>
                                          <p:spTgt spid="19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6" presetClass="emp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48" dur="200" fill="hold"/>
                                        <p:tgtEl>
                                          <p:spTgt spid="2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43199941">
                                      <p:cBhvr>
                                        <p:cTn id="54" dur="2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199941">
                                      <p:cBhvr>
                                        <p:cTn id="56" dur="2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199941">
                                      <p:cBhvr>
                                        <p:cTn id="58" dur="2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199941">
                                      <p:cBhvr>
                                        <p:cTn id="60" dur="2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8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8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8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8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" grpId="0" autoUpdateAnimBg="0"/>
      <p:bldP spid="237" grpId="0" autoUpdateAnimBg="0"/>
      <p:bldP spid="238" grpId="0" autoUpdateAnimBg="0"/>
      <p:bldP spid="239" grpId="0" autoUpdateAnimBg="0"/>
      <p:bldP spid="240" grpId="0" autoUpdateAnimBg="0"/>
      <p:bldP spid="241" grpId="0" autoUpdateAnimBg="0"/>
      <p:bldP spid="242" grpId="0" autoUpdateAnimBg="0"/>
      <p:bldP spid="243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 42"/>
          <p:cNvSpPr>
            <a:spLocks/>
          </p:cNvSpPr>
          <p:nvPr/>
        </p:nvSpPr>
        <p:spPr bwMode="auto">
          <a:xfrm>
            <a:off x="1823376" y="1435592"/>
            <a:ext cx="2203725" cy="502828"/>
          </a:xfrm>
          <a:custGeom>
            <a:avLst/>
            <a:gdLst>
              <a:gd name="T0" fmla="*/ 0 w 4673"/>
              <a:gd name="T1" fmla="*/ 739775 h 1547"/>
              <a:gd name="T2" fmla="*/ 0 w 4673"/>
              <a:gd name="T3" fmla="*/ 0 h 1547"/>
              <a:gd name="T4" fmla="*/ 3246437 w 4673"/>
              <a:gd name="T5" fmla="*/ 0 h 154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673" h="1547">
                <a:moveTo>
                  <a:pt x="0" y="1547"/>
                </a:moveTo>
                <a:lnTo>
                  <a:pt x="0" y="0"/>
                </a:lnTo>
                <a:lnTo>
                  <a:pt x="4673" y="0"/>
                </a:lnTo>
              </a:path>
            </a:pathLst>
          </a:custGeom>
          <a:noFill/>
          <a:ln w="9" cap="flat" cmpd="sng">
            <a:solidFill>
              <a:srgbClr val="7F7F7F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2084" tIns="31042" rIns="62084" bIns="31042"/>
          <a:lstStyle/>
          <a:p>
            <a:endParaRPr lang="zh-CN" altLang="en-US"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31" name="Freeform 42"/>
          <p:cNvSpPr>
            <a:spLocks/>
          </p:cNvSpPr>
          <p:nvPr/>
        </p:nvSpPr>
        <p:spPr bwMode="auto">
          <a:xfrm flipH="1">
            <a:off x="5072368" y="1435592"/>
            <a:ext cx="2203725" cy="502828"/>
          </a:xfrm>
          <a:custGeom>
            <a:avLst/>
            <a:gdLst>
              <a:gd name="T0" fmla="*/ 0 w 4673"/>
              <a:gd name="T1" fmla="*/ 739775 h 1547"/>
              <a:gd name="T2" fmla="*/ 0 w 4673"/>
              <a:gd name="T3" fmla="*/ 0 h 1547"/>
              <a:gd name="T4" fmla="*/ 3246438 w 4673"/>
              <a:gd name="T5" fmla="*/ 0 h 154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673" h="1547">
                <a:moveTo>
                  <a:pt x="0" y="1547"/>
                </a:moveTo>
                <a:lnTo>
                  <a:pt x="0" y="0"/>
                </a:lnTo>
                <a:lnTo>
                  <a:pt x="4673" y="0"/>
                </a:lnTo>
              </a:path>
            </a:pathLst>
          </a:custGeom>
          <a:noFill/>
          <a:ln w="9" cap="flat" cmpd="sng">
            <a:solidFill>
              <a:srgbClr val="7F7F7F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2084" tIns="31042" rIns="62084" bIns="31042"/>
          <a:lstStyle/>
          <a:p>
            <a:endParaRPr lang="zh-CN" altLang="en-US"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32" name="Freeform 42"/>
          <p:cNvSpPr>
            <a:spLocks/>
          </p:cNvSpPr>
          <p:nvPr/>
        </p:nvSpPr>
        <p:spPr bwMode="auto">
          <a:xfrm flipV="1">
            <a:off x="1823376" y="3700475"/>
            <a:ext cx="2203725" cy="501748"/>
          </a:xfrm>
          <a:custGeom>
            <a:avLst/>
            <a:gdLst>
              <a:gd name="T0" fmla="*/ 0 w 4673"/>
              <a:gd name="T1" fmla="*/ 738187 h 1547"/>
              <a:gd name="T2" fmla="*/ 0 w 4673"/>
              <a:gd name="T3" fmla="*/ 0 h 1547"/>
              <a:gd name="T4" fmla="*/ 3246437 w 4673"/>
              <a:gd name="T5" fmla="*/ 0 h 154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673" h="1547">
                <a:moveTo>
                  <a:pt x="0" y="1547"/>
                </a:moveTo>
                <a:lnTo>
                  <a:pt x="0" y="0"/>
                </a:lnTo>
                <a:lnTo>
                  <a:pt x="4673" y="0"/>
                </a:lnTo>
              </a:path>
            </a:pathLst>
          </a:custGeom>
          <a:noFill/>
          <a:ln w="9" cap="flat" cmpd="sng">
            <a:solidFill>
              <a:srgbClr val="7F7F7F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2084" tIns="31042" rIns="62084" bIns="31042"/>
          <a:lstStyle/>
          <a:p>
            <a:endParaRPr lang="zh-CN" altLang="en-US"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33" name="Freeform 42"/>
          <p:cNvSpPr>
            <a:spLocks/>
          </p:cNvSpPr>
          <p:nvPr/>
        </p:nvSpPr>
        <p:spPr bwMode="auto">
          <a:xfrm flipH="1" flipV="1">
            <a:off x="5072368" y="3700475"/>
            <a:ext cx="2203725" cy="501748"/>
          </a:xfrm>
          <a:custGeom>
            <a:avLst/>
            <a:gdLst>
              <a:gd name="T0" fmla="*/ 0 w 4673"/>
              <a:gd name="T1" fmla="*/ 738187 h 1547"/>
              <a:gd name="T2" fmla="*/ 0 w 4673"/>
              <a:gd name="T3" fmla="*/ 0 h 1547"/>
              <a:gd name="T4" fmla="*/ 3246438 w 4673"/>
              <a:gd name="T5" fmla="*/ 0 h 154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673" h="1547">
                <a:moveTo>
                  <a:pt x="0" y="1547"/>
                </a:moveTo>
                <a:lnTo>
                  <a:pt x="0" y="0"/>
                </a:lnTo>
                <a:lnTo>
                  <a:pt x="4673" y="0"/>
                </a:lnTo>
              </a:path>
            </a:pathLst>
          </a:custGeom>
          <a:noFill/>
          <a:ln w="9" cap="flat" cmpd="sng">
            <a:solidFill>
              <a:srgbClr val="7F7F7F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2084" tIns="31042" rIns="62084" bIns="31042"/>
          <a:lstStyle/>
          <a:p>
            <a:endParaRPr lang="zh-CN" altLang="en-US"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34" name="矩形 32"/>
          <p:cNvSpPr>
            <a:spLocks noChangeArrowheads="1"/>
          </p:cNvSpPr>
          <p:nvPr/>
        </p:nvSpPr>
        <p:spPr bwMode="auto">
          <a:xfrm>
            <a:off x="0" y="2476856"/>
            <a:ext cx="9144000" cy="7822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lIns="62084" tIns="31042" rIns="62084" bIns="31042"/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2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5" name="TextBox 33"/>
          <p:cNvSpPr txBox="1">
            <a:spLocks noChangeArrowheads="1"/>
          </p:cNvSpPr>
          <p:nvPr/>
        </p:nvSpPr>
        <p:spPr bwMode="auto">
          <a:xfrm>
            <a:off x="3746773" y="2675397"/>
            <a:ext cx="1394959" cy="370467"/>
          </a:xfrm>
          <a:prstGeom prst="rect">
            <a:avLst/>
          </a:prstGeom>
          <a:noFill/>
          <a:ln>
            <a:noFill/>
          </a:ln>
        </p:spPr>
        <p:txBody>
          <a:bodyPr wrap="none" lIns="62084" tIns="31042" rIns="62084" bIns="31042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zh-CN" b="1" dirty="0">
                <a:latin typeface="+mj-lt"/>
              </a:rPr>
              <a:t>STEP HERE</a:t>
            </a:r>
            <a:endParaRPr lang="zh-CN" altLang="en-US" b="1" dirty="0">
              <a:latin typeface="+mj-lt"/>
            </a:endParaRPr>
          </a:p>
        </p:txBody>
      </p:sp>
      <p:grpSp>
        <p:nvGrpSpPr>
          <p:cNvPr id="36" name="组合 34"/>
          <p:cNvGrpSpPr>
            <a:grpSpLocks/>
          </p:cNvGrpSpPr>
          <p:nvPr/>
        </p:nvGrpSpPr>
        <p:grpSpPr bwMode="auto">
          <a:xfrm>
            <a:off x="1442977" y="1889864"/>
            <a:ext cx="783427" cy="785533"/>
            <a:chOff x="0" y="0"/>
            <a:chExt cx="1154113" cy="1155699"/>
          </a:xfrm>
          <a:solidFill>
            <a:schemeClr val="bg1">
              <a:lumMod val="65000"/>
            </a:schemeClr>
          </a:solidFill>
        </p:grpSpPr>
        <p:sp>
          <p:nvSpPr>
            <p:cNvPr id="37" name="Oval 30"/>
            <p:cNvSpPr>
              <a:spLocks noChangeArrowheads="1"/>
            </p:cNvSpPr>
            <p:nvPr/>
          </p:nvSpPr>
          <p:spPr bwMode="auto">
            <a:xfrm>
              <a:off x="0" y="0"/>
              <a:ext cx="1154113" cy="115569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itchFamily="34" charset="0"/>
                  <a:ea typeface="仿宋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20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38" name="Freeform 34"/>
            <p:cNvSpPr>
              <a:spLocks noEditPoints="1"/>
            </p:cNvSpPr>
            <p:nvPr/>
          </p:nvSpPr>
          <p:spPr bwMode="auto">
            <a:xfrm>
              <a:off x="266700" y="128587"/>
              <a:ext cx="638175" cy="868362"/>
            </a:xfrm>
            <a:custGeom>
              <a:avLst/>
              <a:gdLst>
                <a:gd name="T0" fmla="*/ 128715 w 709"/>
                <a:gd name="T1" fmla="*/ 322149 h 965"/>
                <a:gd name="T2" fmla="*/ 196223 w 709"/>
                <a:gd name="T3" fmla="*/ 480524 h 965"/>
                <a:gd name="T4" fmla="*/ 251130 w 709"/>
                <a:gd name="T5" fmla="*/ 607403 h 965"/>
                <a:gd name="T6" fmla="*/ 374444 w 709"/>
                <a:gd name="T7" fmla="*/ 611003 h 965"/>
                <a:gd name="T8" fmla="*/ 401447 w 709"/>
                <a:gd name="T9" fmla="*/ 560611 h 965"/>
                <a:gd name="T10" fmla="*/ 469855 w 709"/>
                <a:gd name="T11" fmla="*/ 432831 h 965"/>
                <a:gd name="T12" fmla="*/ 319538 w 709"/>
                <a:gd name="T13" fmla="*/ 132279 h 965"/>
                <a:gd name="T14" fmla="*/ 264631 w 709"/>
                <a:gd name="T15" fmla="*/ 650597 h 965"/>
                <a:gd name="T16" fmla="*/ 201624 w 709"/>
                <a:gd name="T17" fmla="*/ 578608 h 965"/>
                <a:gd name="T18" fmla="*/ 135916 w 709"/>
                <a:gd name="T19" fmla="*/ 455328 h 965"/>
                <a:gd name="T20" fmla="*/ 319538 w 709"/>
                <a:gd name="T21" fmla="*/ 91785 h 965"/>
                <a:gd name="T22" fmla="*/ 503159 w 709"/>
                <a:gd name="T23" fmla="*/ 455328 h 965"/>
                <a:gd name="T24" fmla="*/ 436551 w 709"/>
                <a:gd name="T25" fmla="*/ 578608 h 965"/>
                <a:gd name="T26" fmla="*/ 374444 w 709"/>
                <a:gd name="T27" fmla="*/ 650597 h 965"/>
                <a:gd name="T28" fmla="*/ 228627 w 709"/>
                <a:gd name="T29" fmla="*/ 778376 h 965"/>
                <a:gd name="T30" fmla="*/ 383445 w 709"/>
                <a:gd name="T31" fmla="*/ 807172 h 965"/>
                <a:gd name="T32" fmla="*/ 383445 w 709"/>
                <a:gd name="T33" fmla="*/ 748681 h 965"/>
                <a:gd name="T34" fmla="*/ 246629 w 709"/>
                <a:gd name="T35" fmla="*/ 796373 h 965"/>
                <a:gd name="T36" fmla="*/ 395146 w 709"/>
                <a:gd name="T37" fmla="*/ 796373 h 965"/>
                <a:gd name="T38" fmla="*/ 413149 w 709"/>
                <a:gd name="T39" fmla="*/ 778376 h 965"/>
                <a:gd name="T40" fmla="*/ 228627 w 709"/>
                <a:gd name="T41" fmla="*/ 685691 h 965"/>
                <a:gd name="T42" fmla="*/ 413149 w 709"/>
                <a:gd name="T43" fmla="*/ 778376 h 965"/>
                <a:gd name="T44" fmla="*/ 411348 w 709"/>
                <a:gd name="T45" fmla="*/ 362642 h 965"/>
                <a:gd name="T46" fmla="*/ 349241 w 709"/>
                <a:gd name="T47" fmla="*/ 424733 h 965"/>
                <a:gd name="T48" fmla="*/ 288934 w 709"/>
                <a:gd name="T49" fmla="*/ 424733 h 965"/>
                <a:gd name="T50" fmla="*/ 226827 w 709"/>
                <a:gd name="T51" fmla="*/ 362642 h 965"/>
                <a:gd name="T52" fmla="*/ 226827 w 709"/>
                <a:gd name="T53" fmla="*/ 302352 h 965"/>
                <a:gd name="T54" fmla="*/ 288934 w 709"/>
                <a:gd name="T55" fmla="*/ 239362 h 965"/>
                <a:gd name="T56" fmla="*/ 349241 w 709"/>
                <a:gd name="T57" fmla="*/ 239362 h 965"/>
                <a:gd name="T58" fmla="*/ 411348 w 709"/>
                <a:gd name="T59" fmla="*/ 302352 h 965"/>
                <a:gd name="T60" fmla="*/ 612972 w 709"/>
                <a:gd name="T61" fmla="*/ 293353 h 965"/>
                <a:gd name="T62" fmla="*/ 580568 w 709"/>
                <a:gd name="T63" fmla="*/ 322149 h 965"/>
                <a:gd name="T64" fmla="*/ 612972 w 709"/>
                <a:gd name="T65" fmla="*/ 341046 h 965"/>
                <a:gd name="T66" fmla="*/ 612972 w 709"/>
                <a:gd name="T67" fmla="*/ 293353 h 965"/>
                <a:gd name="T68" fmla="*/ 542764 w 709"/>
                <a:gd name="T69" fmla="*/ 127780 h 965"/>
                <a:gd name="T70" fmla="*/ 509460 w 709"/>
                <a:gd name="T71" fmla="*/ 94485 h 965"/>
                <a:gd name="T72" fmla="*/ 518461 w 709"/>
                <a:gd name="T73" fmla="*/ 152976 h 965"/>
                <a:gd name="T74" fmla="*/ 342040 w 709"/>
                <a:gd name="T75" fmla="*/ 61190 h 965"/>
                <a:gd name="T76" fmla="*/ 318637 w 709"/>
                <a:gd name="T77" fmla="*/ 0 h 965"/>
                <a:gd name="T78" fmla="*/ 294335 w 709"/>
                <a:gd name="T79" fmla="*/ 61190 h 965"/>
                <a:gd name="T80" fmla="*/ 117014 w 709"/>
                <a:gd name="T81" fmla="*/ 155675 h 965"/>
                <a:gd name="T82" fmla="*/ 127815 w 709"/>
                <a:gd name="T83" fmla="*/ 98084 h 965"/>
                <a:gd name="T84" fmla="*/ 93611 w 709"/>
                <a:gd name="T85" fmla="*/ 132279 h 965"/>
                <a:gd name="T86" fmla="*/ 57607 w 709"/>
                <a:gd name="T87" fmla="*/ 322149 h 965"/>
                <a:gd name="T88" fmla="*/ 25203 w 709"/>
                <a:gd name="T89" fmla="*/ 293353 h 965"/>
                <a:gd name="T90" fmla="*/ 25203 w 709"/>
                <a:gd name="T91" fmla="*/ 341046 h 965"/>
                <a:gd name="T92" fmla="*/ 57607 w 709"/>
                <a:gd name="T93" fmla="*/ 322149 h 96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09" h="965">
                  <a:moveTo>
                    <a:pt x="355" y="147"/>
                  </a:moveTo>
                  <a:cubicBezTo>
                    <a:pt x="238" y="147"/>
                    <a:pt x="143" y="241"/>
                    <a:pt x="143" y="358"/>
                  </a:cubicBezTo>
                  <a:cubicBezTo>
                    <a:pt x="143" y="414"/>
                    <a:pt x="187" y="481"/>
                    <a:pt x="188" y="481"/>
                  </a:cubicBezTo>
                  <a:cubicBezTo>
                    <a:pt x="197" y="496"/>
                    <a:pt x="210" y="519"/>
                    <a:pt x="218" y="534"/>
                  </a:cubicBezTo>
                  <a:lnTo>
                    <a:pt x="264" y="623"/>
                  </a:lnTo>
                  <a:cubicBezTo>
                    <a:pt x="272" y="639"/>
                    <a:pt x="279" y="662"/>
                    <a:pt x="279" y="675"/>
                  </a:cubicBezTo>
                  <a:cubicBezTo>
                    <a:pt x="279" y="675"/>
                    <a:pt x="284" y="679"/>
                    <a:pt x="294" y="679"/>
                  </a:cubicBezTo>
                  <a:lnTo>
                    <a:pt x="416" y="679"/>
                  </a:lnTo>
                  <a:cubicBezTo>
                    <a:pt x="425" y="679"/>
                    <a:pt x="430" y="675"/>
                    <a:pt x="431" y="674"/>
                  </a:cubicBezTo>
                  <a:cubicBezTo>
                    <a:pt x="430" y="662"/>
                    <a:pt x="437" y="639"/>
                    <a:pt x="446" y="623"/>
                  </a:cubicBezTo>
                  <a:lnTo>
                    <a:pt x="491" y="534"/>
                  </a:lnTo>
                  <a:cubicBezTo>
                    <a:pt x="499" y="519"/>
                    <a:pt x="513" y="495"/>
                    <a:pt x="522" y="481"/>
                  </a:cubicBezTo>
                  <a:cubicBezTo>
                    <a:pt x="537" y="458"/>
                    <a:pt x="566" y="402"/>
                    <a:pt x="566" y="358"/>
                  </a:cubicBezTo>
                  <a:cubicBezTo>
                    <a:pt x="566" y="241"/>
                    <a:pt x="471" y="147"/>
                    <a:pt x="355" y="147"/>
                  </a:cubicBezTo>
                  <a:close/>
                  <a:moveTo>
                    <a:pt x="416" y="723"/>
                  </a:moveTo>
                  <a:lnTo>
                    <a:pt x="294" y="723"/>
                  </a:lnTo>
                  <a:cubicBezTo>
                    <a:pt x="261" y="723"/>
                    <a:pt x="235" y="702"/>
                    <a:pt x="235" y="675"/>
                  </a:cubicBezTo>
                  <a:cubicBezTo>
                    <a:pt x="235" y="671"/>
                    <a:pt x="231" y="656"/>
                    <a:pt x="224" y="643"/>
                  </a:cubicBezTo>
                  <a:lnTo>
                    <a:pt x="179" y="554"/>
                  </a:lnTo>
                  <a:cubicBezTo>
                    <a:pt x="172" y="540"/>
                    <a:pt x="159" y="519"/>
                    <a:pt x="151" y="506"/>
                  </a:cubicBezTo>
                  <a:cubicBezTo>
                    <a:pt x="145" y="498"/>
                    <a:pt x="99" y="425"/>
                    <a:pt x="99" y="358"/>
                  </a:cubicBezTo>
                  <a:cubicBezTo>
                    <a:pt x="99" y="217"/>
                    <a:pt x="214" y="102"/>
                    <a:pt x="355" y="102"/>
                  </a:cubicBezTo>
                  <a:cubicBezTo>
                    <a:pt x="495" y="102"/>
                    <a:pt x="610" y="217"/>
                    <a:pt x="610" y="358"/>
                  </a:cubicBezTo>
                  <a:cubicBezTo>
                    <a:pt x="610" y="425"/>
                    <a:pt x="564" y="498"/>
                    <a:pt x="559" y="506"/>
                  </a:cubicBezTo>
                  <a:cubicBezTo>
                    <a:pt x="550" y="518"/>
                    <a:pt x="537" y="541"/>
                    <a:pt x="530" y="554"/>
                  </a:cubicBezTo>
                  <a:lnTo>
                    <a:pt x="485" y="643"/>
                  </a:lnTo>
                  <a:cubicBezTo>
                    <a:pt x="478" y="656"/>
                    <a:pt x="475" y="671"/>
                    <a:pt x="475" y="675"/>
                  </a:cubicBezTo>
                  <a:cubicBezTo>
                    <a:pt x="475" y="702"/>
                    <a:pt x="449" y="723"/>
                    <a:pt x="416" y="723"/>
                  </a:cubicBezTo>
                  <a:close/>
                  <a:moveTo>
                    <a:pt x="287" y="832"/>
                  </a:moveTo>
                  <a:cubicBezTo>
                    <a:pt x="269" y="832"/>
                    <a:pt x="254" y="846"/>
                    <a:pt x="254" y="865"/>
                  </a:cubicBezTo>
                  <a:cubicBezTo>
                    <a:pt x="254" y="883"/>
                    <a:pt x="269" y="897"/>
                    <a:pt x="287" y="897"/>
                  </a:cubicBezTo>
                  <a:lnTo>
                    <a:pt x="426" y="897"/>
                  </a:lnTo>
                  <a:cubicBezTo>
                    <a:pt x="444" y="897"/>
                    <a:pt x="459" y="883"/>
                    <a:pt x="459" y="865"/>
                  </a:cubicBezTo>
                  <a:cubicBezTo>
                    <a:pt x="459" y="846"/>
                    <a:pt x="444" y="832"/>
                    <a:pt x="426" y="832"/>
                  </a:cubicBezTo>
                  <a:lnTo>
                    <a:pt x="287" y="832"/>
                  </a:lnTo>
                  <a:close/>
                  <a:moveTo>
                    <a:pt x="274" y="885"/>
                  </a:moveTo>
                  <a:cubicBezTo>
                    <a:pt x="276" y="929"/>
                    <a:pt x="312" y="965"/>
                    <a:pt x="356" y="965"/>
                  </a:cubicBezTo>
                  <a:cubicBezTo>
                    <a:pt x="401" y="965"/>
                    <a:pt x="437" y="929"/>
                    <a:pt x="439" y="885"/>
                  </a:cubicBezTo>
                  <a:lnTo>
                    <a:pt x="274" y="885"/>
                  </a:lnTo>
                  <a:close/>
                  <a:moveTo>
                    <a:pt x="459" y="865"/>
                  </a:moveTo>
                  <a:lnTo>
                    <a:pt x="254" y="865"/>
                  </a:lnTo>
                  <a:lnTo>
                    <a:pt x="254" y="762"/>
                  </a:lnTo>
                  <a:lnTo>
                    <a:pt x="459" y="762"/>
                  </a:lnTo>
                  <a:lnTo>
                    <a:pt x="459" y="865"/>
                  </a:lnTo>
                  <a:close/>
                  <a:moveTo>
                    <a:pt x="491" y="369"/>
                  </a:moveTo>
                  <a:cubicBezTo>
                    <a:pt x="491" y="388"/>
                    <a:pt x="476" y="403"/>
                    <a:pt x="457" y="403"/>
                  </a:cubicBezTo>
                  <a:lnTo>
                    <a:pt x="388" y="403"/>
                  </a:lnTo>
                  <a:lnTo>
                    <a:pt x="388" y="472"/>
                  </a:lnTo>
                  <a:cubicBezTo>
                    <a:pt x="388" y="491"/>
                    <a:pt x="373" y="506"/>
                    <a:pt x="355" y="506"/>
                  </a:cubicBezTo>
                  <a:cubicBezTo>
                    <a:pt x="336" y="506"/>
                    <a:pt x="321" y="491"/>
                    <a:pt x="321" y="472"/>
                  </a:cubicBezTo>
                  <a:lnTo>
                    <a:pt x="321" y="403"/>
                  </a:lnTo>
                  <a:lnTo>
                    <a:pt x="252" y="403"/>
                  </a:lnTo>
                  <a:cubicBezTo>
                    <a:pt x="233" y="403"/>
                    <a:pt x="218" y="388"/>
                    <a:pt x="218" y="369"/>
                  </a:cubicBezTo>
                  <a:cubicBezTo>
                    <a:pt x="218" y="351"/>
                    <a:pt x="233" y="336"/>
                    <a:pt x="252" y="336"/>
                  </a:cubicBezTo>
                  <a:lnTo>
                    <a:pt x="321" y="336"/>
                  </a:lnTo>
                  <a:lnTo>
                    <a:pt x="321" y="266"/>
                  </a:lnTo>
                  <a:cubicBezTo>
                    <a:pt x="321" y="248"/>
                    <a:pt x="336" y="233"/>
                    <a:pt x="355" y="233"/>
                  </a:cubicBezTo>
                  <a:cubicBezTo>
                    <a:pt x="373" y="233"/>
                    <a:pt x="388" y="248"/>
                    <a:pt x="388" y="266"/>
                  </a:cubicBezTo>
                  <a:lnTo>
                    <a:pt x="388" y="336"/>
                  </a:lnTo>
                  <a:lnTo>
                    <a:pt x="457" y="336"/>
                  </a:lnTo>
                  <a:cubicBezTo>
                    <a:pt x="476" y="336"/>
                    <a:pt x="491" y="351"/>
                    <a:pt x="491" y="369"/>
                  </a:cubicBezTo>
                  <a:close/>
                  <a:moveTo>
                    <a:pt x="681" y="326"/>
                  </a:moveTo>
                  <a:lnTo>
                    <a:pt x="643" y="326"/>
                  </a:lnTo>
                  <a:cubicBezTo>
                    <a:pt x="644" y="336"/>
                    <a:pt x="645" y="347"/>
                    <a:pt x="645" y="358"/>
                  </a:cubicBezTo>
                  <a:cubicBezTo>
                    <a:pt x="645" y="365"/>
                    <a:pt x="644" y="372"/>
                    <a:pt x="643" y="379"/>
                  </a:cubicBezTo>
                  <a:lnTo>
                    <a:pt x="681" y="379"/>
                  </a:lnTo>
                  <a:cubicBezTo>
                    <a:pt x="696" y="379"/>
                    <a:pt x="709" y="367"/>
                    <a:pt x="709" y="352"/>
                  </a:cubicBezTo>
                  <a:cubicBezTo>
                    <a:pt x="709" y="338"/>
                    <a:pt x="696" y="326"/>
                    <a:pt x="681" y="326"/>
                  </a:cubicBezTo>
                  <a:close/>
                  <a:moveTo>
                    <a:pt x="576" y="170"/>
                  </a:moveTo>
                  <a:lnTo>
                    <a:pt x="603" y="142"/>
                  </a:lnTo>
                  <a:cubicBezTo>
                    <a:pt x="614" y="131"/>
                    <a:pt x="614" y="114"/>
                    <a:pt x="604" y="104"/>
                  </a:cubicBezTo>
                  <a:cubicBezTo>
                    <a:pt x="594" y="94"/>
                    <a:pt x="577" y="94"/>
                    <a:pt x="566" y="105"/>
                  </a:cubicBezTo>
                  <a:lnTo>
                    <a:pt x="538" y="132"/>
                  </a:lnTo>
                  <a:cubicBezTo>
                    <a:pt x="552" y="144"/>
                    <a:pt x="564" y="156"/>
                    <a:pt x="576" y="170"/>
                  </a:cubicBezTo>
                  <a:close/>
                  <a:moveTo>
                    <a:pt x="354" y="67"/>
                  </a:moveTo>
                  <a:cubicBezTo>
                    <a:pt x="363" y="67"/>
                    <a:pt x="372" y="68"/>
                    <a:pt x="380" y="68"/>
                  </a:cubicBezTo>
                  <a:lnTo>
                    <a:pt x="380" y="27"/>
                  </a:lnTo>
                  <a:cubicBezTo>
                    <a:pt x="380" y="12"/>
                    <a:pt x="368" y="0"/>
                    <a:pt x="354" y="0"/>
                  </a:cubicBezTo>
                  <a:cubicBezTo>
                    <a:pt x="339" y="0"/>
                    <a:pt x="327" y="12"/>
                    <a:pt x="327" y="27"/>
                  </a:cubicBezTo>
                  <a:lnTo>
                    <a:pt x="327" y="68"/>
                  </a:lnTo>
                  <a:cubicBezTo>
                    <a:pt x="336" y="68"/>
                    <a:pt x="345" y="67"/>
                    <a:pt x="354" y="67"/>
                  </a:cubicBezTo>
                  <a:close/>
                  <a:moveTo>
                    <a:pt x="130" y="173"/>
                  </a:moveTo>
                  <a:cubicBezTo>
                    <a:pt x="142" y="159"/>
                    <a:pt x="154" y="147"/>
                    <a:pt x="168" y="135"/>
                  </a:cubicBezTo>
                  <a:lnTo>
                    <a:pt x="142" y="109"/>
                  </a:lnTo>
                  <a:cubicBezTo>
                    <a:pt x="131" y="99"/>
                    <a:pt x="114" y="98"/>
                    <a:pt x="104" y="109"/>
                  </a:cubicBezTo>
                  <a:cubicBezTo>
                    <a:pt x="93" y="119"/>
                    <a:pt x="94" y="136"/>
                    <a:pt x="104" y="147"/>
                  </a:cubicBezTo>
                  <a:lnTo>
                    <a:pt x="130" y="173"/>
                  </a:lnTo>
                  <a:close/>
                  <a:moveTo>
                    <a:pt x="64" y="358"/>
                  </a:moveTo>
                  <a:cubicBezTo>
                    <a:pt x="64" y="347"/>
                    <a:pt x="64" y="336"/>
                    <a:pt x="66" y="326"/>
                  </a:cubicBezTo>
                  <a:lnTo>
                    <a:pt x="28" y="326"/>
                  </a:lnTo>
                  <a:cubicBezTo>
                    <a:pt x="13" y="326"/>
                    <a:pt x="0" y="338"/>
                    <a:pt x="0" y="352"/>
                  </a:cubicBezTo>
                  <a:cubicBezTo>
                    <a:pt x="0" y="367"/>
                    <a:pt x="13" y="379"/>
                    <a:pt x="28" y="379"/>
                  </a:cubicBezTo>
                  <a:lnTo>
                    <a:pt x="65" y="379"/>
                  </a:lnTo>
                  <a:cubicBezTo>
                    <a:pt x="64" y="372"/>
                    <a:pt x="64" y="365"/>
                    <a:pt x="64" y="3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j-lt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组合 37"/>
          <p:cNvGrpSpPr>
            <a:grpSpLocks/>
          </p:cNvGrpSpPr>
          <p:nvPr/>
        </p:nvGrpSpPr>
        <p:grpSpPr bwMode="auto">
          <a:xfrm>
            <a:off x="1460219" y="2960261"/>
            <a:ext cx="783427" cy="785533"/>
            <a:chOff x="0" y="0"/>
            <a:chExt cx="1154113" cy="1155698"/>
          </a:xfrm>
          <a:solidFill>
            <a:schemeClr val="bg1">
              <a:lumMod val="65000"/>
            </a:schemeClr>
          </a:solidFill>
        </p:grpSpPr>
        <p:sp>
          <p:nvSpPr>
            <p:cNvPr id="40" name="Oval 31"/>
            <p:cNvSpPr>
              <a:spLocks noChangeArrowheads="1"/>
            </p:cNvSpPr>
            <p:nvPr/>
          </p:nvSpPr>
          <p:spPr bwMode="auto">
            <a:xfrm>
              <a:off x="0" y="0"/>
              <a:ext cx="1154113" cy="115569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itchFamily="34" charset="0"/>
                  <a:ea typeface="仿宋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20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41" name="Freeform 35"/>
            <p:cNvSpPr>
              <a:spLocks noEditPoints="1"/>
            </p:cNvSpPr>
            <p:nvPr/>
          </p:nvSpPr>
          <p:spPr bwMode="auto">
            <a:xfrm>
              <a:off x="269875" y="169862"/>
              <a:ext cx="563563" cy="766762"/>
            </a:xfrm>
            <a:custGeom>
              <a:avLst/>
              <a:gdLst>
                <a:gd name="T0" fmla="*/ 73939 w 625"/>
                <a:gd name="T1" fmla="*/ 124194 h 852"/>
                <a:gd name="T2" fmla="*/ 62217 w 625"/>
                <a:gd name="T3" fmla="*/ 766762 h 852"/>
                <a:gd name="T4" fmla="*/ 563563 w 625"/>
                <a:gd name="T5" fmla="*/ 188091 h 852"/>
                <a:gd name="T6" fmla="*/ 520281 w 625"/>
                <a:gd name="T7" fmla="*/ 201590 h 852"/>
                <a:gd name="T8" fmla="*/ 64021 w 625"/>
                <a:gd name="T9" fmla="*/ 722664 h 852"/>
                <a:gd name="T10" fmla="*/ 243459 w 625"/>
                <a:gd name="T11" fmla="*/ 81896 h 852"/>
                <a:gd name="T12" fmla="*/ 320104 w 625"/>
                <a:gd name="T13" fmla="*/ 81896 h 852"/>
                <a:gd name="T14" fmla="*/ 280429 w 625"/>
                <a:gd name="T15" fmla="*/ 122394 h 852"/>
                <a:gd name="T16" fmla="*/ 196571 w 625"/>
                <a:gd name="T17" fmla="*/ 83696 h 852"/>
                <a:gd name="T18" fmla="*/ 103696 w 625"/>
                <a:gd name="T19" fmla="*/ 194390 h 852"/>
                <a:gd name="T20" fmla="*/ 459867 w 625"/>
                <a:gd name="T21" fmla="*/ 194390 h 852"/>
                <a:gd name="T22" fmla="*/ 366992 w 625"/>
                <a:gd name="T23" fmla="*/ 83696 h 852"/>
                <a:gd name="T24" fmla="*/ 196571 w 625"/>
                <a:gd name="T25" fmla="*/ 83696 h 852"/>
                <a:gd name="T26" fmla="*/ 199276 w 625"/>
                <a:gd name="T27" fmla="*/ 582271 h 852"/>
                <a:gd name="T28" fmla="*/ 136157 w 625"/>
                <a:gd name="T29" fmla="*/ 600270 h 852"/>
                <a:gd name="T30" fmla="*/ 122631 w 625"/>
                <a:gd name="T31" fmla="*/ 613770 h 852"/>
                <a:gd name="T32" fmla="*/ 199276 w 625"/>
                <a:gd name="T33" fmla="*/ 619169 h 852"/>
                <a:gd name="T34" fmla="*/ 119025 w 625"/>
                <a:gd name="T35" fmla="*/ 658767 h 852"/>
                <a:gd name="T36" fmla="*/ 218212 w 625"/>
                <a:gd name="T37" fmla="*/ 610170 h 852"/>
                <a:gd name="T38" fmla="*/ 218212 w 625"/>
                <a:gd name="T39" fmla="*/ 578671 h 852"/>
                <a:gd name="T40" fmla="*/ 99187 w 625"/>
                <a:gd name="T41" fmla="*/ 584971 h 852"/>
                <a:gd name="T42" fmla="*/ 192964 w 625"/>
                <a:gd name="T43" fmla="*/ 683966 h 852"/>
                <a:gd name="T44" fmla="*/ 192964 w 625"/>
                <a:gd name="T45" fmla="*/ 301485 h 852"/>
                <a:gd name="T46" fmla="*/ 136157 w 625"/>
                <a:gd name="T47" fmla="*/ 318584 h 852"/>
                <a:gd name="T48" fmla="*/ 155994 w 625"/>
                <a:gd name="T49" fmla="*/ 368982 h 852"/>
                <a:gd name="T50" fmla="*/ 119025 w 625"/>
                <a:gd name="T51" fmla="*/ 382481 h 852"/>
                <a:gd name="T52" fmla="*/ 192964 w 625"/>
                <a:gd name="T53" fmla="*/ 281686 h 852"/>
                <a:gd name="T54" fmla="*/ 99187 w 625"/>
                <a:gd name="T55" fmla="*/ 380681 h 852"/>
                <a:gd name="T56" fmla="*/ 217310 w 625"/>
                <a:gd name="T57" fmla="*/ 323084 h 852"/>
                <a:gd name="T58" fmla="*/ 216408 w 625"/>
                <a:gd name="T59" fmla="*/ 296985 h 852"/>
                <a:gd name="T60" fmla="*/ 199276 w 625"/>
                <a:gd name="T61" fmla="*/ 452678 h 852"/>
                <a:gd name="T62" fmla="*/ 122631 w 625"/>
                <a:gd name="T63" fmla="*/ 471577 h 852"/>
                <a:gd name="T64" fmla="*/ 199276 w 625"/>
                <a:gd name="T65" fmla="*/ 522874 h 852"/>
                <a:gd name="T66" fmla="*/ 218212 w 625"/>
                <a:gd name="T67" fmla="*/ 438278 h 852"/>
                <a:gd name="T68" fmla="*/ 99187 w 625"/>
                <a:gd name="T69" fmla="*/ 442778 h 852"/>
                <a:gd name="T70" fmla="*/ 199276 w 625"/>
                <a:gd name="T71" fmla="*/ 541773 h 852"/>
                <a:gd name="T72" fmla="*/ 260592 w 625"/>
                <a:gd name="T73" fmla="*/ 418479 h 852"/>
                <a:gd name="T74" fmla="*/ 294856 w 625"/>
                <a:gd name="T75" fmla="*/ 650668 h 852"/>
                <a:gd name="T76" fmla="*/ 452654 w 625"/>
                <a:gd name="T77" fmla="*/ 602070 h 852"/>
                <a:gd name="T78" fmla="*/ 288544 w 625"/>
                <a:gd name="T79" fmla="*/ 644368 h 852"/>
                <a:gd name="T80" fmla="*/ 452654 w 625"/>
                <a:gd name="T81" fmla="*/ 456277 h 852"/>
                <a:gd name="T82" fmla="*/ 288544 w 625"/>
                <a:gd name="T83" fmla="*/ 368982 h 852"/>
                <a:gd name="T84" fmla="*/ 288544 w 625"/>
                <a:gd name="T85" fmla="*/ 316784 h 85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25" h="852">
                  <a:moveTo>
                    <a:pt x="48" y="224"/>
                  </a:moveTo>
                  <a:cubicBezTo>
                    <a:pt x="48" y="200"/>
                    <a:pt x="59" y="188"/>
                    <a:pt x="82" y="188"/>
                  </a:cubicBezTo>
                  <a:lnTo>
                    <a:pt x="82" y="138"/>
                  </a:lnTo>
                  <a:cubicBezTo>
                    <a:pt x="39" y="139"/>
                    <a:pt x="0" y="167"/>
                    <a:pt x="0" y="209"/>
                  </a:cubicBezTo>
                  <a:lnTo>
                    <a:pt x="0" y="783"/>
                  </a:lnTo>
                  <a:cubicBezTo>
                    <a:pt x="0" y="818"/>
                    <a:pt x="34" y="852"/>
                    <a:pt x="69" y="852"/>
                  </a:cubicBezTo>
                  <a:lnTo>
                    <a:pt x="556" y="852"/>
                  </a:lnTo>
                  <a:cubicBezTo>
                    <a:pt x="591" y="852"/>
                    <a:pt x="625" y="818"/>
                    <a:pt x="625" y="783"/>
                  </a:cubicBezTo>
                  <a:lnTo>
                    <a:pt x="625" y="209"/>
                  </a:lnTo>
                  <a:cubicBezTo>
                    <a:pt x="625" y="167"/>
                    <a:pt x="586" y="139"/>
                    <a:pt x="543" y="138"/>
                  </a:cubicBezTo>
                  <a:lnTo>
                    <a:pt x="543" y="188"/>
                  </a:lnTo>
                  <a:cubicBezTo>
                    <a:pt x="566" y="188"/>
                    <a:pt x="577" y="200"/>
                    <a:pt x="577" y="224"/>
                  </a:cubicBezTo>
                  <a:lnTo>
                    <a:pt x="577" y="768"/>
                  </a:lnTo>
                  <a:cubicBezTo>
                    <a:pt x="577" y="785"/>
                    <a:pt x="570" y="803"/>
                    <a:pt x="554" y="803"/>
                  </a:cubicBezTo>
                  <a:lnTo>
                    <a:pt x="71" y="803"/>
                  </a:lnTo>
                  <a:cubicBezTo>
                    <a:pt x="53" y="803"/>
                    <a:pt x="48" y="783"/>
                    <a:pt x="48" y="764"/>
                  </a:cubicBezTo>
                  <a:lnTo>
                    <a:pt x="48" y="224"/>
                  </a:lnTo>
                  <a:close/>
                  <a:moveTo>
                    <a:pt x="270" y="91"/>
                  </a:moveTo>
                  <a:cubicBezTo>
                    <a:pt x="270" y="71"/>
                    <a:pt x="289" y="52"/>
                    <a:pt x="309" y="52"/>
                  </a:cubicBezTo>
                  <a:lnTo>
                    <a:pt x="316" y="52"/>
                  </a:lnTo>
                  <a:cubicBezTo>
                    <a:pt x="336" y="52"/>
                    <a:pt x="355" y="71"/>
                    <a:pt x="355" y="91"/>
                  </a:cubicBezTo>
                  <a:lnTo>
                    <a:pt x="355" y="95"/>
                  </a:lnTo>
                  <a:cubicBezTo>
                    <a:pt x="355" y="117"/>
                    <a:pt x="336" y="136"/>
                    <a:pt x="314" y="136"/>
                  </a:cubicBezTo>
                  <a:lnTo>
                    <a:pt x="311" y="136"/>
                  </a:lnTo>
                  <a:cubicBezTo>
                    <a:pt x="289" y="136"/>
                    <a:pt x="270" y="117"/>
                    <a:pt x="270" y="95"/>
                  </a:cubicBezTo>
                  <a:lnTo>
                    <a:pt x="270" y="91"/>
                  </a:lnTo>
                  <a:close/>
                  <a:moveTo>
                    <a:pt x="218" y="93"/>
                  </a:moveTo>
                  <a:lnTo>
                    <a:pt x="149" y="93"/>
                  </a:lnTo>
                  <a:cubicBezTo>
                    <a:pt x="126" y="93"/>
                    <a:pt x="115" y="104"/>
                    <a:pt x="115" y="127"/>
                  </a:cubicBezTo>
                  <a:lnTo>
                    <a:pt x="115" y="216"/>
                  </a:lnTo>
                  <a:cubicBezTo>
                    <a:pt x="115" y="231"/>
                    <a:pt x="124" y="246"/>
                    <a:pt x="138" y="246"/>
                  </a:cubicBezTo>
                  <a:lnTo>
                    <a:pt x="487" y="246"/>
                  </a:lnTo>
                  <a:cubicBezTo>
                    <a:pt x="501" y="246"/>
                    <a:pt x="510" y="231"/>
                    <a:pt x="510" y="216"/>
                  </a:cubicBezTo>
                  <a:lnTo>
                    <a:pt x="510" y="127"/>
                  </a:lnTo>
                  <a:cubicBezTo>
                    <a:pt x="510" y="104"/>
                    <a:pt x="499" y="93"/>
                    <a:pt x="476" y="93"/>
                  </a:cubicBezTo>
                  <a:lnTo>
                    <a:pt x="407" y="93"/>
                  </a:lnTo>
                  <a:cubicBezTo>
                    <a:pt x="407" y="45"/>
                    <a:pt x="366" y="0"/>
                    <a:pt x="320" y="0"/>
                  </a:cubicBezTo>
                  <a:lnTo>
                    <a:pt x="305" y="0"/>
                  </a:lnTo>
                  <a:cubicBezTo>
                    <a:pt x="259" y="0"/>
                    <a:pt x="218" y="45"/>
                    <a:pt x="218" y="93"/>
                  </a:cubicBezTo>
                  <a:close/>
                  <a:moveTo>
                    <a:pt x="132" y="654"/>
                  </a:moveTo>
                  <a:cubicBezTo>
                    <a:pt x="132" y="649"/>
                    <a:pt x="133" y="647"/>
                    <a:pt x="138" y="647"/>
                  </a:cubicBezTo>
                  <a:lnTo>
                    <a:pt x="221" y="647"/>
                  </a:lnTo>
                  <a:lnTo>
                    <a:pt x="221" y="654"/>
                  </a:lnTo>
                  <a:cubicBezTo>
                    <a:pt x="221" y="661"/>
                    <a:pt x="186" y="680"/>
                    <a:pt x="180" y="684"/>
                  </a:cubicBezTo>
                  <a:cubicBezTo>
                    <a:pt x="174" y="679"/>
                    <a:pt x="161" y="667"/>
                    <a:pt x="151" y="667"/>
                  </a:cubicBezTo>
                  <a:lnTo>
                    <a:pt x="149" y="667"/>
                  </a:lnTo>
                  <a:cubicBezTo>
                    <a:pt x="144" y="667"/>
                    <a:pt x="136" y="675"/>
                    <a:pt x="136" y="680"/>
                  </a:cubicBezTo>
                  <a:lnTo>
                    <a:pt x="136" y="682"/>
                  </a:lnTo>
                  <a:cubicBezTo>
                    <a:pt x="136" y="688"/>
                    <a:pt x="167" y="721"/>
                    <a:pt x="173" y="721"/>
                  </a:cubicBezTo>
                  <a:lnTo>
                    <a:pt x="175" y="721"/>
                  </a:lnTo>
                  <a:cubicBezTo>
                    <a:pt x="180" y="721"/>
                    <a:pt x="214" y="693"/>
                    <a:pt x="221" y="688"/>
                  </a:cubicBezTo>
                  <a:cubicBezTo>
                    <a:pt x="221" y="700"/>
                    <a:pt x="225" y="738"/>
                    <a:pt x="214" y="738"/>
                  </a:cubicBezTo>
                  <a:lnTo>
                    <a:pt x="138" y="738"/>
                  </a:lnTo>
                  <a:cubicBezTo>
                    <a:pt x="133" y="738"/>
                    <a:pt x="132" y="737"/>
                    <a:pt x="132" y="732"/>
                  </a:cubicBezTo>
                  <a:lnTo>
                    <a:pt x="132" y="654"/>
                  </a:lnTo>
                  <a:close/>
                  <a:moveTo>
                    <a:pt x="214" y="760"/>
                  </a:moveTo>
                  <a:cubicBezTo>
                    <a:pt x="255" y="760"/>
                    <a:pt x="240" y="715"/>
                    <a:pt x="242" y="678"/>
                  </a:cubicBezTo>
                  <a:cubicBezTo>
                    <a:pt x="243" y="658"/>
                    <a:pt x="292" y="642"/>
                    <a:pt x="296" y="624"/>
                  </a:cubicBezTo>
                  <a:lnTo>
                    <a:pt x="290" y="624"/>
                  </a:lnTo>
                  <a:cubicBezTo>
                    <a:pt x="275" y="624"/>
                    <a:pt x="253" y="637"/>
                    <a:pt x="242" y="643"/>
                  </a:cubicBezTo>
                  <a:cubicBezTo>
                    <a:pt x="237" y="635"/>
                    <a:pt x="232" y="626"/>
                    <a:pt x="218" y="626"/>
                  </a:cubicBezTo>
                  <a:lnTo>
                    <a:pt x="134" y="626"/>
                  </a:lnTo>
                  <a:cubicBezTo>
                    <a:pt x="122" y="626"/>
                    <a:pt x="110" y="637"/>
                    <a:pt x="110" y="650"/>
                  </a:cubicBezTo>
                  <a:lnTo>
                    <a:pt x="110" y="736"/>
                  </a:lnTo>
                  <a:cubicBezTo>
                    <a:pt x="110" y="750"/>
                    <a:pt x="123" y="760"/>
                    <a:pt x="138" y="760"/>
                  </a:cubicBezTo>
                  <a:lnTo>
                    <a:pt x="214" y="760"/>
                  </a:lnTo>
                  <a:close/>
                  <a:moveTo>
                    <a:pt x="132" y="341"/>
                  </a:moveTo>
                  <a:cubicBezTo>
                    <a:pt x="132" y="336"/>
                    <a:pt x="133" y="335"/>
                    <a:pt x="138" y="335"/>
                  </a:cubicBezTo>
                  <a:lnTo>
                    <a:pt x="214" y="335"/>
                  </a:lnTo>
                  <a:cubicBezTo>
                    <a:pt x="219" y="335"/>
                    <a:pt x="221" y="336"/>
                    <a:pt x="221" y="341"/>
                  </a:cubicBezTo>
                  <a:cubicBezTo>
                    <a:pt x="221" y="346"/>
                    <a:pt x="184" y="371"/>
                    <a:pt x="180" y="371"/>
                  </a:cubicBezTo>
                  <a:cubicBezTo>
                    <a:pt x="175" y="371"/>
                    <a:pt x="164" y="354"/>
                    <a:pt x="151" y="354"/>
                  </a:cubicBezTo>
                  <a:cubicBezTo>
                    <a:pt x="145" y="354"/>
                    <a:pt x="136" y="361"/>
                    <a:pt x="136" y="367"/>
                  </a:cubicBezTo>
                  <a:lnTo>
                    <a:pt x="136" y="369"/>
                  </a:lnTo>
                  <a:cubicBezTo>
                    <a:pt x="136" y="378"/>
                    <a:pt x="166" y="406"/>
                    <a:pt x="173" y="410"/>
                  </a:cubicBezTo>
                  <a:lnTo>
                    <a:pt x="221" y="376"/>
                  </a:lnTo>
                  <a:lnTo>
                    <a:pt x="221" y="425"/>
                  </a:lnTo>
                  <a:lnTo>
                    <a:pt x="132" y="425"/>
                  </a:lnTo>
                  <a:lnTo>
                    <a:pt x="132" y="341"/>
                  </a:lnTo>
                  <a:close/>
                  <a:moveTo>
                    <a:pt x="240" y="330"/>
                  </a:moveTo>
                  <a:cubicBezTo>
                    <a:pt x="237" y="319"/>
                    <a:pt x="228" y="313"/>
                    <a:pt x="214" y="313"/>
                  </a:cubicBezTo>
                  <a:lnTo>
                    <a:pt x="138" y="313"/>
                  </a:lnTo>
                  <a:cubicBezTo>
                    <a:pt x="123" y="313"/>
                    <a:pt x="110" y="322"/>
                    <a:pt x="110" y="337"/>
                  </a:cubicBezTo>
                  <a:lnTo>
                    <a:pt x="110" y="423"/>
                  </a:lnTo>
                  <a:cubicBezTo>
                    <a:pt x="110" y="436"/>
                    <a:pt x="122" y="447"/>
                    <a:pt x="134" y="447"/>
                  </a:cubicBezTo>
                  <a:lnTo>
                    <a:pt x="218" y="447"/>
                  </a:lnTo>
                  <a:cubicBezTo>
                    <a:pt x="252" y="447"/>
                    <a:pt x="242" y="393"/>
                    <a:pt x="241" y="359"/>
                  </a:cubicBezTo>
                  <a:lnTo>
                    <a:pt x="296" y="313"/>
                  </a:lnTo>
                  <a:cubicBezTo>
                    <a:pt x="296" y="313"/>
                    <a:pt x="292" y="311"/>
                    <a:pt x="292" y="311"/>
                  </a:cubicBezTo>
                  <a:cubicBezTo>
                    <a:pt x="271" y="311"/>
                    <a:pt x="253" y="329"/>
                    <a:pt x="240" y="330"/>
                  </a:cubicBezTo>
                  <a:close/>
                  <a:moveTo>
                    <a:pt x="132" y="492"/>
                  </a:moveTo>
                  <a:lnTo>
                    <a:pt x="221" y="492"/>
                  </a:lnTo>
                  <a:lnTo>
                    <a:pt x="221" y="503"/>
                  </a:lnTo>
                  <a:lnTo>
                    <a:pt x="180" y="529"/>
                  </a:lnTo>
                  <a:lnTo>
                    <a:pt x="152" y="508"/>
                  </a:lnTo>
                  <a:cubicBezTo>
                    <a:pt x="145" y="513"/>
                    <a:pt x="136" y="515"/>
                    <a:pt x="136" y="524"/>
                  </a:cubicBezTo>
                  <a:cubicBezTo>
                    <a:pt x="136" y="531"/>
                    <a:pt x="167" y="565"/>
                    <a:pt x="173" y="565"/>
                  </a:cubicBezTo>
                  <a:cubicBezTo>
                    <a:pt x="183" y="565"/>
                    <a:pt x="209" y="536"/>
                    <a:pt x="221" y="533"/>
                  </a:cubicBezTo>
                  <a:lnTo>
                    <a:pt x="221" y="581"/>
                  </a:lnTo>
                  <a:lnTo>
                    <a:pt x="132" y="581"/>
                  </a:lnTo>
                  <a:lnTo>
                    <a:pt x="132" y="492"/>
                  </a:lnTo>
                  <a:close/>
                  <a:moveTo>
                    <a:pt x="242" y="487"/>
                  </a:moveTo>
                  <a:cubicBezTo>
                    <a:pt x="238" y="480"/>
                    <a:pt x="233" y="470"/>
                    <a:pt x="221" y="470"/>
                  </a:cubicBezTo>
                  <a:lnTo>
                    <a:pt x="132" y="470"/>
                  </a:lnTo>
                  <a:cubicBezTo>
                    <a:pt x="121" y="470"/>
                    <a:pt x="110" y="481"/>
                    <a:pt x="110" y="492"/>
                  </a:cubicBezTo>
                  <a:lnTo>
                    <a:pt x="110" y="581"/>
                  </a:lnTo>
                  <a:cubicBezTo>
                    <a:pt x="110" y="591"/>
                    <a:pt x="121" y="602"/>
                    <a:pt x="132" y="602"/>
                  </a:cubicBezTo>
                  <a:lnTo>
                    <a:pt x="221" y="602"/>
                  </a:lnTo>
                  <a:cubicBezTo>
                    <a:pt x="252" y="602"/>
                    <a:pt x="242" y="547"/>
                    <a:pt x="242" y="515"/>
                  </a:cubicBezTo>
                  <a:lnTo>
                    <a:pt x="296" y="469"/>
                  </a:lnTo>
                  <a:lnTo>
                    <a:pt x="289" y="465"/>
                  </a:lnTo>
                  <a:lnTo>
                    <a:pt x="242" y="487"/>
                  </a:lnTo>
                  <a:close/>
                  <a:moveTo>
                    <a:pt x="320" y="716"/>
                  </a:moveTo>
                  <a:cubicBezTo>
                    <a:pt x="320" y="721"/>
                    <a:pt x="322" y="723"/>
                    <a:pt x="327" y="723"/>
                  </a:cubicBezTo>
                  <a:lnTo>
                    <a:pt x="495" y="723"/>
                  </a:lnTo>
                  <a:cubicBezTo>
                    <a:pt x="500" y="723"/>
                    <a:pt x="502" y="721"/>
                    <a:pt x="502" y="716"/>
                  </a:cubicBezTo>
                  <a:lnTo>
                    <a:pt x="502" y="669"/>
                  </a:lnTo>
                  <a:cubicBezTo>
                    <a:pt x="502" y="664"/>
                    <a:pt x="500" y="663"/>
                    <a:pt x="495" y="663"/>
                  </a:cubicBezTo>
                  <a:lnTo>
                    <a:pt x="320" y="663"/>
                  </a:lnTo>
                  <a:lnTo>
                    <a:pt x="320" y="716"/>
                  </a:lnTo>
                  <a:close/>
                  <a:moveTo>
                    <a:pt x="320" y="565"/>
                  </a:moveTo>
                  <a:lnTo>
                    <a:pt x="502" y="565"/>
                  </a:lnTo>
                  <a:lnTo>
                    <a:pt x="502" y="507"/>
                  </a:lnTo>
                  <a:lnTo>
                    <a:pt x="320" y="507"/>
                  </a:lnTo>
                  <a:lnTo>
                    <a:pt x="320" y="565"/>
                  </a:lnTo>
                  <a:close/>
                  <a:moveTo>
                    <a:pt x="320" y="410"/>
                  </a:moveTo>
                  <a:lnTo>
                    <a:pt x="452" y="410"/>
                  </a:lnTo>
                  <a:lnTo>
                    <a:pt x="452" y="352"/>
                  </a:lnTo>
                  <a:lnTo>
                    <a:pt x="320" y="352"/>
                  </a:lnTo>
                  <a:lnTo>
                    <a:pt x="320" y="4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j-lt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40"/>
          <p:cNvGrpSpPr>
            <a:grpSpLocks/>
          </p:cNvGrpSpPr>
          <p:nvPr/>
        </p:nvGrpSpPr>
        <p:grpSpPr bwMode="auto">
          <a:xfrm>
            <a:off x="6852588" y="1911444"/>
            <a:ext cx="784505" cy="785533"/>
            <a:chOff x="0" y="0"/>
            <a:chExt cx="1155700" cy="1155698"/>
          </a:xfrm>
          <a:solidFill>
            <a:schemeClr val="bg1">
              <a:lumMod val="65000"/>
            </a:schemeClr>
          </a:solidFill>
        </p:grpSpPr>
        <p:sp>
          <p:nvSpPr>
            <p:cNvPr id="43" name="Oval 33"/>
            <p:cNvSpPr>
              <a:spLocks noChangeArrowheads="1"/>
            </p:cNvSpPr>
            <p:nvPr/>
          </p:nvSpPr>
          <p:spPr bwMode="auto">
            <a:xfrm>
              <a:off x="0" y="0"/>
              <a:ext cx="1155700" cy="115569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itchFamily="34" charset="0"/>
                  <a:ea typeface="仿宋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20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44" name="Freeform 36"/>
            <p:cNvSpPr>
              <a:spLocks noEditPoints="1"/>
            </p:cNvSpPr>
            <p:nvPr/>
          </p:nvSpPr>
          <p:spPr bwMode="auto">
            <a:xfrm>
              <a:off x="261937" y="217487"/>
              <a:ext cx="712788" cy="701675"/>
            </a:xfrm>
            <a:custGeom>
              <a:avLst/>
              <a:gdLst>
                <a:gd name="T0" fmla="*/ 188097 w 792"/>
                <a:gd name="T1" fmla="*/ 307152 h 779"/>
                <a:gd name="T2" fmla="*/ 249296 w 792"/>
                <a:gd name="T3" fmla="*/ 200865 h 779"/>
                <a:gd name="T4" fmla="*/ 350994 w 792"/>
                <a:gd name="T5" fmla="*/ 290938 h 779"/>
                <a:gd name="T6" fmla="*/ 264596 w 792"/>
                <a:gd name="T7" fmla="*/ 182850 h 779"/>
                <a:gd name="T8" fmla="*/ 350994 w 792"/>
                <a:gd name="T9" fmla="*/ 290938 h 779"/>
                <a:gd name="T10" fmla="*/ 350994 w 792"/>
                <a:gd name="T11" fmla="*/ 290938 h 779"/>
                <a:gd name="T12" fmla="*/ 420293 w 792"/>
                <a:gd name="T13" fmla="*/ 174743 h 779"/>
                <a:gd name="T14" fmla="*/ 442793 w 792"/>
                <a:gd name="T15" fmla="*/ 163034 h 779"/>
                <a:gd name="T16" fmla="*/ 445493 w 792"/>
                <a:gd name="T17" fmla="*/ 182850 h 779"/>
                <a:gd name="T18" fmla="*/ 439193 w 792"/>
                <a:gd name="T19" fmla="*/ 215276 h 779"/>
                <a:gd name="T20" fmla="*/ 418493 w 792"/>
                <a:gd name="T21" fmla="*/ 207170 h 779"/>
                <a:gd name="T22" fmla="*/ 393293 w 792"/>
                <a:gd name="T23" fmla="*/ 185552 h 779"/>
                <a:gd name="T24" fmla="*/ 410393 w 792"/>
                <a:gd name="T25" fmla="*/ 172942 h 779"/>
                <a:gd name="T26" fmla="*/ 442793 w 792"/>
                <a:gd name="T27" fmla="*/ 163034 h 779"/>
                <a:gd name="T28" fmla="*/ 337494 w 792"/>
                <a:gd name="T29" fmla="*/ 308953 h 779"/>
                <a:gd name="T30" fmla="*/ 325795 w 792"/>
                <a:gd name="T31" fmla="*/ 440461 h 779"/>
                <a:gd name="T32" fmla="*/ 371694 w 792"/>
                <a:gd name="T33" fmla="*/ 320663 h 779"/>
                <a:gd name="T34" fmla="*/ 280795 w 792"/>
                <a:gd name="T35" fmla="*/ 268420 h 779"/>
                <a:gd name="T36" fmla="*/ 246596 w 792"/>
                <a:gd name="T37" fmla="*/ 280130 h 779"/>
                <a:gd name="T38" fmla="*/ 292495 w 792"/>
                <a:gd name="T39" fmla="*/ 440461 h 779"/>
                <a:gd name="T40" fmla="*/ 280795 w 792"/>
                <a:gd name="T41" fmla="*/ 268420 h 779"/>
                <a:gd name="T42" fmla="*/ 416693 w 792"/>
                <a:gd name="T43" fmla="*/ 240497 h 779"/>
                <a:gd name="T44" fmla="*/ 404993 w 792"/>
                <a:gd name="T45" fmla="*/ 440461 h 779"/>
                <a:gd name="T46" fmla="*/ 450892 w 792"/>
                <a:gd name="T47" fmla="*/ 253107 h 779"/>
                <a:gd name="T48" fmla="*/ 201597 w 792"/>
                <a:gd name="T49" fmla="*/ 351288 h 779"/>
                <a:gd name="T50" fmla="*/ 167397 w 792"/>
                <a:gd name="T51" fmla="*/ 362997 h 779"/>
                <a:gd name="T52" fmla="*/ 213296 w 792"/>
                <a:gd name="T53" fmla="*/ 440461 h 779"/>
                <a:gd name="T54" fmla="*/ 201597 w 792"/>
                <a:gd name="T55" fmla="*/ 351288 h 779"/>
                <a:gd name="T56" fmla="*/ 122398 w 792"/>
                <a:gd name="T57" fmla="*/ 440461 h 779"/>
                <a:gd name="T58" fmla="*/ 110698 w 792"/>
                <a:gd name="T59" fmla="*/ 170240 h 779"/>
                <a:gd name="T60" fmla="*/ 134098 w 792"/>
                <a:gd name="T61" fmla="*/ 170240 h 779"/>
                <a:gd name="T62" fmla="*/ 477892 w 792"/>
                <a:gd name="T63" fmla="*/ 417042 h 779"/>
                <a:gd name="T64" fmla="*/ 477892 w 792"/>
                <a:gd name="T65" fmla="*/ 440461 h 779"/>
                <a:gd name="T66" fmla="*/ 110698 w 792"/>
                <a:gd name="T67" fmla="*/ 428751 h 779"/>
                <a:gd name="T68" fmla="*/ 477892 w 792"/>
                <a:gd name="T69" fmla="*/ 417042 h 779"/>
                <a:gd name="T70" fmla="*/ 611990 w 792"/>
                <a:gd name="T71" fmla="*/ 701675 h 779"/>
                <a:gd name="T72" fmla="*/ 436493 w 792"/>
                <a:gd name="T73" fmla="*/ 566564 h 779"/>
                <a:gd name="T74" fmla="*/ 0 w 792"/>
                <a:gd name="T75" fmla="*/ 299045 h 779"/>
                <a:gd name="T76" fmla="*/ 599390 w 792"/>
                <a:gd name="T77" fmla="*/ 299045 h 779"/>
                <a:gd name="T78" fmla="*/ 677689 w 792"/>
                <a:gd name="T79" fmla="*/ 544947 h 779"/>
                <a:gd name="T80" fmla="*/ 300595 w 792"/>
                <a:gd name="T81" fmla="*/ 561160 h 779"/>
                <a:gd name="T82" fmla="*/ 561591 w 792"/>
                <a:gd name="T83" fmla="*/ 299045 h 779"/>
                <a:gd name="T84" fmla="*/ 38699 w 792"/>
                <a:gd name="T85" fmla="*/ 299045 h 77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792" h="779">
                  <a:moveTo>
                    <a:pt x="297" y="240"/>
                  </a:moveTo>
                  <a:lnTo>
                    <a:pt x="209" y="341"/>
                  </a:lnTo>
                  <a:lnTo>
                    <a:pt x="188" y="323"/>
                  </a:lnTo>
                  <a:lnTo>
                    <a:pt x="277" y="223"/>
                  </a:lnTo>
                  <a:lnTo>
                    <a:pt x="297" y="240"/>
                  </a:lnTo>
                  <a:close/>
                  <a:moveTo>
                    <a:pt x="390" y="323"/>
                  </a:moveTo>
                  <a:lnTo>
                    <a:pt x="276" y="224"/>
                  </a:lnTo>
                  <a:lnTo>
                    <a:pt x="294" y="203"/>
                  </a:lnTo>
                  <a:lnTo>
                    <a:pt x="408" y="303"/>
                  </a:lnTo>
                  <a:lnTo>
                    <a:pt x="390" y="323"/>
                  </a:lnTo>
                  <a:close/>
                  <a:moveTo>
                    <a:pt x="487" y="212"/>
                  </a:moveTo>
                  <a:lnTo>
                    <a:pt x="390" y="323"/>
                  </a:lnTo>
                  <a:lnTo>
                    <a:pt x="369" y="305"/>
                  </a:lnTo>
                  <a:lnTo>
                    <a:pt x="467" y="194"/>
                  </a:lnTo>
                  <a:lnTo>
                    <a:pt x="487" y="212"/>
                  </a:lnTo>
                  <a:close/>
                  <a:moveTo>
                    <a:pt x="492" y="181"/>
                  </a:moveTo>
                  <a:cubicBezTo>
                    <a:pt x="497" y="179"/>
                    <a:pt x="500" y="182"/>
                    <a:pt x="499" y="187"/>
                  </a:cubicBezTo>
                  <a:lnTo>
                    <a:pt x="495" y="203"/>
                  </a:lnTo>
                  <a:cubicBezTo>
                    <a:pt x="494" y="209"/>
                    <a:pt x="492" y="217"/>
                    <a:pt x="491" y="222"/>
                  </a:cubicBezTo>
                  <a:lnTo>
                    <a:pt x="488" y="239"/>
                  </a:lnTo>
                  <a:cubicBezTo>
                    <a:pt x="487" y="244"/>
                    <a:pt x="483" y="245"/>
                    <a:pt x="479" y="242"/>
                  </a:cubicBezTo>
                  <a:lnTo>
                    <a:pt x="465" y="230"/>
                  </a:lnTo>
                  <a:cubicBezTo>
                    <a:pt x="461" y="227"/>
                    <a:pt x="455" y="221"/>
                    <a:pt x="451" y="217"/>
                  </a:cubicBezTo>
                  <a:lnTo>
                    <a:pt x="437" y="206"/>
                  </a:lnTo>
                  <a:cubicBezTo>
                    <a:pt x="433" y="202"/>
                    <a:pt x="434" y="198"/>
                    <a:pt x="439" y="197"/>
                  </a:cubicBezTo>
                  <a:lnTo>
                    <a:pt x="456" y="192"/>
                  </a:lnTo>
                  <a:cubicBezTo>
                    <a:pt x="461" y="190"/>
                    <a:pt x="470" y="187"/>
                    <a:pt x="475" y="186"/>
                  </a:cubicBezTo>
                  <a:lnTo>
                    <a:pt x="492" y="181"/>
                  </a:lnTo>
                  <a:close/>
                  <a:moveTo>
                    <a:pt x="400" y="343"/>
                  </a:moveTo>
                  <a:lnTo>
                    <a:pt x="375" y="343"/>
                  </a:lnTo>
                  <a:cubicBezTo>
                    <a:pt x="368" y="343"/>
                    <a:pt x="362" y="349"/>
                    <a:pt x="362" y="356"/>
                  </a:cubicBezTo>
                  <a:lnTo>
                    <a:pt x="362" y="489"/>
                  </a:lnTo>
                  <a:lnTo>
                    <a:pt x="413" y="489"/>
                  </a:lnTo>
                  <a:lnTo>
                    <a:pt x="413" y="356"/>
                  </a:lnTo>
                  <a:cubicBezTo>
                    <a:pt x="413" y="349"/>
                    <a:pt x="407" y="343"/>
                    <a:pt x="400" y="343"/>
                  </a:cubicBezTo>
                  <a:close/>
                  <a:moveTo>
                    <a:pt x="312" y="298"/>
                  </a:moveTo>
                  <a:lnTo>
                    <a:pt x="287" y="298"/>
                  </a:lnTo>
                  <a:cubicBezTo>
                    <a:pt x="280" y="298"/>
                    <a:pt x="274" y="304"/>
                    <a:pt x="274" y="311"/>
                  </a:cubicBezTo>
                  <a:lnTo>
                    <a:pt x="274" y="489"/>
                  </a:lnTo>
                  <a:lnTo>
                    <a:pt x="325" y="489"/>
                  </a:lnTo>
                  <a:lnTo>
                    <a:pt x="325" y="311"/>
                  </a:lnTo>
                  <a:cubicBezTo>
                    <a:pt x="325" y="304"/>
                    <a:pt x="319" y="298"/>
                    <a:pt x="312" y="298"/>
                  </a:cubicBezTo>
                  <a:close/>
                  <a:moveTo>
                    <a:pt x="488" y="267"/>
                  </a:moveTo>
                  <a:lnTo>
                    <a:pt x="463" y="267"/>
                  </a:lnTo>
                  <a:cubicBezTo>
                    <a:pt x="456" y="267"/>
                    <a:pt x="450" y="273"/>
                    <a:pt x="450" y="281"/>
                  </a:cubicBezTo>
                  <a:lnTo>
                    <a:pt x="450" y="489"/>
                  </a:lnTo>
                  <a:lnTo>
                    <a:pt x="501" y="489"/>
                  </a:lnTo>
                  <a:lnTo>
                    <a:pt x="501" y="281"/>
                  </a:lnTo>
                  <a:cubicBezTo>
                    <a:pt x="501" y="273"/>
                    <a:pt x="495" y="267"/>
                    <a:pt x="488" y="267"/>
                  </a:cubicBezTo>
                  <a:close/>
                  <a:moveTo>
                    <a:pt x="224" y="390"/>
                  </a:moveTo>
                  <a:lnTo>
                    <a:pt x="200" y="390"/>
                  </a:lnTo>
                  <a:cubicBezTo>
                    <a:pt x="192" y="390"/>
                    <a:pt x="186" y="396"/>
                    <a:pt x="186" y="403"/>
                  </a:cubicBezTo>
                  <a:lnTo>
                    <a:pt x="186" y="489"/>
                  </a:lnTo>
                  <a:lnTo>
                    <a:pt x="237" y="489"/>
                  </a:lnTo>
                  <a:lnTo>
                    <a:pt x="237" y="403"/>
                  </a:lnTo>
                  <a:cubicBezTo>
                    <a:pt x="237" y="396"/>
                    <a:pt x="231" y="390"/>
                    <a:pt x="224" y="390"/>
                  </a:cubicBezTo>
                  <a:close/>
                  <a:moveTo>
                    <a:pt x="149" y="476"/>
                  </a:moveTo>
                  <a:cubicBezTo>
                    <a:pt x="149" y="483"/>
                    <a:pt x="144" y="489"/>
                    <a:pt x="136" y="489"/>
                  </a:cubicBezTo>
                  <a:cubicBezTo>
                    <a:pt x="129" y="489"/>
                    <a:pt x="123" y="483"/>
                    <a:pt x="123" y="476"/>
                  </a:cubicBezTo>
                  <a:lnTo>
                    <a:pt x="123" y="189"/>
                  </a:lnTo>
                  <a:cubicBezTo>
                    <a:pt x="123" y="182"/>
                    <a:pt x="129" y="176"/>
                    <a:pt x="136" y="176"/>
                  </a:cubicBezTo>
                  <a:cubicBezTo>
                    <a:pt x="143" y="176"/>
                    <a:pt x="149" y="182"/>
                    <a:pt x="149" y="189"/>
                  </a:cubicBezTo>
                  <a:lnTo>
                    <a:pt x="149" y="476"/>
                  </a:lnTo>
                  <a:close/>
                  <a:moveTo>
                    <a:pt x="531" y="463"/>
                  </a:moveTo>
                  <a:cubicBezTo>
                    <a:pt x="538" y="463"/>
                    <a:pt x="544" y="469"/>
                    <a:pt x="544" y="476"/>
                  </a:cubicBezTo>
                  <a:cubicBezTo>
                    <a:pt x="544" y="483"/>
                    <a:pt x="538" y="489"/>
                    <a:pt x="531" y="489"/>
                  </a:cubicBezTo>
                  <a:lnTo>
                    <a:pt x="136" y="489"/>
                  </a:lnTo>
                  <a:cubicBezTo>
                    <a:pt x="129" y="489"/>
                    <a:pt x="123" y="483"/>
                    <a:pt x="123" y="476"/>
                  </a:cubicBezTo>
                  <a:cubicBezTo>
                    <a:pt x="123" y="469"/>
                    <a:pt x="129" y="463"/>
                    <a:pt x="136" y="463"/>
                  </a:cubicBezTo>
                  <a:lnTo>
                    <a:pt x="531" y="463"/>
                  </a:lnTo>
                  <a:close/>
                  <a:moveTo>
                    <a:pt x="753" y="750"/>
                  </a:moveTo>
                  <a:cubicBezTo>
                    <a:pt x="732" y="770"/>
                    <a:pt x="706" y="779"/>
                    <a:pt x="680" y="779"/>
                  </a:cubicBezTo>
                  <a:cubicBezTo>
                    <a:pt x="654" y="779"/>
                    <a:pt x="628" y="770"/>
                    <a:pt x="608" y="750"/>
                  </a:cubicBezTo>
                  <a:lnTo>
                    <a:pt x="485" y="629"/>
                  </a:lnTo>
                  <a:cubicBezTo>
                    <a:pt x="440" y="653"/>
                    <a:pt x="388" y="666"/>
                    <a:pt x="334" y="666"/>
                  </a:cubicBezTo>
                  <a:cubicBezTo>
                    <a:pt x="149" y="666"/>
                    <a:pt x="0" y="517"/>
                    <a:pt x="0" y="332"/>
                  </a:cubicBezTo>
                  <a:cubicBezTo>
                    <a:pt x="0" y="149"/>
                    <a:pt x="149" y="0"/>
                    <a:pt x="334" y="0"/>
                  </a:cubicBezTo>
                  <a:cubicBezTo>
                    <a:pt x="517" y="0"/>
                    <a:pt x="666" y="149"/>
                    <a:pt x="666" y="332"/>
                  </a:cubicBezTo>
                  <a:cubicBezTo>
                    <a:pt x="666" y="387"/>
                    <a:pt x="653" y="439"/>
                    <a:pt x="630" y="484"/>
                  </a:cubicBezTo>
                  <a:lnTo>
                    <a:pt x="753" y="605"/>
                  </a:lnTo>
                  <a:cubicBezTo>
                    <a:pt x="792" y="645"/>
                    <a:pt x="792" y="709"/>
                    <a:pt x="753" y="750"/>
                  </a:cubicBezTo>
                  <a:close/>
                  <a:moveTo>
                    <a:pt x="334" y="623"/>
                  </a:moveTo>
                  <a:lnTo>
                    <a:pt x="334" y="623"/>
                  </a:lnTo>
                  <a:cubicBezTo>
                    <a:pt x="494" y="623"/>
                    <a:pt x="624" y="493"/>
                    <a:pt x="624" y="332"/>
                  </a:cubicBezTo>
                  <a:cubicBezTo>
                    <a:pt x="624" y="172"/>
                    <a:pt x="494" y="42"/>
                    <a:pt x="334" y="42"/>
                  </a:cubicBezTo>
                  <a:cubicBezTo>
                    <a:pt x="173" y="42"/>
                    <a:pt x="43" y="172"/>
                    <a:pt x="43" y="332"/>
                  </a:cubicBezTo>
                  <a:cubicBezTo>
                    <a:pt x="43" y="493"/>
                    <a:pt x="173" y="623"/>
                    <a:pt x="334" y="6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j-lt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5" name="组合 43"/>
          <p:cNvGrpSpPr>
            <a:grpSpLocks/>
          </p:cNvGrpSpPr>
          <p:nvPr/>
        </p:nvGrpSpPr>
        <p:grpSpPr bwMode="auto">
          <a:xfrm>
            <a:off x="6884917" y="2980763"/>
            <a:ext cx="783427" cy="785533"/>
            <a:chOff x="0" y="0"/>
            <a:chExt cx="1154113" cy="1155698"/>
          </a:xfrm>
          <a:solidFill>
            <a:schemeClr val="bg1">
              <a:lumMod val="65000"/>
            </a:schemeClr>
          </a:solidFill>
        </p:grpSpPr>
        <p:sp>
          <p:nvSpPr>
            <p:cNvPr id="46" name="Oval 32"/>
            <p:cNvSpPr>
              <a:spLocks noChangeArrowheads="1"/>
            </p:cNvSpPr>
            <p:nvPr/>
          </p:nvSpPr>
          <p:spPr bwMode="auto">
            <a:xfrm>
              <a:off x="0" y="0"/>
              <a:ext cx="1154113" cy="115569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itchFamily="34" charset="0"/>
                  <a:ea typeface="仿宋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20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47" name="Freeform 37"/>
            <p:cNvSpPr>
              <a:spLocks noEditPoints="1"/>
            </p:cNvSpPr>
            <p:nvPr/>
          </p:nvSpPr>
          <p:spPr bwMode="auto">
            <a:xfrm>
              <a:off x="268287" y="254000"/>
              <a:ext cx="658813" cy="652462"/>
            </a:xfrm>
            <a:custGeom>
              <a:avLst/>
              <a:gdLst>
                <a:gd name="T0" fmla="*/ 594912 w 732"/>
                <a:gd name="T1" fmla="*/ 562343 h 724"/>
                <a:gd name="T2" fmla="*/ 526510 w 732"/>
                <a:gd name="T3" fmla="*/ 562343 h 724"/>
                <a:gd name="T4" fmla="*/ 431109 w 732"/>
                <a:gd name="T5" fmla="*/ 379401 h 724"/>
                <a:gd name="T6" fmla="*/ 421208 w 732"/>
                <a:gd name="T7" fmla="*/ 415449 h 724"/>
                <a:gd name="T8" fmla="*/ 369007 w 732"/>
                <a:gd name="T9" fmla="*/ 455101 h 724"/>
                <a:gd name="T10" fmla="*/ 540011 w 732"/>
                <a:gd name="T11" fmla="*/ 644351 h 724"/>
                <a:gd name="T12" fmla="*/ 649813 w 732"/>
                <a:gd name="T13" fmla="*/ 570454 h 724"/>
                <a:gd name="T14" fmla="*/ 568811 w 732"/>
                <a:gd name="T15" fmla="*/ 486643 h 724"/>
                <a:gd name="T16" fmla="*/ 449109 w 732"/>
                <a:gd name="T17" fmla="*/ 388413 h 724"/>
                <a:gd name="T18" fmla="*/ 237605 w 732"/>
                <a:gd name="T19" fmla="*/ 231606 h 724"/>
                <a:gd name="T20" fmla="*/ 273605 w 732"/>
                <a:gd name="T21" fmla="*/ 221693 h 724"/>
                <a:gd name="T22" fmla="*/ 283506 w 732"/>
                <a:gd name="T23" fmla="*/ 186546 h 724"/>
                <a:gd name="T24" fmla="*/ 292506 w 732"/>
                <a:gd name="T25" fmla="*/ 153202 h 724"/>
                <a:gd name="T26" fmla="*/ 126903 w 732"/>
                <a:gd name="T27" fmla="*/ 14419 h 724"/>
                <a:gd name="T28" fmla="*/ 104402 w 732"/>
                <a:gd name="T29" fmla="*/ 184744 h 724"/>
                <a:gd name="T30" fmla="*/ 900 w 732"/>
                <a:gd name="T31" fmla="*/ 141487 h 724"/>
                <a:gd name="T32" fmla="*/ 196204 w 732"/>
                <a:gd name="T33" fmla="*/ 281171 h 724"/>
                <a:gd name="T34" fmla="*/ 221404 w 732"/>
                <a:gd name="T35" fmla="*/ 248729 h 724"/>
                <a:gd name="T36" fmla="*/ 634513 w 732"/>
                <a:gd name="T37" fmla="*/ 63985 h 724"/>
                <a:gd name="T38" fmla="*/ 546311 w 732"/>
                <a:gd name="T39" fmla="*/ 0 h 724"/>
                <a:gd name="T40" fmla="*/ 309606 w 732"/>
                <a:gd name="T41" fmla="*/ 211780 h 724"/>
                <a:gd name="T42" fmla="*/ 275405 w 732"/>
                <a:gd name="T43" fmla="*/ 260444 h 724"/>
                <a:gd name="T44" fmla="*/ 246605 w 732"/>
                <a:gd name="T45" fmla="*/ 274863 h 724"/>
                <a:gd name="T46" fmla="*/ 250205 w 732"/>
                <a:gd name="T47" fmla="*/ 364982 h 724"/>
                <a:gd name="T48" fmla="*/ 58501 w 732"/>
                <a:gd name="T49" fmla="*/ 530801 h 724"/>
                <a:gd name="T50" fmla="*/ 37801 w 732"/>
                <a:gd name="T51" fmla="*/ 652462 h 724"/>
                <a:gd name="T52" fmla="*/ 136803 w 732"/>
                <a:gd name="T53" fmla="*/ 553331 h 724"/>
                <a:gd name="T54" fmla="*/ 291606 w 732"/>
                <a:gd name="T55" fmla="*/ 406437 h 724"/>
                <a:gd name="T56" fmla="*/ 378907 w 732"/>
                <a:gd name="T57" fmla="*/ 406437 h 724"/>
                <a:gd name="T58" fmla="*/ 404108 w 732"/>
                <a:gd name="T59" fmla="*/ 352366 h 724"/>
                <a:gd name="T60" fmla="*/ 441009 w 732"/>
                <a:gd name="T61" fmla="*/ 344255 h 724"/>
                <a:gd name="T62" fmla="*/ 634513 w 732"/>
                <a:gd name="T63" fmla="*/ 63985 h 72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732" h="724">
                  <a:moveTo>
                    <a:pt x="623" y="586"/>
                  </a:moveTo>
                  <a:cubicBezTo>
                    <a:pt x="644" y="586"/>
                    <a:pt x="661" y="603"/>
                    <a:pt x="661" y="624"/>
                  </a:cubicBezTo>
                  <a:cubicBezTo>
                    <a:pt x="661" y="645"/>
                    <a:pt x="644" y="662"/>
                    <a:pt x="623" y="662"/>
                  </a:cubicBezTo>
                  <a:cubicBezTo>
                    <a:pt x="602" y="662"/>
                    <a:pt x="585" y="645"/>
                    <a:pt x="585" y="624"/>
                  </a:cubicBezTo>
                  <a:cubicBezTo>
                    <a:pt x="585" y="603"/>
                    <a:pt x="602" y="586"/>
                    <a:pt x="623" y="586"/>
                  </a:cubicBezTo>
                  <a:close/>
                  <a:moveTo>
                    <a:pt x="479" y="421"/>
                  </a:moveTo>
                  <a:lnTo>
                    <a:pt x="489" y="441"/>
                  </a:lnTo>
                  <a:lnTo>
                    <a:pt x="468" y="461"/>
                  </a:lnTo>
                  <a:lnTo>
                    <a:pt x="449" y="480"/>
                  </a:lnTo>
                  <a:cubicBezTo>
                    <a:pt x="438" y="491"/>
                    <a:pt x="425" y="500"/>
                    <a:pt x="410" y="505"/>
                  </a:cubicBezTo>
                  <a:lnTo>
                    <a:pt x="539" y="633"/>
                  </a:lnTo>
                  <a:lnTo>
                    <a:pt x="600" y="715"/>
                  </a:lnTo>
                  <a:lnTo>
                    <a:pt x="632" y="724"/>
                  </a:lnTo>
                  <a:lnTo>
                    <a:pt x="722" y="633"/>
                  </a:lnTo>
                  <a:lnTo>
                    <a:pt x="713" y="600"/>
                  </a:lnTo>
                  <a:lnTo>
                    <a:pt x="632" y="540"/>
                  </a:lnTo>
                  <a:lnTo>
                    <a:pt x="511" y="419"/>
                  </a:lnTo>
                  <a:lnTo>
                    <a:pt x="499" y="431"/>
                  </a:lnTo>
                  <a:lnTo>
                    <a:pt x="479" y="421"/>
                  </a:lnTo>
                  <a:close/>
                  <a:moveTo>
                    <a:pt x="264" y="257"/>
                  </a:moveTo>
                  <a:lnTo>
                    <a:pt x="285" y="237"/>
                  </a:lnTo>
                  <a:lnTo>
                    <a:pt x="304" y="246"/>
                  </a:lnTo>
                  <a:lnTo>
                    <a:pt x="294" y="227"/>
                  </a:lnTo>
                  <a:lnTo>
                    <a:pt x="315" y="207"/>
                  </a:lnTo>
                  <a:lnTo>
                    <a:pt x="317" y="205"/>
                  </a:lnTo>
                  <a:cubicBezTo>
                    <a:pt x="322" y="193"/>
                    <a:pt x="325" y="181"/>
                    <a:pt x="325" y="170"/>
                  </a:cubicBezTo>
                  <a:cubicBezTo>
                    <a:pt x="325" y="84"/>
                    <a:pt x="242" y="0"/>
                    <a:pt x="156" y="1"/>
                  </a:cubicBezTo>
                  <a:cubicBezTo>
                    <a:pt x="156" y="1"/>
                    <a:pt x="146" y="11"/>
                    <a:pt x="141" y="16"/>
                  </a:cubicBezTo>
                  <a:cubicBezTo>
                    <a:pt x="210" y="85"/>
                    <a:pt x="204" y="74"/>
                    <a:pt x="204" y="116"/>
                  </a:cubicBezTo>
                  <a:cubicBezTo>
                    <a:pt x="204" y="151"/>
                    <a:pt x="149" y="205"/>
                    <a:pt x="116" y="205"/>
                  </a:cubicBezTo>
                  <a:cubicBezTo>
                    <a:pt x="72" y="205"/>
                    <a:pt x="86" y="212"/>
                    <a:pt x="16" y="142"/>
                  </a:cubicBezTo>
                  <a:cubicBezTo>
                    <a:pt x="10" y="147"/>
                    <a:pt x="1" y="157"/>
                    <a:pt x="1" y="157"/>
                  </a:cubicBezTo>
                  <a:cubicBezTo>
                    <a:pt x="2" y="243"/>
                    <a:pt x="83" y="325"/>
                    <a:pt x="169" y="325"/>
                  </a:cubicBezTo>
                  <a:cubicBezTo>
                    <a:pt x="185" y="325"/>
                    <a:pt x="201" y="320"/>
                    <a:pt x="218" y="312"/>
                  </a:cubicBezTo>
                  <a:lnTo>
                    <a:pt x="221" y="315"/>
                  </a:lnTo>
                  <a:cubicBezTo>
                    <a:pt x="226" y="301"/>
                    <a:pt x="234" y="288"/>
                    <a:pt x="246" y="276"/>
                  </a:cubicBezTo>
                  <a:lnTo>
                    <a:pt x="264" y="257"/>
                  </a:lnTo>
                  <a:close/>
                  <a:moveTo>
                    <a:pt x="705" y="71"/>
                  </a:moveTo>
                  <a:lnTo>
                    <a:pt x="655" y="20"/>
                  </a:lnTo>
                  <a:cubicBezTo>
                    <a:pt x="642" y="7"/>
                    <a:pt x="624" y="0"/>
                    <a:pt x="607" y="0"/>
                  </a:cubicBezTo>
                  <a:cubicBezTo>
                    <a:pt x="589" y="0"/>
                    <a:pt x="572" y="7"/>
                    <a:pt x="558" y="20"/>
                  </a:cubicBezTo>
                  <a:lnTo>
                    <a:pt x="344" y="235"/>
                  </a:lnTo>
                  <a:cubicBezTo>
                    <a:pt x="350" y="248"/>
                    <a:pt x="345" y="267"/>
                    <a:pt x="335" y="277"/>
                  </a:cubicBezTo>
                  <a:cubicBezTo>
                    <a:pt x="328" y="284"/>
                    <a:pt x="317" y="289"/>
                    <a:pt x="306" y="289"/>
                  </a:cubicBezTo>
                  <a:cubicBezTo>
                    <a:pt x="302" y="289"/>
                    <a:pt x="297" y="288"/>
                    <a:pt x="293" y="286"/>
                  </a:cubicBezTo>
                  <a:lnTo>
                    <a:pt x="274" y="305"/>
                  </a:lnTo>
                  <a:cubicBezTo>
                    <a:pt x="247" y="331"/>
                    <a:pt x="247" y="375"/>
                    <a:pt x="274" y="401"/>
                  </a:cubicBezTo>
                  <a:lnTo>
                    <a:pt x="278" y="405"/>
                  </a:lnTo>
                  <a:lnTo>
                    <a:pt x="110" y="572"/>
                  </a:lnTo>
                  <a:lnTo>
                    <a:pt x="65" y="589"/>
                  </a:lnTo>
                  <a:lnTo>
                    <a:pt x="0" y="682"/>
                  </a:lnTo>
                  <a:lnTo>
                    <a:pt x="42" y="724"/>
                  </a:lnTo>
                  <a:lnTo>
                    <a:pt x="135" y="659"/>
                  </a:lnTo>
                  <a:lnTo>
                    <a:pt x="152" y="614"/>
                  </a:lnTo>
                  <a:lnTo>
                    <a:pt x="319" y="447"/>
                  </a:lnTo>
                  <a:lnTo>
                    <a:pt x="324" y="451"/>
                  </a:lnTo>
                  <a:cubicBezTo>
                    <a:pt x="338" y="465"/>
                    <a:pt x="355" y="471"/>
                    <a:pt x="373" y="471"/>
                  </a:cubicBezTo>
                  <a:cubicBezTo>
                    <a:pt x="390" y="471"/>
                    <a:pt x="408" y="465"/>
                    <a:pt x="421" y="451"/>
                  </a:cubicBezTo>
                  <a:lnTo>
                    <a:pt x="440" y="433"/>
                  </a:lnTo>
                  <a:cubicBezTo>
                    <a:pt x="434" y="420"/>
                    <a:pt x="438" y="401"/>
                    <a:pt x="449" y="391"/>
                  </a:cubicBezTo>
                  <a:cubicBezTo>
                    <a:pt x="456" y="384"/>
                    <a:pt x="467" y="379"/>
                    <a:pt x="477" y="379"/>
                  </a:cubicBezTo>
                  <a:cubicBezTo>
                    <a:pt x="482" y="379"/>
                    <a:pt x="487" y="380"/>
                    <a:pt x="490" y="382"/>
                  </a:cubicBezTo>
                  <a:lnTo>
                    <a:pt x="705" y="167"/>
                  </a:lnTo>
                  <a:cubicBezTo>
                    <a:pt x="732" y="140"/>
                    <a:pt x="732" y="97"/>
                    <a:pt x="705" y="7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j-lt"/>
                <a:ea typeface="微软雅黑" panose="020B0503020204020204" pitchFamily="34" charset="-122"/>
              </a:endParaRPr>
            </a:p>
          </p:txBody>
        </p:sp>
      </p:grpSp>
      <p:sp>
        <p:nvSpPr>
          <p:cNvPr id="48" name="TextBox 46"/>
          <p:cNvSpPr txBox="1">
            <a:spLocks noChangeArrowheads="1"/>
          </p:cNvSpPr>
          <p:nvPr/>
        </p:nvSpPr>
        <p:spPr bwMode="auto">
          <a:xfrm>
            <a:off x="2291060" y="1128068"/>
            <a:ext cx="1193999" cy="278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2084" tIns="31042" rIns="62084" bIns="31042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zh-CN" sz="1400" b="1" dirty="0">
                <a:latin typeface="+mj-lt"/>
              </a:rPr>
              <a:t>STEP HERE</a:t>
            </a:r>
            <a:endParaRPr lang="en-US" altLang="zh-CN" sz="1400" b="1" dirty="0">
              <a:latin typeface="+mj-lt"/>
            </a:endParaRPr>
          </a:p>
        </p:txBody>
      </p:sp>
      <p:sp>
        <p:nvSpPr>
          <p:cNvPr id="49" name="TextBox 47"/>
          <p:cNvSpPr txBox="1">
            <a:spLocks noChangeArrowheads="1"/>
          </p:cNvSpPr>
          <p:nvPr/>
        </p:nvSpPr>
        <p:spPr bwMode="auto">
          <a:xfrm>
            <a:off x="2239336" y="1519620"/>
            <a:ext cx="1759747" cy="739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2084" tIns="31042" rIns="62084" bIns="31042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100" dirty="0">
                <a:solidFill>
                  <a:schemeClr val="tx1"/>
                </a:solidFill>
                <a:latin typeface="+mj-lt"/>
              </a:rPr>
              <a:t>I hope and I believe that this Template will your Time, Money and Reputation.</a:t>
            </a:r>
            <a:endParaRPr lang="zh-CN" altLang="en-US" sz="11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0" name="TextBox 48"/>
          <p:cNvSpPr txBox="1">
            <a:spLocks noChangeArrowheads="1"/>
          </p:cNvSpPr>
          <p:nvPr/>
        </p:nvSpPr>
        <p:spPr bwMode="auto">
          <a:xfrm>
            <a:off x="5576692" y="1128068"/>
            <a:ext cx="1195076" cy="278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2084" tIns="31042" rIns="62084" bIns="31042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None/>
            </a:pPr>
            <a:r>
              <a:rPr lang="tr-TR" altLang="zh-CN" sz="1400" b="1" dirty="0">
                <a:latin typeface="+mj-lt"/>
              </a:rPr>
              <a:t>STEP HERE</a:t>
            </a:r>
            <a:endParaRPr lang="en-US" altLang="zh-CN" sz="1400" b="1" dirty="0">
              <a:latin typeface="+mj-lt"/>
            </a:endParaRPr>
          </a:p>
        </p:txBody>
      </p:sp>
      <p:sp>
        <p:nvSpPr>
          <p:cNvPr id="51" name="TextBox 49"/>
          <p:cNvSpPr txBox="1">
            <a:spLocks noChangeArrowheads="1"/>
          </p:cNvSpPr>
          <p:nvPr/>
        </p:nvSpPr>
        <p:spPr bwMode="auto">
          <a:xfrm>
            <a:off x="5076678" y="1519620"/>
            <a:ext cx="1759747" cy="739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2084" tIns="31042" rIns="62084" bIns="31042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zh-CN" sz="1100" dirty="0">
                <a:solidFill>
                  <a:schemeClr val="tx1"/>
                </a:solidFill>
                <a:latin typeface="+mj-lt"/>
              </a:rPr>
              <a:t>I hope and I believe that this Template will your Time, Money and Reputation.</a:t>
            </a:r>
            <a:endParaRPr lang="zh-CN" altLang="en-US" sz="11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2" name="TextBox 50"/>
          <p:cNvSpPr txBox="1">
            <a:spLocks noChangeArrowheads="1"/>
          </p:cNvSpPr>
          <p:nvPr/>
        </p:nvSpPr>
        <p:spPr bwMode="auto">
          <a:xfrm>
            <a:off x="2291060" y="4237832"/>
            <a:ext cx="1193999" cy="278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2084" tIns="31042" rIns="62084" bIns="31042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tr-TR" altLang="zh-CN" sz="1400" b="1" dirty="0">
                <a:latin typeface="+mj-lt"/>
              </a:rPr>
              <a:t>STEP HERE</a:t>
            </a:r>
            <a:endParaRPr lang="en-US" altLang="zh-CN" sz="1400" b="1" dirty="0">
              <a:latin typeface="+mj-lt"/>
            </a:endParaRPr>
          </a:p>
        </p:txBody>
      </p:sp>
      <p:sp>
        <p:nvSpPr>
          <p:cNvPr id="53" name="TextBox 51"/>
          <p:cNvSpPr txBox="1">
            <a:spLocks noChangeArrowheads="1"/>
          </p:cNvSpPr>
          <p:nvPr/>
        </p:nvSpPr>
        <p:spPr bwMode="auto">
          <a:xfrm>
            <a:off x="2239336" y="3414397"/>
            <a:ext cx="1759747" cy="739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2084" tIns="31042" rIns="62084" bIns="31042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100" dirty="0">
                <a:solidFill>
                  <a:schemeClr val="tx1"/>
                </a:solidFill>
                <a:latin typeface="+mj-lt"/>
              </a:rPr>
              <a:t>I hope and I believe that this Template will your Time, Money and Reputation.</a:t>
            </a:r>
            <a:endParaRPr lang="zh-CN" altLang="en-US" sz="11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4" name="TextBox 52"/>
          <p:cNvSpPr txBox="1">
            <a:spLocks noChangeArrowheads="1"/>
          </p:cNvSpPr>
          <p:nvPr/>
        </p:nvSpPr>
        <p:spPr bwMode="auto">
          <a:xfrm>
            <a:off x="5576692" y="4237832"/>
            <a:ext cx="1195076" cy="278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2084" tIns="31042" rIns="62084" bIns="31042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None/>
            </a:pPr>
            <a:r>
              <a:rPr lang="tr-TR" altLang="zh-CN" sz="1400" b="1" dirty="0">
                <a:latin typeface="+mj-lt"/>
              </a:rPr>
              <a:t>STEP HERE</a:t>
            </a:r>
            <a:endParaRPr lang="en-US" altLang="zh-CN" sz="1400" b="1" dirty="0">
              <a:latin typeface="+mj-lt"/>
            </a:endParaRPr>
          </a:p>
        </p:txBody>
      </p:sp>
      <p:sp>
        <p:nvSpPr>
          <p:cNvPr id="55" name="TextBox 53"/>
          <p:cNvSpPr txBox="1">
            <a:spLocks noChangeArrowheads="1"/>
          </p:cNvSpPr>
          <p:nvPr/>
        </p:nvSpPr>
        <p:spPr bwMode="auto">
          <a:xfrm>
            <a:off x="5076678" y="3414397"/>
            <a:ext cx="1759747" cy="739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2084" tIns="31042" rIns="62084" bIns="31042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zh-CN" sz="1100" dirty="0">
                <a:solidFill>
                  <a:schemeClr val="tx1"/>
                </a:solidFill>
                <a:latin typeface="+mj-lt"/>
              </a:rPr>
              <a:t>I hope and I believe that this Template will your Time, Money and Reputation.</a:t>
            </a:r>
            <a:endParaRPr lang="zh-CN" altLang="en-US" sz="11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5782" y="205624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accent1"/>
                </a:solidFill>
                <a:latin typeface="+mj-lt"/>
                <a:ea typeface="微软雅黑" pitchFamily="34" charset="-122"/>
              </a:rPr>
              <a:t>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682019" y="195037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accent2"/>
                </a:solidFill>
                <a:latin typeface="+mj-lt"/>
                <a:ea typeface="微软雅黑" panose="020B0503020204020204" pitchFamily="34" charset="-122"/>
              </a:rPr>
              <a:t> </a:t>
            </a:r>
            <a:endParaRPr lang="zh-CN" altLang="en-US" sz="2400" dirty="0">
              <a:solidFill>
                <a:schemeClr val="accent2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190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6481E-6 -2.96296E-6 L -0.313 -0.10856 " pathEditMode="relative" rAng="0" ptsTypes="AA">
                                      <p:cBhvr>
                                        <p:cTn id="26" dur="1000" spd="-999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5500" y="-530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7816E-7 4.81481E-6 L 0.30831 0.12546 " pathEditMode="relative" rAng="0" ptsTypes="AA">
                                      <p:cBhvr>
                                        <p:cTn id="28" dur="1000" spd="-999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5400" y="630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6838E-6 -4.81481E-6 L 0.30623 -0.10416 " pathEditMode="relative" rAng="0" ptsTypes="AA">
                                      <p:cBhvr>
                                        <p:cTn id="30" dur="1000" spd="-999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5300" y="-510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06791E-6 -4.81481E-6 L -0.30923 0.12084 " pathEditMode="relative" rAng="0" ptsTypes="AA">
                                      <p:cBhvr>
                                        <p:cTn id="32" dur="1000" spd="-999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5400" y="6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3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85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85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34" grpId="0" animBg="1" autoUpdateAnimBg="0"/>
      <p:bldP spid="35" grpId="0"/>
      <p:bldP spid="48" grpId="0" autoUpdateAnimBg="0"/>
      <p:bldP spid="49" grpId="0" autoUpdateAnimBg="0"/>
      <p:bldP spid="50" grpId="0" autoUpdateAnimBg="0"/>
      <p:bldP spid="51" grpId="0" autoUpdateAnimBg="0"/>
      <p:bldP spid="52" grpId="0" autoUpdateAnimBg="0"/>
      <p:bldP spid="53" grpId="0" autoUpdateAnimBg="0"/>
      <p:bldP spid="54" grpId="0" autoUpdateAnimBg="0"/>
      <p:bldP spid="55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44001" cy="5143500"/>
          </a:xfrm>
          <a:prstGeom prst="rect">
            <a:avLst/>
          </a:prstGeom>
        </p:spPr>
      </p:pic>
      <p:sp>
        <p:nvSpPr>
          <p:cNvPr id="7" name="任意多边形 6"/>
          <p:cNvSpPr/>
          <p:nvPr/>
        </p:nvSpPr>
        <p:spPr>
          <a:xfrm>
            <a:off x="461169" y="1558006"/>
            <a:ext cx="3786981" cy="1392362"/>
          </a:xfrm>
          <a:custGeom>
            <a:avLst/>
            <a:gdLst>
              <a:gd name="connsiteX0" fmla="*/ 1112071 w 4901184"/>
              <a:gd name="connsiteY0" fmla="*/ 0 h 1801368"/>
              <a:gd name="connsiteX1" fmla="*/ 4901184 w 4901184"/>
              <a:gd name="connsiteY1" fmla="*/ 0 h 1801368"/>
              <a:gd name="connsiteX2" fmla="*/ 4901184 w 4901184"/>
              <a:gd name="connsiteY2" fmla="*/ 1008251 h 1801368"/>
              <a:gd name="connsiteX3" fmla="*/ 3799357 w 4901184"/>
              <a:gd name="connsiteY3" fmla="*/ 1801368 h 1801368"/>
              <a:gd name="connsiteX4" fmla="*/ 0 w 4901184"/>
              <a:gd name="connsiteY4" fmla="*/ 1801368 h 1801368"/>
              <a:gd name="connsiteX5" fmla="*/ 0 w 4901184"/>
              <a:gd name="connsiteY5" fmla="*/ 800490 h 1801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01184" h="1801368">
                <a:moveTo>
                  <a:pt x="1112071" y="0"/>
                </a:moveTo>
                <a:lnTo>
                  <a:pt x="4901184" y="0"/>
                </a:lnTo>
                <a:lnTo>
                  <a:pt x="4901184" y="1008251"/>
                </a:lnTo>
                <a:lnTo>
                  <a:pt x="3799357" y="1801368"/>
                </a:lnTo>
                <a:lnTo>
                  <a:pt x="0" y="1801368"/>
                </a:lnTo>
                <a:lnTo>
                  <a:pt x="0" y="800490"/>
                </a:lnTo>
                <a:close/>
              </a:path>
            </a:pathLst>
          </a:custGeom>
          <a:solidFill>
            <a:srgbClr val="964F46">
              <a:alpha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314" tIns="45650" rIns="91314" bIns="45650" anchor="ctr"/>
          <a:lstStyle/>
          <a:p>
            <a:pPr algn="ctr" defTabSz="91312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900" kern="0">
              <a:solidFill>
                <a:prstClr val="white"/>
              </a:solidFill>
              <a:latin typeface="+mj-lt"/>
              <a:ea typeface="幼圆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217197" y="1415839"/>
            <a:ext cx="1249653" cy="939205"/>
          </a:xfrm>
          <a:prstGeom prst="line">
            <a:avLst/>
          </a:prstGeom>
          <a:noFill/>
          <a:ln w="12700" cap="flat" cmpd="sng" algn="ctr">
            <a:solidFill>
              <a:srgbClr val="964F46"/>
            </a:solidFill>
            <a:prstDash val="solid"/>
            <a:miter lim="800000"/>
          </a:ln>
          <a:effectLst/>
        </p:spPr>
      </p:cxnSp>
      <p:cxnSp>
        <p:nvCxnSpPr>
          <p:cNvPr id="9" name="直接连接符 8"/>
          <p:cNvCxnSpPr/>
          <p:nvPr/>
        </p:nvCxnSpPr>
        <p:spPr>
          <a:xfrm flipH="1">
            <a:off x="3160500" y="2143125"/>
            <a:ext cx="1313870" cy="987510"/>
          </a:xfrm>
          <a:prstGeom prst="line">
            <a:avLst/>
          </a:prstGeom>
          <a:noFill/>
          <a:ln w="12700" cap="flat" cmpd="sng" algn="ctr">
            <a:solidFill>
              <a:srgbClr val="964F46"/>
            </a:solidFill>
            <a:prstDash val="solid"/>
            <a:miter lim="800000"/>
          </a:ln>
          <a:effectLst/>
        </p:spPr>
      </p:cxnSp>
      <p:sp>
        <p:nvSpPr>
          <p:cNvPr id="10" name="TextBox 21"/>
          <p:cNvSpPr txBox="1"/>
          <p:nvPr/>
        </p:nvSpPr>
        <p:spPr>
          <a:xfrm>
            <a:off x="1546224" y="1731254"/>
            <a:ext cx="1614276" cy="953821"/>
          </a:xfrm>
          <a:prstGeom prst="rect">
            <a:avLst/>
          </a:prstGeom>
          <a:noFill/>
        </p:spPr>
        <p:txBody>
          <a:bodyPr wrap="square" lIns="91190" tIns="45578" rIns="91190" bIns="45578" rtlCol="0">
            <a:spAutoFit/>
          </a:bodyPr>
          <a:lstStyle/>
          <a:p>
            <a:pPr algn="l" eaLnBrk="1" hangingPunct="1"/>
            <a:r>
              <a:rPr lang="tr-TR" altLang="zh-CN" sz="2800" b="1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PART III</a:t>
            </a:r>
            <a:endParaRPr lang="zh-CN" altLang="en-US" sz="280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168521" y="2236057"/>
            <a:ext cx="23696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2000" b="1" dirty="0">
                <a:solidFill>
                  <a:schemeClr val="bg1"/>
                </a:solidFill>
                <a:latin typeface="+mj-lt"/>
              </a:rPr>
              <a:t>FRANCE</a:t>
            </a:r>
            <a:endParaRPr lang="zh-CN" altLang="en-US" sz="20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26991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09803" y="-530976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accent1"/>
                </a:solidFill>
                <a:latin typeface="+mj-lt"/>
                <a:ea typeface="微软雅黑" pitchFamily="34" charset="-122"/>
              </a:rPr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682019" y="195037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accent2"/>
                </a:solidFill>
                <a:latin typeface="+mj-lt"/>
                <a:ea typeface="微软雅黑" panose="020B0503020204020204" pitchFamily="34" charset="-122"/>
              </a:rPr>
              <a:t> </a:t>
            </a:r>
            <a:endParaRPr lang="zh-CN" altLang="en-US" sz="2400" dirty="0">
              <a:solidFill>
                <a:schemeClr val="accent2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7" name="箭头3"/>
          <p:cNvSpPr>
            <a:spLocks/>
          </p:cNvSpPr>
          <p:nvPr/>
        </p:nvSpPr>
        <p:spPr bwMode="gray">
          <a:xfrm flipV="1">
            <a:off x="1531850" y="2889667"/>
            <a:ext cx="819764" cy="1140531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lIns="62118" tIns="31058" rIns="62118" bIns="31058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900">
              <a:solidFill>
                <a:sysClr val="windowText" lastClr="000000"/>
              </a:solidFill>
              <a:latin typeface="+mj-lt"/>
              <a:ea typeface="宋体"/>
            </a:endParaRPr>
          </a:p>
        </p:txBody>
      </p:sp>
      <p:sp>
        <p:nvSpPr>
          <p:cNvPr id="28" name="箭头2"/>
          <p:cNvSpPr>
            <a:spLocks/>
          </p:cNvSpPr>
          <p:nvPr/>
        </p:nvSpPr>
        <p:spPr bwMode="gray">
          <a:xfrm rot="16200000">
            <a:off x="1747861" y="2415012"/>
            <a:ext cx="243647" cy="974403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lIns="62118" tIns="31058" rIns="62118" bIns="31058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900">
              <a:solidFill>
                <a:sysClr val="windowText" lastClr="000000"/>
              </a:solidFill>
              <a:latin typeface="+mj-lt"/>
              <a:ea typeface="宋体"/>
            </a:endParaRPr>
          </a:p>
        </p:txBody>
      </p:sp>
      <p:sp>
        <p:nvSpPr>
          <p:cNvPr id="29" name="箭头1"/>
          <p:cNvSpPr>
            <a:spLocks/>
          </p:cNvSpPr>
          <p:nvPr/>
        </p:nvSpPr>
        <p:spPr bwMode="gray">
          <a:xfrm>
            <a:off x="1526579" y="1643759"/>
            <a:ext cx="819764" cy="1321191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lIns="62118" tIns="31058" rIns="62118" bIns="31058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900">
              <a:solidFill>
                <a:sysClr val="windowText" lastClr="000000"/>
              </a:solidFill>
              <a:latin typeface="+mj-lt"/>
              <a:ea typeface="宋体"/>
            </a:endParaRPr>
          </a:p>
        </p:txBody>
      </p:sp>
      <p:sp>
        <p:nvSpPr>
          <p:cNvPr id="30" name="文本1"/>
          <p:cNvSpPr>
            <a:spLocks noChangeArrowheads="1"/>
          </p:cNvSpPr>
          <p:nvPr/>
        </p:nvSpPr>
        <p:spPr bwMode="gray">
          <a:xfrm>
            <a:off x="3378267" y="1352205"/>
            <a:ext cx="4434093" cy="896993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accent1"/>
            </a:solidFill>
            <a:prstDash val="solid"/>
          </a:ln>
          <a:effec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itchFamily="34" charset="-122"/>
              </a:rPr>
              <a:t>I hope and I believe that this Template will your Time, Money and Reputation.</a:t>
            </a:r>
            <a:endParaRPr lang="zh-CN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31" name="标题1"/>
          <p:cNvSpPr>
            <a:spLocks noChangeArrowheads="1"/>
          </p:cNvSpPr>
          <p:nvPr/>
        </p:nvSpPr>
        <p:spPr bwMode="gray">
          <a:xfrm>
            <a:off x="2446313" y="1347614"/>
            <a:ext cx="931954" cy="901585"/>
          </a:xfrm>
          <a:prstGeom prst="roundRect">
            <a:avLst>
              <a:gd name="adj" fmla="val 11921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tr-TR" altLang="zh-CN" sz="1400" b="1" dirty="0">
                <a:solidFill>
                  <a:sysClr val="window" lastClr="FFFFFF">
                    <a:lumMod val="95000"/>
                  </a:sysClr>
                </a:solidFill>
                <a:latin typeface="+mj-lt"/>
                <a:ea typeface="微软雅黑" pitchFamily="34" charset="-122"/>
              </a:rPr>
              <a:t>TITLE HERE</a:t>
            </a:r>
            <a:endParaRPr lang="zh-CN" altLang="zh-CN" sz="1400" b="1" dirty="0">
              <a:solidFill>
                <a:sysClr val="window" lastClr="FFFFFF">
                  <a:lumMod val="95000"/>
                </a:sys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32" name="文本2"/>
          <p:cNvSpPr>
            <a:spLocks noChangeArrowheads="1"/>
          </p:cNvSpPr>
          <p:nvPr/>
        </p:nvSpPr>
        <p:spPr bwMode="gray">
          <a:xfrm>
            <a:off x="3378267" y="2442238"/>
            <a:ext cx="4434093" cy="894027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accent1"/>
            </a:solidFill>
            <a:prstDash val="solid"/>
          </a:ln>
          <a:effec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itchFamily="34" charset="-122"/>
              </a:rPr>
              <a:t>I hope and I believe that this Template will your Time, Money and Reputation.</a:t>
            </a:r>
            <a:endParaRPr lang="zh-CN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33" name="标题2"/>
          <p:cNvSpPr>
            <a:spLocks noChangeArrowheads="1"/>
          </p:cNvSpPr>
          <p:nvPr/>
        </p:nvSpPr>
        <p:spPr bwMode="gray">
          <a:xfrm>
            <a:off x="2446313" y="2442238"/>
            <a:ext cx="931955" cy="894027"/>
          </a:xfrm>
          <a:prstGeom prst="roundRect">
            <a:avLst>
              <a:gd name="adj" fmla="val 11921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tr-TR" altLang="zh-CN" sz="1400" b="1" dirty="0">
                <a:solidFill>
                  <a:sysClr val="window" lastClr="FFFFFF">
                    <a:lumMod val="95000"/>
                  </a:sysClr>
                </a:solidFill>
                <a:latin typeface="+mj-lt"/>
                <a:ea typeface="微软雅黑" pitchFamily="34" charset="-122"/>
              </a:rPr>
              <a:t>TITLE HERE</a:t>
            </a:r>
            <a:endParaRPr lang="zh-CN" altLang="zh-CN" sz="1400" b="1" dirty="0">
              <a:solidFill>
                <a:sysClr val="window" lastClr="FFFFFF">
                  <a:lumMod val="95000"/>
                </a:sys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34" name="文本3"/>
          <p:cNvSpPr>
            <a:spLocks noChangeArrowheads="1"/>
          </p:cNvSpPr>
          <p:nvPr/>
        </p:nvSpPr>
        <p:spPr bwMode="ltGray">
          <a:xfrm>
            <a:off x="3378267" y="3523042"/>
            <a:ext cx="4434093" cy="886051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accent1"/>
            </a:solidFill>
            <a:prstDash val="solid"/>
          </a:ln>
          <a:effec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itchFamily="34" charset="-122"/>
              </a:rPr>
              <a:t>I hope and I believe that this Template will your Time, Money and Reputation.</a:t>
            </a:r>
            <a:endParaRPr lang="zh-CN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35" name="标题3"/>
          <p:cNvSpPr>
            <a:spLocks noChangeArrowheads="1"/>
          </p:cNvSpPr>
          <p:nvPr/>
        </p:nvSpPr>
        <p:spPr bwMode="gray">
          <a:xfrm>
            <a:off x="2446313" y="3523042"/>
            <a:ext cx="931954" cy="886051"/>
          </a:xfrm>
          <a:prstGeom prst="roundRect">
            <a:avLst>
              <a:gd name="adj" fmla="val 11921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tr-TR" altLang="zh-CN" sz="1400" b="1" dirty="0">
                <a:solidFill>
                  <a:sysClr val="window" lastClr="FFFFFF">
                    <a:lumMod val="95000"/>
                  </a:sysClr>
                </a:solidFill>
                <a:latin typeface="+mj-lt"/>
                <a:ea typeface="微软雅黑" pitchFamily="34" charset="-122"/>
              </a:rPr>
              <a:t>TITLE HERE</a:t>
            </a:r>
            <a:endParaRPr lang="zh-CN" altLang="zh-CN" sz="1400" b="1" dirty="0">
              <a:solidFill>
                <a:sysClr val="window" lastClr="FFFFFF">
                  <a:lumMod val="95000"/>
                </a:sys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36" name="Oval 19"/>
          <p:cNvSpPr>
            <a:spLocks noChangeArrowheads="1"/>
          </p:cNvSpPr>
          <p:nvPr/>
        </p:nvSpPr>
        <p:spPr bwMode="auto">
          <a:xfrm>
            <a:off x="1111928" y="2442238"/>
            <a:ext cx="892911" cy="894027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lIns="62118" tIns="31058" rIns="62118" bIns="31058" anchor="ctr"/>
          <a:lstStyle/>
          <a:p>
            <a:pPr algn="ctr">
              <a:lnSpc>
                <a:spcPct val="120000"/>
              </a:lnSpc>
              <a:defRPr/>
            </a:pPr>
            <a:r>
              <a:rPr lang="tr-TR" altLang="zh-CN" sz="1400" b="1" kern="0" dirty="0">
                <a:solidFill>
                  <a:schemeClr val="bg1"/>
                </a:solidFill>
                <a:latin typeface="+mj-lt"/>
                <a:ea typeface="微软雅黑" pitchFamily="34" charset="-122"/>
              </a:rPr>
              <a:t>TITLE HERE</a:t>
            </a:r>
            <a:endParaRPr lang="zh-CN" altLang="en-US" sz="1400" b="1" kern="0" dirty="0">
              <a:solidFill>
                <a:schemeClr val="bg1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6301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Oval 16"/>
          <p:cNvSpPr/>
          <p:nvPr/>
        </p:nvSpPr>
        <p:spPr>
          <a:xfrm rot="16200000">
            <a:off x="3840301" y="2811506"/>
            <a:ext cx="185022" cy="192427"/>
          </a:xfrm>
          <a:prstGeom prst="ellipse">
            <a:avLst/>
          </a:prstGeom>
          <a:noFill/>
          <a:ln w="254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id-ID" sz="1100">
              <a:latin typeface="+mj-lt"/>
              <a:ea typeface="微软雅黑" pitchFamily="34" charset="-122"/>
            </a:endParaRPr>
          </a:p>
        </p:txBody>
      </p:sp>
      <p:grpSp>
        <p:nvGrpSpPr>
          <p:cNvPr id="47" name="Group 1"/>
          <p:cNvGrpSpPr/>
          <p:nvPr/>
        </p:nvGrpSpPr>
        <p:grpSpPr>
          <a:xfrm rot="16200000">
            <a:off x="3186642" y="2269744"/>
            <a:ext cx="40469" cy="1278632"/>
            <a:chOff x="6077893" y="2108487"/>
            <a:chExt cx="36214" cy="1552769"/>
          </a:xfrm>
          <a:solidFill>
            <a:schemeClr val="accent2">
              <a:lumMod val="75000"/>
            </a:schemeClr>
          </a:solidFill>
        </p:grpSpPr>
        <p:cxnSp>
          <p:nvCxnSpPr>
            <p:cNvPr id="48" name="Straight Connector 14"/>
            <p:cNvCxnSpPr/>
            <p:nvPr/>
          </p:nvCxnSpPr>
          <p:spPr>
            <a:xfrm>
              <a:off x="6114107" y="2108487"/>
              <a:ext cx="0" cy="1552769"/>
            </a:xfrm>
            <a:prstGeom prst="line">
              <a:avLst/>
            </a:prstGeom>
            <a:grpFill/>
            <a:ln w="19050" cmpd="sng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24"/>
            <p:cNvCxnSpPr/>
            <p:nvPr/>
          </p:nvCxnSpPr>
          <p:spPr>
            <a:xfrm>
              <a:off x="6077893" y="2108487"/>
              <a:ext cx="0" cy="1552769"/>
            </a:xfrm>
            <a:prstGeom prst="line">
              <a:avLst/>
            </a:prstGeom>
            <a:grpFill/>
            <a:ln w="19050" cmpd="sng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2"/>
          <p:cNvGrpSpPr/>
          <p:nvPr/>
        </p:nvGrpSpPr>
        <p:grpSpPr>
          <a:xfrm rot="16200000">
            <a:off x="4573515" y="2350291"/>
            <a:ext cx="40473" cy="1129452"/>
            <a:chOff x="6077893" y="3797444"/>
            <a:chExt cx="36214" cy="1371599"/>
          </a:xfrm>
          <a:solidFill>
            <a:schemeClr val="accent2">
              <a:lumMod val="75000"/>
            </a:schemeClr>
          </a:solidFill>
        </p:grpSpPr>
        <p:cxnSp>
          <p:nvCxnSpPr>
            <p:cNvPr id="51" name="Straight Connector 19"/>
            <p:cNvCxnSpPr/>
            <p:nvPr/>
          </p:nvCxnSpPr>
          <p:spPr>
            <a:xfrm>
              <a:off x="6114107" y="3797444"/>
              <a:ext cx="0" cy="1371599"/>
            </a:xfrm>
            <a:prstGeom prst="line">
              <a:avLst/>
            </a:prstGeom>
            <a:grpFill/>
            <a:ln w="19050" cmpd="sng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25"/>
            <p:cNvCxnSpPr/>
            <p:nvPr/>
          </p:nvCxnSpPr>
          <p:spPr>
            <a:xfrm>
              <a:off x="6077893" y="3797444"/>
              <a:ext cx="0" cy="1371599"/>
            </a:xfrm>
            <a:prstGeom prst="line">
              <a:avLst/>
            </a:prstGeom>
            <a:grpFill/>
            <a:ln w="19050" cmpd="sng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3"/>
          <p:cNvGrpSpPr/>
          <p:nvPr/>
        </p:nvGrpSpPr>
        <p:grpSpPr>
          <a:xfrm rot="16200000">
            <a:off x="5987203" y="2277133"/>
            <a:ext cx="40471" cy="1278634"/>
            <a:chOff x="6077893" y="5305231"/>
            <a:chExt cx="36214" cy="1552769"/>
          </a:xfrm>
          <a:solidFill>
            <a:schemeClr val="accent2">
              <a:lumMod val="75000"/>
            </a:schemeClr>
          </a:solidFill>
        </p:grpSpPr>
        <p:cxnSp>
          <p:nvCxnSpPr>
            <p:cNvPr id="54" name="Straight Connector 21"/>
            <p:cNvCxnSpPr/>
            <p:nvPr/>
          </p:nvCxnSpPr>
          <p:spPr>
            <a:xfrm>
              <a:off x="6114107" y="5305231"/>
              <a:ext cx="0" cy="1552769"/>
            </a:xfrm>
            <a:prstGeom prst="line">
              <a:avLst/>
            </a:prstGeom>
            <a:grpFill/>
            <a:ln w="19050" cmpd="sng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26"/>
            <p:cNvCxnSpPr/>
            <p:nvPr/>
          </p:nvCxnSpPr>
          <p:spPr>
            <a:xfrm>
              <a:off x="6077893" y="5305231"/>
              <a:ext cx="0" cy="1552769"/>
            </a:xfrm>
            <a:prstGeom prst="line">
              <a:avLst/>
            </a:prstGeom>
            <a:grpFill/>
            <a:ln w="19050" cmpd="sng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Oval 40"/>
          <p:cNvSpPr/>
          <p:nvPr/>
        </p:nvSpPr>
        <p:spPr>
          <a:xfrm rot="16200000">
            <a:off x="2369529" y="2798567"/>
            <a:ext cx="185022" cy="192427"/>
          </a:xfrm>
          <a:prstGeom prst="ellipse">
            <a:avLst/>
          </a:prstGeom>
          <a:noFill/>
          <a:ln w="254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id-ID" sz="1100">
              <a:latin typeface="+mj-lt"/>
              <a:ea typeface="微软雅黑" pitchFamily="34" charset="-122"/>
            </a:endParaRPr>
          </a:p>
        </p:txBody>
      </p:sp>
      <p:sp>
        <p:nvSpPr>
          <p:cNvPr id="57" name="Oval 41"/>
          <p:cNvSpPr/>
          <p:nvPr/>
        </p:nvSpPr>
        <p:spPr>
          <a:xfrm rot="16200000">
            <a:off x="5162181" y="2813768"/>
            <a:ext cx="185022" cy="192427"/>
          </a:xfrm>
          <a:prstGeom prst="ellipse">
            <a:avLst/>
          </a:prstGeom>
          <a:noFill/>
          <a:ln w="254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id-ID" sz="1000">
              <a:latin typeface="+mj-lt"/>
            </a:endParaRPr>
          </a:p>
        </p:txBody>
      </p:sp>
      <p:sp>
        <p:nvSpPr>
          <p:cNvPr id="58" name="Isosceles Triangle 45"/>
          <p:cNvSpPr/>
          <p:nvPr/>
        </p:nvSpPr>
        <p:spPr>
          <a:xfrm>
            <a:off x="2421598" y="2603540"/>
            <a:ext cx="94094" cy="164200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id-ID" sz="1100">
              <a:latin typeface="+mj-lt"/>
              <a:ea typeface="微软雅黑" pitchFamily="34" charset="-122"/>
            </a:endParaRPr>
          </a:p>
        </p:txBody>
      </p:sp>
      <p:sp>
        <p:nvSpPr>
          <p:cNvPr id="59" name="Isosceles Triangle 48"/>
          <p:cNvSpPr/>
          <p:nvPr/>
        </p:nvSpPr>
        <p:spPr>
          <a:xfrm rot="10800000" flipH="1">
            <a:off x="3892235" y="3040798"/>
            <a:ext cx="94094" cy="164200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id-ID" sz="1100">
              <a:latin typeface="+mj-lt"/>
              <a:ea typeface="微软雅黑" pitchFamily="34" charset="-122"/>
            </a:endParaRPr>
          </a:p>
        </p:txBody>
      </p:sp>
      <p:sp>
        <p:nvSpPr>
          <p:cNvPr id="60" name="Isosceles Triangle 69"/>
          <p:cNvSpPr/>
          <p:nvPr/>
        </p:nvSpPr>
        <p:spPr>
          <a:xfrm>
            <a:off x="5204973" y="2621957"/>
            <a:ext cx="94094" cy="164200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id-ID" sz="1000">
              <a:latin typeface="+mj-lt"/>
            </a:endParaRPr>
          </a:p>
        </p:txBody>
      </p:sp>
      <p:sp>
        <p:nvSpPr>
          <p:cNvPr id="61" name="Rectangle 70"/>
          <p:cNvSpPr/>
          <p:nvPr/>
        </p:nvSpPr>
        <p:spPr>
          <a:xfrm>
            <a:off x="1331640" y="1387737"/>
            <a:ext cx="2295722" cy="1063566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ffectLst>
            <a:outerShdw blurRad="177800" dist="63500" dir="2700000" algn="tl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id-ID" sz="1100">
              <a:latin typeface="+mj-lt"/>
              <a:ea typeface="微软雅黑" pitchFamily="34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331640" y="1710165"/>
            <a:ext cx="2295722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itchFamily="34" charset="-122"/>
              </a:rPr>
              <a:t>I hope and I believe that this Template will your Time, Money and Reputation.</a:t>
            </a:r>
            <a:endParaRPr lang="id-ID" sz="1100" dirty="0">
              <a:solidFill>
                <a:schemeClr val="bg1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331640" y="1401233"/>
            <a:ext cx="2295722" cy="2539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tr-TR" altLang="zh-CN" sz="1200" b="1" dirty="0">
                <a:solidFill>
                  <a:schemeClr val="bg1"/>
                </a:solidFill>
                <a:latin typeface="+mj-lt"/>
                <a:ea typeface="微软雅黑" pitchFamily="34" charset="-122"/>
              </a:rPr>
              <a:t>STAGE HERE</a:t>
            </a:r>
            <a:endParaRPr lang="id-ID" sz="1200" b="1" dirty="0">
              <a:solidFill>
                <a:schemeClr val="bg1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64" name="Oval 40"/>
          <p:cNvSpPr/>
          <p:nvPr/>
        </p:nvSpPr>
        <p:spPr>
          <a:xfrm rot="16200000">
            <a:off x="6655263" y="2817019"/>
            <a:ext cx="185022" cy="192428"/>
          </a:xfrm>
          <a:prstGeom prst="ellipse">
            <a:avLst/>
          </a:prstGeom>
          <a:noFill/>
          <a:ln w="254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id-ID" sz="1000">
              <a:latin typeface="+mj-lt"/>
            </a:endParaRPr>
          </a:p>
        </p:txBody>
      </p:sp>
      <p:sp>
        <p:nvSpPr>
          <p:cNvPr id="65" name="Isosceles Triangle 45"/>
          <p:cNvSpPr/>
          <p:nvPr/>
        </p:nvSpPr>
        <p:spPr>
          <a:xfrm rot="10800000">
            <a:off x="6707197" y="3056158"/>
            <a:ext cx="94094" cy="164200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id-ID" sz="1000">
              <a:latin typeface="+mj-lt"/>
            </a:endParaRPr>
          </a:p>
        </p:txBody>
      </p:sp>
      <p:grpSp>
        <p:nvGrpSpPr>
          <p:cNvPr id="66" name="Group 1"/>
          <p:cNvGrpSpPr/>
          <p:nvPr/>
        </p:nvGrpSpPr>
        <p:grpSpPr>
          <a:xfrm rot="16200000">
            <a:off x="7703961" y="2034884"/>
            <a:ext cx="40515" cy="1760461"/>
            <a:chOff x="6077892" y="2108486"/>
            <a:chExt cx="36254" cy="2137898"/>
          </a:xfrm>
          <a:solidFill>
            <a:schemeClr val="accent2">
              <a:lumMod val="75000"/>
            </a:schemeClr>
          </a:solidFill>
        </p:grpSpPr>
        <p:cxnSp>
          <p:nvCxnSpPr>
            <p:cNvPr id="67" name="Straight Connector 14"/>
            <p:cNvCxnSpPr/>
            <p:nvPr/>
          </p:nvCxnSpPr>
          <p:spPr>
            <a:xfrm rot="5400000" flipV="1">
              <a:off x="5045170" y="3177408"/>
              <a:ext cx="2137897" cy="54"/>
            </a:xfrm>
            <a:prstGeom prst="line">
              <a:avLst/>
            </a:prstGeom>
            <a:grpFill/>
            <a:ln w="19050" cmpd="sng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24"/>
            <p:cNvCxnSpPr/>
            <p:nvPr/>
          </p:nvCxnSpPr>
          <p:spPr>
            <a:xfrm rot="5400000" flipV="1">
              <a:off x="5008945" y="3177435"/>
              <a:ext cx="2137896" cy="1"/>
            </a:xfrm>
            <a:prstGeom prst="line">
              <a:avLst/>
            </a:prstGeom>
            <a:grpFill/>
            <a:ln w="19050" cmpd="sng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1"/>
          <p:cNvGrpSpPr/>
          <p:nvPr/>
        </p:nvGrpSpPr>
        <p:grpSpPr>
          <a:xfrm rot="16200000">
            <a:off x="1396086" y="1946032"/>
            <a:ext cx="41039" cy="1926701"/>
            <a:chOff x="6077893" y="1321466"/>
            <a:chExt cx="36727" cy="2339790"/>
          </a:xfrm>
          <a:solidFill>
            <a:schemeClr val="accent2">
              <a:lumMod val="75000"/>
            </a:schemeClr>
          </a:solidFill>
        </p:grpSpPr>
        <p:cxnSp>
          <p:nvCxnSpPr>
            <p:cNvPr id="70" name="Straight Connector 14"/>
            <p:cNvCxnSpPr/>
            <p:nvPr/>
          </p:nvCxnSpPr>
          <p:spPr>
            <a:xfrm rot="5400000">
              <a:off x="4944469" y="2491105"/>
              <a:ext cx="2339789" cy="513"/>
            </a:xfrm>
            <a:prstGeom prst="line">
              <a:avLst/>
            </a:prstGeom>
            <a:grpFill/>
            <a:ln w="19050" cmpd="sng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24"/>
            <p:cNvCxnSpPr/>
            <p:nvPr/>
          </p:nvCxnSpPr>
          <p:spPr>
            <a:xfrm rot="5400000">
              <a:off x="4908253" y="2491106"/>
              <a:ext cx="2339789" cy="510"/>
            </a:xfrm>
            <a:prstGeom prst="line">
              <a:avLst/>
            </a:prstGeom>
            <a:grpFill/>
            <a:ln w="19050" cmpd="sng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Oval 71"/>
          <p:cNvSpPr/>
          <p:nvPr/>
        </p:nvSpPr>
        <p:spPr>
          <a:xfrm>
            <a:off x="3346110" y="1131921"/>
            <a:ext cx="479053" cy="479053"/>
          </a:xfrm>
          <a:prstGeom prst="ellipse">
            <a:avLst/>
          </a:prstGeom>
          <a:solidFill>
            <a:schemeClr val="bg1">
              <a:lumMod val="95000"/>
            </a:schemeClr>
          </a:solidFill>
          <a:ln w="730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2300" b="1" dirty="0">
                <a:solidFill>
                  <a:schemeClr val="accent1"/>
                </a:solidFill>
                <a:latin typeface="+mj-lt"/>
                <a:ea typeface="微软雅黑" pitchFamily="34" charset="-122"/>
              </a:rPr>
              <a:t>1</a:t>
            </a:r>
            <a:endParaRPr lang="id-ID" sz="2300" b="1" dirty="0">
              <a:solidFill>
                <a:schemeClr val="accent1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74" name="Rectangle 70"/>
          <p:cNvSpPr/>
          <p:nvPr/>
        </p:nvSpPr>
        <p:spPr>
          <a:xfrm>
            <a:off x="4106831" y="1387405"/>
            <a:ext cx="2295722" cy="1063566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ffectLst>
            <a:outerShdw blurRad="177800" dist="63500" dir="2700000" algn="tl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id-ID" sz="1100">
              <a:latin typeface="+mj-lt"/>
              <a:ea typeface="微软雅黑" pitchFamily="34" charset="-122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106831" y="1709834"/>
            <a:ext cx="2295722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itchFamily="34" charset="-122"/>
              </a:rPr>
              <a:t>I hope and I believe that this Template will your Time, Money and Reputation.</a:t>
            </a:r>
            <a:endParaRPr lang="id-ID" sz="1100" dirty="0">
              <a:solidFill>
                <a:schemeClr val="bg1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4106831" y="1400902"/>
            <a:ext cx="2295722" cy="2539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tr-TR" altLang="zh-CN" sz="1200" b="1" dirty="0">
                <a:solidFill>
                  <a:schemeClr val="bg1"/>
                </a:solidFill>
                <a:latin typeface="+mj-lt"/>
                <a:ea typeface="微软雅黑" pitchFamily="34" charset="-122"/>
              </a:rPr>
              <a:t>STAGE HERE</a:t>
            </a:r>
            <a:endParaRPr lang="id-ID" sz="1200" b="1" dirty="0">
              <a:solidFill>
                <a:schemeClr val="bg1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77" name="Oval 71"/>
          <p:cNvSpPr/>
          <p:nvPr/>
        </p:nvSpPr>
        <p:spPr>
          <a:xfrm>
            <a:off x="6121301" y="1131590"/>
            <a:ext cx="479053" cy="479053"/>
          </a:xfrm>
          <a:prstGeom prst="ellipse">
            <a:avLst/>
          </a:prstGeom>
          <a:solidFill>
            <a:schemeClr val="bg1">
              <a:lumMod val="95000"/>
            </a:schemeClr>
          </a:solidFill>
          <a:ln w="730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2300" b="1" dirty="0">
                <a:solidFill>
                  <a:schemeClr val="accent1"/>
                </a:solidFill>
                <a:latin typeface="+mj-lt"/>
                <a:ea typeface="微软雅黑" pitchFamily="34" charset="-122"/>
              </a:rPr>
              <a:t>3</a:t>
            </a:r>
            <a:endParaRPr lang="id-ID" sz="2300" b="1" dirty="0">
              <a:solidFill>
                <a:schemeClr val="accent1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78" name="Rectangle 70"/>
          <p:cNvSpPr/>
          <p:nvPr/>
        </p:nvSpPr>
        <p:spPr>
          <a:xfrm>
            <a:off x="2797167" y="3452400"/>
            <a:ext cx="2295722" cy="1063566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ffectLst>
            <a:outerShdw blurRad="177800" dist="63500" dir="2700000" algn="tl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id-ID" sz="1100">
              <a:latin typeface="+mj-lt"/>
              <a:ea typeface="微软雅黑" pitchFamily="34" charset="-122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797167" y="3774828"/>
            <a:ext cx="2295722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itchFamily="34" charset="-122"/>
              </a:rPr>
              <a:t>I hope and I believe that this Template will your Time, Money and Reputation.</a:t>
            </a:r>
            <a:endParaRPr lang="id-ID" sz="1100" dirty="0">
              <a:solidFill>
                <a:schemeClr val="bg1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797167" y="3465896"/>
            <a:ext cx="2295722" cy="2539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tr-TR" altLang="zh-CN" sz="1200" b="1" dirty="0">
                <a:solidFill>
                  <a:schemeClr val="bg1"/>
                </a:solidFill>
                <a:latin typeface="+mj-lt"/>
                <a:ea typeface="微软雅黑" pitchFamily="34" charset="-122"/>
              </a:rPr>
              <a:t>STAGE HERE</a:t>
            </a:r>
            <a:endParaRPr lang="id-ID" sz="1200" b="1" dirty="0">
              <a:solidFill>
                <a:schemeClr val="bg1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81" name="Oval 71"/>
          <p:cNvSpPr/>
          <p:nvPr/>
        </p:nvSpPr>
        <p:spPr>
          <a:xfrm>
            <a:off x="4811638" y="3196584"/>
            <a:ext cx="479053" cy="479053"/>
          </a:xfrm>
          <a:prstGeom prst="ellipse">
            <a:avLst/>
          </a:prstGeom>
          <a:solidFill>
            <a:schemeClr val="bg1">
              <a:lumMod val="95000"/>
            </a:schemeClr>
          </a:solidFill>
          <a:ln w="730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2300" b="1" dirty="0">
                <a:solidFill>
                  <a:schemeClr val="accent1"/>
                </a:solidFill>
                <a:latin typeface="+mj-lt"/>
                <a:ea typeface="微软雅黑" pitchFamily="34" charset="-122"/>
              </a:rPr>
              <a:t>2</a:t>
            </a:r>
            <a:endParaRPr lang="id-ID" sz="2300" b="1" dirty="0">
              <a:solidFill>
                <a:schemeClr val="accent1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83" name="Rectangle 70"/>
          <p:cNvSpPr/>
          <p:nvPr/>
        </p:nvSpPr>
        <p:spPr>
          <a:xfrm>
            <a:off x="5613681" y="3451842"/>
            <a:ext cx="2295722" cy="1063566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ffectLst>
            <a:outerShdw blurRad="177800" dist="63500" dir="2700000" algn="tl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id-ID" sz="1100">
              <a:latin typeface="+mj-lt"/>
              <a:ea typeface="微软雅黑" pitchFamily="34" charset="-122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613681" y="3774270"/>
            <a:ext cx="2295722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itchFamily="34" charset="-122"/>
              </a:rPr>
              <a:t>I hope and I believe that this Template will your Time, Money and Reputation.</a:t>
            </a:r>
            <a:endParaRPr lang="id-ID" sz="1100" dirty="0">
              <a:solidFill>
                <a:schemeClr val="bg1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613681" y="3465338"/>
            <a:ext cx="2295722" cy="2539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tr-TR" altLang="zh-CN" sz="1200" b="1" dirty="0">
                <a:solidFill>
                  <a:schemeClr val="bg1"/>
                </a:solidFill>
                <a:latin typeface="+mj-lt"/>
                <a:ea typeface="微软雅黑" pitchFamily="34" charset="-122"/>
              </a:rPr>
              <a:t>STAGE HERE</a:t>
            </a:r>
            <a:endParaRPr lang="id-ID" sz="1200" b="1" dirty="0">
              <a:solidFill>
                <a:schemeClr val="bg1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86" name="Oval 71"/>
          <p:cNvSpPr/>
          <p:nvPr/>
        </p:nvSpPr>
        <p:spPr>
          <a:xfrm>
            <a:off x="7628152" y="3196027"/>
            <a:ext cx="479053" cy="479053"/>
          </a:xfrm>
          <a:prstGeom prst="ellipse">
            <a:avLst/>
          </a:prstGeom>
          <a:solidFill>
            <a:schemeClr val="bg1">
              <a:lumMod val="95000"/>
            </a:schemeClr>
          </a:solidFill>
          <a:ln w="730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2300" b="1" dirty="0">
                <a:solidFill>
                  <a:schemeClr val="accent1"/>
                </a:solidFill>
                <a:latin typeface="+mj-lt"/>
                <a:ea typeface="微软雅黑" pitchFamily="34" charset="-122"/>
              </a:rPr>
              <a:t>4</a:t>
            </a:r>
            <a:endParaRPr lang="id-ID" sz="2300" b="1" dirty="0">
              <a:solidFill>
                <a:schemeClr val="accent1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55782" y="205624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accent1"/>
                </a:solidFill>
                <a:latin typeface="+mj-lt"/>
                <a:ea typeface="微软雅黑" pitchFamily="34" charset="-122"/>
              </a:rPr>
              <a:t> 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682019" y="195037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accent2"/>
                </a:solidFill>
                <a:latin typeface="+mj-lt"/>
                <a:ea typeface="微软雅黑" panose="020B0503020204020204" pitchFamily="34" charset="-122"/>
              </a:rPr>
              <a:t> </a:t>
            </a:r>
            <a:endParaRPr lang="zh-CN" altLang="en-US" sz="2400" dirty="0">
              <a:solidFill>
                <a:schemeClr val="accent2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2263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3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6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4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7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3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3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6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3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9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3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2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6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6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8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1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3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4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7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3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3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0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3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3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3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600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6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6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7200"/>
                            </p:stCondLst>
                            <p:childTnLst>
                              <p:par>
                                <p:cTn id="10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3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78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3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81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3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3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8400"/>
                            </p:stCondLst>
                            <p:childTnLst>
                              <p:par>
                                <p:cTn id="1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3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8700"/>
                            </p:stCondLst>
                            <p:childTnLst>
                              <p:par>
                                <p:cTn id="1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3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9000"/>
                            </p:stCondLst>
                            <p:childTnLst>
                              <p:par>
                                <p:cTn id="1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3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/>
      <p:bldP spid="63" grpId="0" animBg="1"/>
      <p:bldP spid="64" grpId="0" animBg="1"/>
      <p:bldP spid="65" grpId="0" animBg="1"/>
      <p:bldP spid="72" grpId="0" animBg="1"/>
      <p:bldP spid="74" grpId="0" animBg="1"/>
      <p:bldP spid="75" grpId="0"/>
      <p:bldP spid="76" grpId="0" animBg="1"/>
      <p:bldP spid="77" grpId="0" animBg="1"/>
      <p:bldP spid="78" grpId="0" animBg="1"/>
      <p:bldP spid="79" grpId="0"/>
      <p:bldP spid="80" grpId="0" animBg="1"/>
      <p:bldP spid="81" grpId="0" animBg="1"/>
      <p:bldP spid="83" grpId="0" animBg="1"/>
      <p:bldP spid="84" grpId="0"/>
      <p:bldP spid="85" grpId="0" animBg="1"/>
      <p:bldP spid="8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864500" y="1407910"/>
            <a:ext cx="1918068" cy="680813"/>
            <a:chOff x="3666731" y="1984470"/>
            <a:chExt cx="2636520" cy="1447800"/>
          </a:xfrm>
        </p:grpSpPr>
        <p:sp>
          <p:nvSpPr>
            <p:cNvPr id="4" name="任意多边形 3"/>
            <p:cNvSpPr/>
            <p:nvPr/>
          </p:nvSpPr>
          <p:spPr>
            <a:xfrm>
              <a:off x="3666731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0" b="1" dirty="0">
                <a:solidFill>
                  <a:schemeClr val="tx2">
                    <a:lumMod val="75000"/>
                  </a:schemeClr>
                </a:solidFill>
                <a:latin typeface="+mj-lt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文本框 35"/>
            <p:cNvSpPr txBox="1"/>
            <p:nvPr/>
          </p:nvSpPr>
          <p:spPr>
            <a:xfrm>
              <a:off x="3971726" y="2364755"/>
              <a:ext cx="2230360" cy="68723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tr-TR" altLang="zh-CN" sz="1500" b="1" dirty="0">
                  <a:solidFill>
                    <a:schemeClr val="bg1">
                      <a:lumMod val="95000"/>
                    </a:schemeClr>
                  </a:solidFill>
                  <a:latin typeface="+mj-lt"/>
                  <a:ea typeface="微软雅黑" pitchFamily="34" charset="-122"/>
                  <a:cs typeface="Arial" panose="020B0604020202020204" pitchFamily="34" charset="0"/>
                </a:rPr>
                <a:t>STEP HERE</a:t>
              </a:r>
              <a:endParaRPr lang="zh-CN" altLang="en-US" sz="1500" b="1" baseline="-3000" dirty="0">
                <a:solidFill>
                  <a:schemeClr val="bg1">
                    <a:lumMod val="95000"/>
                  </a:schemeClr>
                </a:solidFill>
                <a:latin typeface="+mj-lt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261360" y="1407910"/>
            <a:ext cx="1918068" cy="680813"/>
            <a:chOff x="1436370" y="1984470"/>
            <a:chExt cx="2636520" cy="1447800"/>
          </a:xfrm>
        </p:grpSpPr>
        <p:sp>
          <p:nvSpPr>
            <p:cNvPr id="7" name="任意多边形 6"/>
            <p:cNvSpPr/>
            <p:nvPr/>
          </p:nvSpPr>
          <p:spPr>
            <a:xfrm>
              <a:off x="1436370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0" b="1" dirty="0">
                <a:solidFill>
                  <a:schemeClr val="tx2">
                    <a:lumMod val="75000"/>
                  </a:schemeClr>
                </a:solidFill>
                <a:latin typeface="+mj-lt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" name="文本框 43"/>
            <p:cNvSpPr txBox="1"/>
            <p:nvPr/>
          </p:nvSpPr>
          <p:spPr>
            <a:xfrm>
              <a:off x="1709209" y="2315665"/>
              <a:ext cx="2293960" cy="78541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tr-TR" altLang="zh-CN" sz="1500" b="1" dirty="0">
                  <a:solidFill>
                    <a:schemeClr val="bg1">
                      <a:lumMod val="95000"/>
                    </a:schemeClr>
                  </a:solidFill>
                  <a:latin typeface="+mj-lt"/>
                  <a:ea typeface="微软雅黑" pitchFamily="34" charset="-122"/>
                  <a:cs typeface="Arial" panose="020B0604020202020204" pitchFamily="34" charset="0"/>
                </a:rPr>
                <a:t>STEP HERE</a:t>
              </a:r>
              <a:endParaRPr lang="zh-CN" altLang="en-US" sz="1500" b="1" baseline="-3000" dirty="0">
                <a:solidFill>
                  <a:schemeClr val="bg1">
                    <a:lumMod val="95000"/>
                  </a:schemeClr>
                </a:solidFill>
                <a:latin typeface="+mj-lt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070781" y="1407910"/>
            <a:ext cx="1918068" cy="680813"/>
            <a:chOff x="8127453" y="1984470"/>
            <a:chExt cx="2636520" cy="1447800"/>
          </a:xfrm>
        </p:grpSpPr>
        <p:sp>
          <p:nvSpPr>
            <p:cNvPr id="11" name="任意多边形 10"/>
            <p:cNvSpPr/>
            <p:nvPr/>
          </p:nvSpPr>
          <p:spPr>
            <a:xfrm>
              <a:off x="8127453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0" b="1" dirty="0">
                <a:solidFill>
                  <a:schemeClr val="tx2">
                    <a:lumMod val="75000"/>
                  </a:schemeClr>
                </a:solidFill>
                <a:latin typeface="+mj-lt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2" name="文本框 46"/>
            <p:cNvSpPr txBox="1"/>
            <p:nvPr/>
          </p:nvSpPr>
          <p:spPr>
            <a:xfrm>
              <a:off x="8439016" y="2315665"/>
              <a:ext cx="2230360" cy="78541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tr-TR" altLang="zh-CN" sz="1500" b="1" dirty="0">
                  <a:solidFill>
                    <a:schemeClr val="bg1">
                      <a:lumMod val="95000"/>
                    </a:schemeClr>
                  </a:solidFill>
                  <a:latin typeface="+mj-lt"/>
                  <a:ea typeface="微软雅黑" pitchFamily="34" charset="-122"/>
                  <a:cs typeface="Arial" panose="020B0604020202020204" pitchFamily="34" charset="0"/>
                </a:rPr>
                <a:t>STEP HERE</a:t>
              </a:r>
              <a:endParaRPr lang="zh-CN" altLang="en-US" sz="1500" b="1" baseline="-3000" dirty="0">
                <a:solidFill>
                  <a:schemeClr val="bg1">
                    <a:lumMod val="95000"/>
                  </a:schemeClr>
                </a:solidFill>
                <a:latin typeface="+mj-lt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467640" y="1407910"/>
            <a:ext cx="1918068" cy="680813"/>
            <a:chOff x="5897092" y="1984470"/>
            <a:chExt cx="2636520" cy="1447800"/>
          </a:xfrm>
        </p:grpSpPr>
        <p:sp>
          <p:nvSpPr>
            <p:cNvPr id="14" name="任意多边形 13"/>
            <p:cNvSpPr/>
            <p:nvPr/>
          </p:nvSpPr>
          <p:spPr>
            <a:xfrm>
              <a:off x="5897092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0" b="1" dirty="0">
                <a:solidFill>
                  <a:schemeClr val="tx2">
                    <a:lumMod val="75000"/>
                  </a:schemeClr>
                </a:solidFill>
                <a:latin typeface="+mj-lt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文本框 49"/>
            <p:cNvSpPr txBox="1"/>
            <p:nvPr/>
          </p:nvSpPr>
          <p:spPr>
            <a:xfrm>
              <a:off x="6227711" y="2315669"/>
              <a:ext cx="2205655" cy="78541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tr-TR" altLang="zh-CN" sz="1500" b="1" dirty="0">
                  <a:solidFill>
                    <a:schemeClr val="bg1">
                      <a:lumMod val="95000"/>
                    </a:schemeClr>
                  </a:solidFill>
                  <a:latin typeface="+mj-lt"/>
                  <a:ea typeface="微软雅黑" pitchFamily="34" charset="-122"/>
                  <a:cs typeface="Arial" panose="020B0604020202020204" pitchFamily="34" charset="0"/>
                </a:rPr>
                <a:t>STEP HERE</a:t>
              </a:r>
              <a:endParaRPr lang="zh-CN" altLang="en-US" sz="1500" b="1" baseline="-3000" dirty="0">
                <a:solidFill>
                  <a:schemeClr val="bg1">
                    <a:lumMod val="95000"/>
                  </a:schemeClr>
                </a:solidFill>
                <a:latin typeface="+mj-lt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6" name="矩形 47"/>
          <p:cNvSpPr>
            <a:spLocks noChangeArrowheads="1"/>
          </p:cNvSpPr>
          <p:nvPr/>
        </p:nvSpPr>
        <p:spPr bwMode="auto">
          <a:xfrm>
            <a:off x="1061304" y="4105560"/>
            <a:ext cx="7039088" cy="678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100" dirty="0">
                <a:latin typeface="+mj-lt"/>
                <a:sym typeface="微软雅黑" pitchFamily="34" charset="-122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zh-CN" altLang="en-US" sz="1100" dirty="0">
              <a:latin typeface="+mj-lt"/>
              <a:sym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717195" y="2297224"/>
            <a:ext cx="903118" cy="253910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/>
            <a:r>
              <a:rPr lang="tr-TR" altLang="zh-CN" sz="1200" b="1" dirty="0">
                <a:latin typeface="+mj-lt"/>
                <a:ea typeface="微软雅黑" pitchFamily="34" charset="-122"/>
              </a:rPr>
              <a:t>STEP HERE</a:t>
            </a:r>
            <a:endParaRPr lang="en-US" altLang="zh-CN" sz="1200" b="1" dirty="0">
              <a:latin typeface="+mj-lt"/>
              <a:ea typeface="微软雅黑" pitchFamily="34" charset="-122"/>
            </a:endParaRPr>
          </a:p>
        </p:txBody>
      </p:sp>
      <p:sp>
        <p:nvSpPr>
          <p:cNvPr id="18" name="矩形 47"/>
          <p:cNvSpPr>
            <a:spLocks noChangeArrowheads="1"/>
          </p:cNvSpPr>
          <p:nvPr/>
        </p:nvSpPr>
        <p:spPr bwMode="auto">
          <a:xfrm>
            <a:off x="1455527" y="2656564"/>
            <a:ext cx="1430914" cy="1288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100" dirty="0">
                <a:latin typeface="+mj-lt"/>
                <a:sym typeface="微软雅黑" pitchFamily="34" charset="-122"/>
              </a:rPr>
              <a:t>I hope and I believe that this Template will your Time, Money and Reputation.</a:t>
            </a:r>
            <a:endParaRPr lang="zh-CN" altLang="en-US" sz="1100" dirty="0">
              <a:latin typeface="+mj-lt"/>
              <a:sym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342674" y="2297224"/>
            <a:ext cx="903118" cy="253910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/>
            <a:r>
              <a:rPr lang="tr-TR" altLang="zh-CN" sz="1200" b="1" dirty="0">
                <a:latin typeface="+mj-lt"/>
                <a:ea typeface="微软雅黑" pitchFamily="34" charset="-122"/>
              </a:rPr>
              <a:t>STEP HERE</a:t>
            </a:r>
            <a:endParaRPr lang="en-US" altLang="zh-CN" sz="1200" b="1" dirty="0">
              <a:latin typeface="+mj-lt"/>
              <a:ea typeface="微软雅黑" pitchFamily="34" charset="-122"/>
            </a:endParaRPr>
          </a:p>
        </p:txBody>
      </p:sp>
      <p:sp>
        <p:nvSpPr>
          <p:cNvPr id="20" name="矩形 47"/>
          <p:cNvSpPr>
            <a:spLocks noChangeArrowheads="1"/>
          </p:cNvSpPr>
          <p:nvPr/>
        </p:nvSpPr>
        <p:spPr bwMode="auto">
          <a:xfrm>
            <a:off x="3113009" y="2656564"/>
            <a:ext cx="1406521" cy="1288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100" dirty="0">
                <a:latin typeface="+mj-lt"/>
                <a:sym typeface="微软雅黑" pitchFamily="34" charset="-122"/>
              </a:rPr>
              <a:t>I hope and I believe that this Template will your Time, Money and Reputation.</a:t>
            </a:r>
            <a:endParaRPr lang="zh-CN" altLang="en-US" sz="1100" dirty="0">
              <a:latin typeface="+mj-lt"/>
              <a:sym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968152" y="2297224"/>
            <a:ext cx="903118" cy="253910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/>
            <a:r>
              <a:rPr lang="tr-TR" altLang="zh-CN" sz="1200" b="1" dirty="0">
                <a:latin typeface="+mj-lt"/>
                <a:ea typeface="微软雅黑" pitchFamily="34" charset="-122"/>
              </a:rPr>
              <a:t>STEP HERE</a:t>
            </a:r>
            <a:endParaRPr lang="en-US" altLang="zh-CN" sz="1200" b="1" dirty="0">
              <a:latin typeface="+mj-lt"/>
              <a:ea typeface="微软雅黑" pitchFamily="34" charset="-122"/>
            </a:endParaRPr>
          </a:p>
        </p:txBody>
      </p:sp>
      <p:sp>
        <p:nvSpPr>
          <p:cNvPr id="22" name="矩形 47"/>
          <p:cNvSpPr>
            <a:spLocks noChangeArrowheads="1"/>
          </p:cNvSpPr>
          <p:nvPr/>
        </p:nvSpPr>
        <p:spPr bwMode="auto">
          <a:xfrm>
            <a:off x="4746098" y="2656564"/>
            <a:ext cx="1419455" cy="1288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100" dirty="0">
                <a:latin typeface="+mj-lt"/>
                <a:sym typeface="微软雅黑" pitchFamily="34" charset="-122"/>
              </a:rPr>
              <a:t>I hope and I believe that this Template will your Time, Money and Reputation.</a:t>
            </a:r>
            <a:endParaRPr lang="zh-CN" altLang="en-US" sz="1100" dirty="0">
              <a:latin typeface="+mj-lt"/>
              <a:sym typeface="微软雅黑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593630" y="2297224"/>
            <a:ext cx="903118" cy="253910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/>
            <a:r>
              <a:rPr lang="tr-TR" altLang="zh-CN" sz="1200" b="1" dirty="0">
                <a:latin typeface="+mj-lt"/>
                <a:ea typeface="微软雅黑" pitchFamily="34" charset="-122"/>
              </a:rPr>
              <a:t>STEP HERE</a:t>
            </a:r>
            <a:endParaRPr lang="en-US" altLang="zh-CN" sz="1200" b="1" dirty="0">
              <a:latin typeface="+mj-lt"/>
              <a:ea typeface="微软雅黑" pitchFamily="34" charset="-122"/>
            </a:endParaRPr>
          </a:p>
        </p:txBody>
      </p:sp>
      <p:sp>
        <p:nvSpPr>
          <p:cNvPr id="24" name="矩形 47"/>
          <p:cNvSpPr>
            <a:spLocks noChangeArrowheads="1"/>
          </p:cNvSpPr>
          <p:nvPr/>
        </p:nvSpPr>
        <p:spPr bwMode="auto">
          <a:xfrm>
            <a:off x="6392121" y="2656564"/>
            <a:ext cx="1406245" cy="1288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100" dirty="0">
                <a:latin typeface="+mj-lt"/>
                <a:sym typeface="微软雅黑" pitchFamily="34" charset="-122"/>
              </a:rPr>
              <a:t>I hope and I believe that this Template will your Time, Money and Reputation.</a:t>
            </a:r>
            <a:endParaRPr lang="zh-CN" altLang="en-US" sz="1100" dirty="0">
              <a:latin typeface="+mj-lt"/>
              <a:sym typeface="微软雅黑" pitchFamily="34" charset="-122"/>
            </a:endParaRPr>
          </a:p>
        </p:txBody>
      </p:sp>
      <p:cxnSp>
        <p:nvCxnSpPr>
          <p:cNvPr id="25" name="直接连接符 8"/>
          <p:cNvCxnSpPr/>
          <p:nvPr/>
        </p:nvCxnSpPr>
        <p:spPr>
          <a:xfrm>
            <a:off x="1070885" y="4013801"/>
            <a:ext cx="701992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55782" y="205624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accent1"/>
                </a:solidFill>
                <a:latin typeface="+mj-lt"/>
                <a:ea typeface="微软雅黑" pitchFamily="34" charset="-122"/>
              </a:rPr>
              <a:t>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682019" y="195037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accent2"/>
                </a:solidFill>
                <a:latin typeface="+mj-lt"/>
                <a:ea typeface="微软雅黑" panose="020B0503020204020204" pitchFamily="34" charset="-122"/>
              </a:rPr>
              <a:t> </a:t>
            </a:r>
            <a:endParaRPr lang="zh-CN" altLang="en-US" sz="2400" dirty="0">
              <a:solidFill>
                <a:schemeClr val="accent2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8468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4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"/>
                            </p:stCondLst>
                            <p:childTnLst>
                              <p:par>
                                <p:cTn id="1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4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4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4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800"/>
                            </p:stCondLst>
                            <p:childTnLst>
                              <p:par>
                                <p:cTn id="3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4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4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4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4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4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00"/>
                            </p:stCondLst>
                            <p:childTnLst>
                              <p:par>
                                <p:cTn id="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4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4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4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4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4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600"/>
                            </p:stCondLst>
                            <p:childTnLst>
                              <p:par>
                                <p:cTn id="5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705275" y="1450692"/>
            <a:ext cx="1073037" cy="253910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r>
              <a:rPr lang="tr-TR" altLang="zh-CN" sz="1200" b="1" dirty="0">
                <a:solidFill>
                  <a:schemeClr val="accent1"/>
                </a:solidFill>
                <a:latin typeface="+mj-lt"/>
                <a:ea typeface="微软雅黑" pitchFamily="34" charset="-122"/>
              </a:rPr>
              <a:t>OPTION HERE</a:t>
            </a:r>
            <a:endParaRPr lang="en-US" altLang="zh-CN" sz="1200" b="1" dirty="0">
              <a:solidFill>
                <a:schemeClr val="accent1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695552" y="3085019"/>
            <a:ext cx="1073037" cy="253910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r>
              <a:rPr lang="tr-TR" altLang="zh-CN" sz="1200" b="1" dirty="0">
                <a:solidFill>
                  <a:schemeClr val="accent1"/>
                </a:solidFill>
                <a:latin typeface="+mj-lt"/>
                <a:ea typeface="微软雅黑" pitchFamily="34" charset="-122"/>
              </a:rPr>
              <a:t>OPTION HERE</a:t>
            </a:r>
            <a:endParaRPr lang="en-US" altLang="zh-CN" sz="1200" b="1" dirty="0">
              <a:solidFill>
                <a:schemeClr val="accent1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68260" y="2242989"/>
            <a:ext cx="1073036" cy="253910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r"/>
            <a:r>
              <a:rPr lang="tr-TR" altLang="zh-CN" sz="1200" b="1" dirty="0">
                <a:solidFill>
                  <a:schemeClr val="accent1"/>
                </a:solidFill>
                <a:latin typeface="+mj-lt"/>
                <a:ea typeface="微软雅黑" pitchFamily="34" charset="-122"/>
              </a:rPr>
              <a:t>OPTION HERE</a:t>
            </a:r>
            <a:endParaRPr lang="en-US" altLang="zh-CN" sz="1200" b="1" dirty="0">
              <a:solidFill>
                <a:schemeClr val="accent1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6" name="等腰三角形 5"/>
          <p:cNvSpPr>
            <a:spLocks noChangeAspect="1" noChangeArrowheads="1"/>
          </p:cNvSpPr>
          <p:nvPr/>
        </p:nvSpPr>
        <p:spPr bwMode="auto">
          <a:xfrm rot="5400000" flipV="1">
            <a:off x="5474017" y="1832394"/>
            <a:ext cx="179437" cy="154736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68573" tIns="34287" rIns="68573" bIns="34287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500">
              <a:solidFill>
                <a:schemeClr val="tx1">
                  <a:lumMod val="65000"/>
                  <a:lumOff val="35000"/>
                </a:schemeClr>
              </a:solidFill>
              <a:latin typeface="+mj-lt"/>
              <a:sym typeface="微软雅黑" pitchFamily="34" charset="-122"/>
            </a:endParaRPr>
          </a:p>
        </p:txBody>
      </p:sp>
      <p:sp>
        <p:nvSpPr>
          <p:cNvPr id="7" name="矩形 47"/>
          <p:cNvSpPr>
            <a:spLocks noChangeArrowheads="1"/>
          </p:cNvSpPr>
          <p:nvPr/>
        </p:nvSpPr>
        <p:spPr bwMode="auto">
          <a:xfrm>
            <a:off x="5695555" y="1761746"/>
            <a:ext cx="2116805" cy="88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rgbClr val="333333"/>
                </a:solidFill>
                <a:latin typeface="+mj-lt"/>
                <a:sym typeface="微软雅黑" pitchFamily="34" charset="-122"/>
              </a:rPr>
              <a:t>I hope and I believe that this Template will your Time, Money and Reputation.</a:t>
            </a:r>
            <a:endParaRPr lang="zh-CN" altLang="en-US" sz="1100" dirty="0">
              <a:solidFill>
                <a:srgbClr val="333333"/>
              </a:solidFill>
              <a:latin typeface="+mj-lt"/>
              <a:sym typeface="微软雅黑" pitchFamily="34" charset="-122"/>
            </a:endParaRPr>
          </a:p>
        </p:txBody>
      </p:sp>
      <p:sp>
        <p:nvSpPr>
          <p:cNvPr id="9" name="等腰三角形 18"/>
          <p:cNvSpPr>
            <a:spLocks noChangeAspect="1" noChangeArrowheads="1"/>
          </p:cNvSpPr>
          <p:nvPr/>
        </p:nvSpPr>
        <p:spPr bwMode="auto">
          <a:xfrm rot="5400000" flipV="1">
            <a:off x="5474017" y="3469695"/>
            <a:ext cx="179437" cy="154736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68573" tIns="34287" rIns="68573" bIns="34287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500">
              <a:solidFill>
                <a:schemeClr val="tx1">
                  <a:lumMod val="65000"/>
                  <a:lumOff val="35000"/>
                </a:schemeClr>
              </a:solidFill>
              <a:latin typeface="+mj-lt"/>
              <a:sym typeface="微软雅黑" pitchFamily="34" charset="-122"/>
            </a:endParaRPr>
          </a:p>
        </p:txBody>
      </p:sp>
      <p:sp>
        <p:nvSpPr>
          <p:cNvPr id="10" name="矩形 47"/>
          <p:cNvSpPr>
            <a:spLocks noChangeArrowheads="1"/>
          </p:cNvSpPr>
          <p:nvPr/>
        </p:nvSpPr>
        <p:spPr bwMode="auto">
          <a:xfrm>
            <a:off x="5695555" y="3399050"/>
            <a:ext cx="2116805" cy="88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rgbClr val="333333"/>
                </a:solidFill>
                <a:latin typeface="+mj-lt"/>
                <a:sym typeface="微软雅黑" pitchFamily="34" charset="-122"/>
              </a:rPr>
              <a:t>I hope and I believe that this Template will your Time, Money and Reputation.</a:t>
            </a:r>
            <a:endParaRPr lang="zh-CN" altLang="en-US" sz="1100" dirty="0">
              <a:solidFill>
                <a:srgbClr val="333333"/>
              </a:solidFill>
              <a:latin typeface="+mj-lt"/>
              <a:sym typeface="微软雅黑" pitchFamily="34" charset="-122"/>
            </a:endParaRPr>
          </a:p>
        </p:txBody>
      </p:sp>
      <p:sp>
        <p:nvSpPr>
          <p:cNvPr id="11" name="等腰三角形 18"/>
          <p:cNvSpPr>
            <a:spLocks noChangeAspect="1" noChangeArrowheads="1"/>
          </p:cNvSpPr>
          <p:nvPr/>
        </p:nvSpPr>
        <p:spPr bwMode="auto">
          <a:xfrm rot="16200000" flipH="1" flipV="1">
            <a:off x="3171284" y="2622228"/>
            <a:ext cx="179437" cy="154736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68573" tIns="34287" rIns="68573" bIns="34287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500">
              <a:solidFill>
                <a:schemeClr val="accent3">
                  <a:lumMod val="75000"/>
                </a:schemeClr>
              </a:solidFill>
              <a:latin typeface="+mj-lt"/>
              <a:sym typeface="微软雅黑" pitchFamily="34" charset="-122"/>
            </a:endParaRPr>
          </a:p>
        </p:txBody>
      </p:sp>
      <p:sp>
        <p:nvSpPr>
          <p:cNvPr id="12" name="矩形 47"/>
          <p:cNvSpPr>
            <a:spLocks noChangeArrowheads="1"/>
          </p:cNvSpPr>
          <p:nvPr/>
        </p:nvSpPr>
        <p:spPr bwMode="auto">
          <a:xfrm>
            <a:off x="1302089" y="2551577"/>
            <a:ext cx="1832440" cy="88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rgbClr val="333333"/>
                </a:solidFill>
                <a:latin typeface="+mj-lt"/>
                <a:sym typeface="微软雅黑" pitchFamily="34" charset="-122"/>
              </a:rPr>
              <a:t>I hope and I believe that this Template will your Time, Money and Reputation.</a:t>
            </a:r>
            <a:endParaRPr lang="zh-CN" altLang="en-US" sz="1100" dirty="0">
              <a:solidFill>
                <a:srgbClr val="333333"/>
              </a:solidFill>
              <a:latin typeface="+mj-lt"/>
              <a:sym typeface="微软雅黑" pitchFamily="34" charset="-122"/>
            </a:endParaRPr>
          </a:p>
        </p:txBody>
      </p:sp>
      <p:sp>
        <p:nvSpPr>
          <p:cNvPr id="13" name="形状 12"/>
          <p:cNvSpPr/>
          <p:nvPr/>
        </p:nvSpPr>
        <p:spPr>
          <a:xfrm>
            <a:off x="3445716" y="2189127"/>
            <a:ext cx="1400989" cy="1401200"/>
          </a:xfrm>
          <a:prstGeom prst="leftCircularArrow">
            <a:avLst>
              <a:gd name="adj1" fmla="val 8909"/>
              <a:gd name="adj2" fmla="val 1142322"/>
              <a:gd name="adj3" fmla="val 6293598"/>
              <a:gd name="adj4" fmla="val 18900002"/>
              <a:gd name="adj5" fmla="val 125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4" name="空心弧 13"/>
          <p:cNvSpPr/>
          <p:nvPr/>
        </p:nvSpPr>
        <p:spPr>
          <a:xfrm>
            <a:off x="3948405" y="3106035"/>
            <a:ext cx="1203665" cy="1204148"/>
          </a:xfrm>
          <a:prstGeom prst="blockArc">
            <a:avLst>
              <a:gd name="adj1" fmla="val 13624405"/>
              <a:gd name="adj2" fmla="val 17228224"/>
              <a:gd name="adj3" fmla="val 11481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5" name="空心弧 14"/>
          <p:cNvSpPr/>
          <p:nvPr/>
        </p:nvSpPr>
        <p:spPr>
          <a:xfrm>
            <a:off x="3948405" y="3106035"/>
            <a:ext cx="1203665" cy="1204148"/>
          </a:xfrm>
          <a:prstGeom prst="blockArc">
            <a:avLst>
              <a:gd name="adj1" fmla="val 17085111"/>
              <a:gd name="adj2" fmla="val 10799997"/>
              <a:gd name="adj3" fmla="val 11504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6" name="任意多边形 15"/>
          <p:cNvSpPr/>
          <p:nvPr/>
        </p:nvSpPr>
        <p:spPr>
          <a:xfrm rot="17307692">
            <a:off x="4216529" y="1801423"/>
            <a:ext cx="1214450" cy="654324"/>
          </a:xfrm>
          <a:custGeom>
            <a:avLst/>
            <a:gdLst>
              <a:gd name="connsiteX0" fmla="*/ 4833930 w 4843779"/>
              <a:gd name="connsiteY0" fmla="*/ 0 h 2609741"/>
              <a:gd name="connsiteX1" fmla="*/ 4843489 w 4843779"/>
              <a:gd name="connsiteY1" fmla="*/ 152635 h 2609741"/>
              <a:gd name="connsiteX2" fmla="*/ 3517115 w 4843779"/>
              <a:gd name="connsiteY2" fmla="*/ 2348626 h 2609741"/>
              <a:gd name="connsiteX3" fmla="*/ 351244 w 4843779"/>
              <a:gd name="connsiteY3" fmla="*/ 1435790 h 2609741"/>
              <a:gd name="connsiteX4" fmla="*/ 0 w 4843779"/>
              <a:gd name="connsiteY4" fmla="*/ 1526124 h 2609741"/>
              <a:gd name="connsiteX5" fmla="*/ 380009 w 4843779"/>
              <a:gd name="connsiteY5" fmla="*/ 717222 h 2609741"/>
              <a:gd name="connsiteX6" fmla="*/ 1326890 w 4843779"/>
              <a:gd name="connsiteY6" fmla="*/ 1184874 h 2609741"/>
              <a:gd name="connsiteX7" fmla="*/ 981253 w 4843779"/>
              <a:gd name="connsiteY7" fmla="*/ 1273766 h 2609741"/>
              <a:gd name="connsiteX8" fmla="*/ 3348138 w 4843779"/>
              <a:gd name="connsiteY8" fmla="*/ 1741216 h 2609741"/>
              <a:gd name="connsiteX9" fmla="*/ 4226462 w 4843779"/>
              <a:gd name="connsiteY9" fmla="*/ 84448 h 2609741"/>
              <a:gd name="connsiteX10" fmla="*/ 4217585 w 4843779"/>
              <a:gd name="connsiteY10" fmla="*/ 0 h 2609741"/>
              <a:gd name="connsiteX11" fmla="*/ 4833930 w 4843779"/>
              <a:gd name="connsiteY11" fmla="*/ 0 h 2609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43779" h="2609741">
                <a:moveTo>
                  <a:pt x="4833930" y="0"/>
                </a:moveTo>
                <a:lnTo>
                  <a:pt x="4843489" y="152635"/>
                </a:lnTo>
                <a:cubicBezTo>
                  <a:pt x="4857473" y="1052464"/>
                  <a:pt x="4365817" y="1918999"/>
                  <a:pt x="3517115" y="2348626"/>
                </a:cubicBezTo>
                <a:cubicBezTo>
                  <a:pt x="2385597" y="2921419"/>
                  <a:pt x="1003828" y="2523005"/>
                  <a:pt x="351244" y="1435790"/>
                </a:cubicBezTo>
                <a:lnTo>
                  <a:pt x="0" y="1526124"/>
                </a:lnTo>
                <a:lnTo>
                  <a:pt x="380009" y="717222"/>
                </a:lnTo>
                <a:lnTo>
                  <a:pt x="1326890" y="1184874"/>
                </a:lnTo>
                <a:lnTo>
                  <a:pt x="981253" y="1273766"/>
                </a:lnTo>
                <a:cubicBezTo>
                  <a:pt x="1534634" y="2011589"/>
                  <a:pt x="2555569" y="2213219"/>
                  <a:pt x="3348138" y="1741216"/>
                </a:cubicBezTo>
                <a:cubicBezTo>
                  <a:pt x="3942651" y="1387163"/>
                  <a:pt x="4265044" y="739620"/>
                  <a:pt x="4226462" y="84448"/>
                </a:cubicBezTo>
                <a:lnTo>
                  <a:pt x="4217585" y="0"/>
                </a:lnTo>
                <a:lnTo>
                  <a:pt x="483393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90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7" name="任意多边形 16"/>
          <p:cNvSpPr/>
          <p:nvPr/>
        </p:nvSpPr>
        <p:spPr>
          <a:xfrm rot="17307692">
            <a:off x="3919473" y="1463063"/>
            <a:ext cx="797547" cy="558426"/>
          </a:xfrm>
          <a:custGeom>
            <a:avLst/>
            <a:gdLst>
              <a:gd name="connsiteX0" fmla="*/ 3082922 w 3180980"/>
              <a:gd name="connsiteY0" fmla="*/ 1705085 h 2227258"/>
              <a:gd name="connsiteX1" fmla="*/ 3176423 w 3180980"/>
              <a:gd name="connsiteY1" fmla="*/ 2154476 h 2227258"/>
              <a:gd name="connsiteX2" fmla="*/ 3180980 w 3180980"/>
              <a:gd name="connsiteY2" fmla="*/ 2227258 h 2227258"/>
              <a:gd name="connsiteX3" fmla="*/ 2564635 w 3180980"/>
              <a:gd name="connsiteY3" fmla="*/ 2227258 h 2227258"/>
              <a:gd name="connsiteX4" fmla="*/ 2556295 w 3180980"/>
              <a:gd name="connsiteY4" fmla="*/ 2147919 h 2227258"/>
              <a:gd name="connsiteX5" fmla="*/ 2411315 w 3180980"/>
              <a:gd name="connsiteY5" fmla="*/ 1664578 h 2227258"/>
              <a:gd name="connsiteX6" fmla="*/ 196026 w 3180980"/>
              <a:gd name="connsiteY6" fmla="*/ 708959 h 2227258"/>
              <a:gd name="connsiteX7" fmla="*/ 0 w 3180980"/>
              <a:gd name="connsiteY7" fmla="*/ 127074 h 2227258"/>
              <a:gd name="connsiteX8" fmla="*/ 3002505 w 3180980"/>
              <a:gd name="connsiteY8" fmla="*/ 1483914 h 2227258"/>
              <a:gd name="connsiteX9" fmla="*/ 3082922 w 3180980"/>
              <a:gd name="connsiteY9" fmla="*/ 1705085 h 2227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80980" h="2227258">
                <a:moveTo>
                  <a:pt x="3082922" y="1705085"/>
                </a:moveTo>
                <a:cubicBezTo>
                  <a:pt x="3128937" y="1853627"/>
                  <a:pt x="3159875" y="2004047"/>
                  <a:pt x="3176423" y="2154476"/>
                </a:cubicBezTo>
                <a:lnTo>
                  <a:pt x="3180980" y="2227258"/>
                </a:lnTo>
                <a:lnTo>
                  <a:pt x="2564635" y="2227258"/>
                </a:lnTo>
                <a:lnTo>
                  <a:pt x="2556295" y="2147919"/>
                </a:lnTo>
                <a:cubicBezTo>
                  <a:pt x="2531455" y="1984304"/>
                  <a:pt x="2483591" y="1821702"/>
                  <a:pt x="2411315" y="1664578"/>
                </a:cubicBezTo>
                <a:cubicBezTo>
                  <a:pt x="2025870" y="826647"/>
                  <a:pt x="1070294" y="414436"/>
                  <a:pt x="196026" y="708959"/>
                </a:cubicBezTo>
                <a:lnTo>
                  <a:pt x="0" y="127074"/>
                </a:lnTo>
                <a:cubicBezTo>
                  <a:pt x="1201918" y="-277827"/>
                  <a:pt x="2512407" y="314386"/>
                  <a:pt x="3002505" y="1483914"/>
                </a:cubicBezTo>
                <a:cubicBezTo>
                  <a:pt x="3033137" y="1557012"/>
                  <a:pt x="3059914" y="1630814"/>
                  <a:pt x="3082922" y="17050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90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34078" y="1689254"/>
            <a:ext cx="406201" cy="65402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800" b="1" dirty="0">
                <a:solidFill>
                  <a:schemeClr val="accent1"/>
                </a:solidFill>
                <a:latin typeface="+mj-lt"/>
                <a:ea typeface="微软雅黑" pitchFamily="34" charset="-122"/>
              </a:rPr>
              <a:t>A</a:t>
            </a:r>
            <a:endParaRPr lang="zh-CN" altLang="en-US" sz="3800" b="1" dirty="0">
              <a:solidFill>
                <a:schemeClr val="accent1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94669" y="2551577"/>
            <a:ext cx="406201" cy="65402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800" b="1" dirty="0">
                <a:solidFill>
                  <a:schemeClr val="accent2"/>
                </a:solidFill>
                <a:latin typeface="+mj-lt"/>
                <a:ea typeface="微软雅黑" pitchFamily="34" charset="-122"/>
              </a:rPr>
              <a:t>B</a:t>
            </a:r>
            <a:endParaRPr lang="zh-CN" altLang="en-US" sz="3800" b="1" dirty="0">
              <a:solidFill>
                <a:schemeClr val="accent2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21139" y="3408178"/>
            <a:ext cx="406201" cy="65402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800" b="1" dirty="0">
                <a:solidFill>
                  <a:schemeClr val="accent1"/>
                </a:solidFill>
                <a:latin typeface="+mj-lt"/>
                <a:ea typeface="微软雅黑" pitchFamily="34" charset="-122"/>
              </a:rPr>
              <a:t>C</a:t>
            </a:r>
            <a:endParaRPr lang="zh-CN" altLang="en-US" sz="3800" b="1" dirty="0">
              <a:solidFill>
                <a:schemeClr val="accent1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5782" y="205624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accent1"/>
                </a:solidFill>
                <a:latin typeface="+mj-lt"/>
                <a:ea typeface="微软雅黑" pitchFamily="34" charset="-122"/>
              </a:rPr>
              <a:t>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682019" y="195037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accent2"/>
                </a:solidFill>
                <a:latin typeface="+mj-lt"/>
                <a:ea typeface="微软雅黑" panose="020B0503020204020204" pitchFamily="34" charset="-122"/>
              </a:rPr>
              <a:t> </a:t>
            </a:r>
            <a:endParaRPr lang="zh-CN" altLang="en-US" sz="2400" dirty="0">
              <a:solidFill>
                <a:schemeClr val="accent2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8088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5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5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20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70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2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450"/>
                            </p:stCondLst>
                            <p:childTnLst>
                              <p:par>
                                <p:cTn id="5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45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95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45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  <p:bldP spid="6" grpId="1" animBg="1"/>
      <p:bldP spid="7" grpId="0"/>
      <p:bldP spid="9" grpId="0" animBg="1"/>
      <p:bldP spid="9" grpId="1" animBg="1"/>
      <p:bldP spid="10" grpId="0"/>
      <p:bldP spid="11" grpId="0" animBg="1"/>
      <p:bldP spid="11" grpId="1" animBg="1"/>
      <p:bldP spid="12" grpId="0"/>
      <p:bldP spid="16" grpId="0" animBg="1"/>
      <p:bldP spid="17" grpId="0" animBg="1"/>
      <p:bldP spid="18" grpId="0"/>
      <p:bldP spid="19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44001" cy="5143500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660400" y="813977"/>
            <a:ext cx="3365500" cy="430623"/>
          </a:xfrm>
          <a:prstGeom prst="rect">
            <a:avLst/>
          </a:prstGeom>
          <a:solidFill>
            <a:srgbClr val="964F46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altLang="zh-CN" sz="1800" b="1" dirty="0">
                <a:latin typeface="+mj-lt"/>
              </a:rPr>
              <a:t>PART I</a:t>
            </a:r>
            <a:r>
              <a:rPr lang="zh-CN" altLang="en-US" sz="1800" b="1" dirty="0">
                <a:latin typeface="+mj-lt"/>
              </a:rPr>
              <a:t>：</a:t>
            </a:r>
            <a:r>
              <a:rPr lang="tr-TR" altLang="zh-CN" sz="1800" b="1" dirty="0">
                <a:latin typeface="+mj-lt"/>
              </a:rPr>
              <a:t>GERMANY</a:t>
            </a:r>
            <a:endParaRPr lang="zh-CN" altLang="en-US" sz="1800" b="1" dirty="0">
              <a:latin typeface="+mj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60400" y="1531527"/>
            <a:ext cx="3365500" cy="430623"/>
          </a:xfrm>
          <a:prstGeom prst="rect">
            <a:avLst/>
          </a:prstGeom>
          <a:solidFill>
            <a:srgbClr val="964F46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altLang="zh-CN" sz="1800" b="1" dirty="0">
                <a:latin typeface="+mj-lt"/>
              </a:rPr>
              <a:t>PART II</a:t>
            </a:r>
            <a:r>
              <a:rPr lang="zh-CN" altLang="en-US" sz="1800" b="1" dirty="0">
                <a:latin typeface="+mj-lt"/>
              </a:rPr>
              <a:t>：</a:t>
            </a:r>
            <a:r>
              <a:rPr lang="tr-TR" altLang="zh-CN" sz="1800" b="1" dirty="0">
                <a:latin typeface="+mj-lt"/>
              </a:rPr>
              <a:t>SPAIN</a:t>
            </a:r>
            <a:endParaRPr lang="zh-CN" altLang="en-US" sz="1800" b="1" dirty="0">
              <a:latin typeface="+mj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60400" y="2249077"/>
            <a:ext cx="3365500" cy="430623"/>
          </a:xfrm>
          <a:prstGeom prst="rect">
            <a:avLst/>
          </a:prstGeom>
          <a:solidFill>
            <a:srgbClr val="964F46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altLang="zh-CN" sz="1800" b="1" dirty="0">
                <a:latin typeface="+mj-lt"/>
              </a:rPr>
              <a:t>PART III</a:t>
            </a:r>
            <a:r>
              <a:rPr lang="zh-CN" altLang="en-US" sz="1800" b="1" dirty="0">
                <a:latin typeface="+mj-lt"/>
              </a:rPr>
              <a:t>：</a:t>
            </a:r>
            <a:r>
              <a:rPr lang="tr-TR" altLang="zh-CN" sz="1800" b="1" dirty="0">
                <a:latin typeface="+mj-lt"/>
              </a:rPr>
              <a:t>FRANCE</a:t>
            </a:r>
            <a:endParaRPr lang="zh-CN" altLang="en-US" sz="1800" b="1" dirty="0">
              <a:latin typeface="+mj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60400" y="2966627"/>
            <a:ext cx="3365500" cy="430623"/>
          </a:xfrm>
          <a:prstGeom prst="rect">
            <a:avLst/>
          </a:prstGeom>
          <a:solidFill>
            <a:srgbClr val="964F46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altLang="zh-CN" sz="1800" b="1" dirty="0">
                <a:latin typeface="+mj-lt"/>
              </a:rPr>
              <a:t>PART IV</a:t>
            </a:r>
            <a:r>
              <a:rPr lang="zh-CN" altLang="en-US" sz="1800" b="1" dirty="0">
                <a:latin typeface="+mj-lt"/>
              </a:rPr>
              <a:t>：</a:t>
            </a:r>
            <a:r>
              <a:rPr lang="tr-TR" altLang="zh-CN" sz="1800" b="1" dirty="0">
                <a:latin typeface="+mj-lt"/>
              </a:rPr>
              <a:t>ITALY</a:t>
            </a:r>
            <a:endParaRPr lang="zh-CN" altLang="en-US" sz="1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68376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直接连接符 46"/>
          <p:cNvCxnSpPr/>
          <p:nvPr/>
        </p:nvCxnSpPr>
        <p:spPr>
          <a:xfrm flipH="1">
            <a:off x="5820877" y="3305109"/>
            <a:ext cx="41565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4760084" y="4136717"/>
            <a:ext cx="87708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flipH="1">
            <a:off x="2807654" y="3317164"/>
            <a:ext cx="41565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 flipH="1">
            <a:off x="2807655" y="2384235"/>
            <a:ext cx="41565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组合 50"/>
          <p:cNvGrpSpPr/>
          <p:nvPr/>
        </p:nvGrpSpPr>
        <p:grpSpPr>
          <a:xfrm>
            <a:off x="3592798" y="1341039"/>
            <a:ext cx="707403" cy="178728"/>
            <a:chOff x="4470269" y="1661160"/>
            <a:chExt cx="1290451" cy="262890"/>
          </a:xfrm>
        </p:grpSpPr>
        <p:cxnSp>
          <p:nvCxnSpPr>
            <p:cNvPr id="52" name="直接连接符 51"/>
            <p:cNvCxnSpPr/>
            <p:nvPr/>
          </p:nvCxnSpPr>
          <p:spPr>
            <a:xfrm flipH="1" flipV="1">
              <a:off x="5410200" y="1661160"/>
              <a:ext cx="350520" cy="26289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flipH="1">
              <a:off x="4470269" y="1663541"/>
              <a:ext cx="942312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组合 53"/>
          <p:cNvGrpSpPr/>
          <p:nvPr/>
        </p:nvGrpSpPr>
        <p:grpSpPr>
          <a:xfrm>
            <a:off x="5013940" y="2025918"/>
            <a:ext cx="817690" cy="714916"/>
            <a:chOff x="6842760" y="2637270"/>
            <a:chExt cx="1203960" cy="1051560"/>
          </a:xfrm>
          <a:solidFill>
            <a:schemeClr val="accent2">
              <a:lumMod val="75000"/>
            </a:schemeClr>
          </a:solidFill>
        </p:grpSpPr>
        <p:sp>
          <p:nvSpPr>
            <p:cNvPr id="55" name="六边形 54"/>
            <p:cNvSpPr/>
            <p:nvPr/>
          </p:nvSpPr>
          <p:spPr>
            <a:xfrm>
              <a:off x="6842760" y="2637270"/>
              <a:ext cx="1203960" cy="1051560"/>
            </a:xfrm>
            <a:prstGeom prst="hexag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+mj-lt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6" name="文本框 61"/>
            <p:cNvSpPr txBox="1"/>
            <p:nvPr/>
          </p:nvSpPr>
          <p:spPr>
            <a:xfrm>
              <a:off x="7024263" y="2809108"/>
              <a:ext cx="820724" cy="6790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rgbClr val="E7E7E7"/>
                  </a:solidFill>
                  <a:latin typeface="+mj-lt"/>
                  <a:ea typeface="微软雅黑" panose="020B0503020204020204" pitchFamily="34" charset="-122"/>
                  <a:cs typeface="Arial" panose="020B0604020202020204" pitchFamily="34" charset="0"/>
                </a:rPr>
                <a:t>02</a:t>
              </a:r>
              <a:endParaRPr lang="zh-CN" altLang="en-US" sz="2400" baseline="-3000" dirty="0">
                <a:solidFill>
                  <a:srgbClr val="E7E7E7"/>
                </a:solidFill>
                <a:latin typeface="+mj-lt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4119540" y="1510452"/>
            <a:ext cx="817690" cy="714917"/>
            <a:chOff x="5525852" y="1879080"/>
            <a:chExt cx="1203960" cy="1051560"/>
          </a:xfrm>
          <a:solidFill>
            <a:schemeClr val="accent2">
              <a:lumMod val="75000"/>
            </a:schemeClr>
          </a:solidFill>
        </p:grpSpPr>
        <p:sp>
          <p:nvSpPr>
            <p:cNvPr id="58" name="六边形 57"/>
            <p:cNvSpPr/>
            <p:nvPr/>
          </p:nvSpPr>
          <p:spPr>
            <a:xfrm>
              <a:off x="5525852" y="1879080"/>
              <a:ext cx="1203960" cy="1051560"/>
            </a:xfrm>
            <a:prstGeom prst="hexag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+mj-lt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9" name="文本框 64"/>
            <p:cNvSpPr txBox="1"/>
            <p:nvPr/>
          </p:nvSpPr>
          <p:spPr>
            <a:xfrm>
              <a:off x="5686670" y="1989361"/>
              <a:ext cx="882326" cy="787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400" dirty="0">
                  <a:solidFill>
                    <a:schemeClr val="bg1">
                      <a:lumMod val="95000"/>
                    </a:schemeClr>
                  </a:solidFill>
                  <a:latin typeface="+mj-lt"/>
                  <a:ea typeface="微软雅黑" panose="020B0503020204020204" pitchFamily="34" charset="-122"/>
                  <a:cs typeface="Arial" panose="020B0604020202020204" pitchFamily="34" charset="0"/>
                </a:rPr>
                <a:t>01</a:t>
              </a:r>
              <a:endParaRPr lang="zh-CN" altLang="en-US" sz="2400" baseline="-3000" dirty="0">
                <a:solidFill>
                  <a:schemeClr val="bg1">
                    <a:lumMod val="95000"/>
                  </a:schemeClr>
                </a:solidFill>
                <a:latin typeface="+mj-lt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5003188" y="2947652"/>
            <a:ext cx="817690" cy="714917"/>
            <a:chOff x="6842760" y="4008870"/>
            <a:chExt cx="1203960" cy="1051560"/>
          </a:xfrm>
          <a:solidFill>
            <a:schemeClr val="accent2">
              <a:lumMod val="75000"/>
            </a:schemeClr>
          </a:solidFill>
        </p:grpSpPr>
        <p:sp>
          <p:nvSpPr>
            <p:cNvPr id="61" name="六边形 60"/>
            <p:cNvSpPr/>
            <p:nvPr/>
          </p:nvSpPr>
          <p:spPr>
            <a:xfrm>
              <a:off x="6842760" y="4008870"/>
              <a:ext cx="1203960" cy="1051560"/>
            </a:xfrm>
            <a:prstGeom prst="hexag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+mj-lt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2" name="文本框 67"/>
            <p:cNvSpPr txBox="1"/>
            <p:nvPr/>
          </p:nvSpPr>
          <p:spPr>
            <a:xfrm>
              <a:off x="6981635" y="4119151"/>
              <a:ext cx="926211" cy="787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400" dirty="0">
                  <a:solidFill>
                    <a:schemeClr val="bg1">
                      <a:lumMod val="95000"/>
                    </a:schemeClr>
                  </a:solidFill>
                  <a:latin typeface="+mj-lt"/>
                  <a:ea typeface="微软雅黑" panose="020B0503020204020204" pitchFamily="34" charset="-122"/>
                  <a:cs typeface="Arial" panose="020B0604020202020204" pitchFamily="34" charset="0"/>
                </a:rPr>
                <a:t>03</a:t>
              </a:r>
              <a:endParaRPr lang="zh-CN" altLang="en-US" sz="2400" baseline="-3000" dirty="0">
                <a:solidFill>
                  <a:schemeClr val="bg1">
                    <a:lumMod val="95000"/>
                  </a:schemeClr>
                </a:solidFill>
                <a:latin typeface="+mj-lt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223302" y="2958416"/>
            <a:ext cx="817690" cy="714917"/>
            <a:chOff x="4206240" y="4008870"/>
            <a:chExt cx="1203960" cy="1051560"/>
          </a:xfrm>
          <a:solidFill>
            <a:schemeClr val="accent2">
              <a:lumMod val="75000"/>
            </a:schemeClr>
          </a:solidFill>
        </p:grpSpPr>
        <p:sp>
          <p:nvSpPr>
            <p:cNvPr id="64" name="六边形 63"/>
            <p:cNvSpPr/>
            <p:nvPr/>
          </p:nvSpPr>
          <p:spPr>
            <a:xfrm>
              <a:off x="4206240" y="4008870"/>
              <a:ext cx="1203960" cy="1051560"/>
            </a:xfrm>
            <a:prstGeom prst="hexag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+mj-lt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5" name="文本框 70"/>
            <p:cNvSpPr txBox="1"/>
            <p:nvPr/>
          </p:nvSpPr>
          <p:spPr>
            <a:xfrm>
              <a:off x="4397859" y="4119151"/>
              <a:ext cx="820724" cy="787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400" dirty="0">
                  <a:solidFill>
                    <a:schemeClr val="bg1">
                      <a:lumMod val="95000"/>
                    </a:schemeClr>
                  </a:solidFill>
                  <a:latin typeface="+mj-lt"/>
                  <a:ea typeface="微软雅黑" panose="020B0503020204020204" pitchFamily="34" charset="-122"/>
                  <a:cs typeface="Arial" panose="020B0604020202020204" pitchFamily="34" charset="0"/>
                </a:rPr>
                <a:t>05</a:t>
              </a:r>
              <a:endParaRPr lang="zh-CN" altLang="en-US" sz="2400" baseline="-3000" dirty="0">
                <a:solidFill>
                  <a:schemeClr val="bg1">
                    <a:lumMod val="95000"/>
                  </a:schemeClr>
                </a:solidFill>
                <a:latin typeface="+mj-lt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3223302" y="2025918"/>
            <a:ext cx="817690" cy="714916"/>
            <a:chOff x="4206240" y="2637270"/>
            <a:chExt cx="1203960" cy="1051560"/>
          </a:xfrm>
          <a:solidFill>
            <a:schemeClr val="accent2">
              <a:lumMod val="75000"/>
            </a:schemeClr>
          </a:solidFill>
        </p:grpSpPr>
        <p:sp>
          <p:nvSpPr>
            <p:cNvPr id="67" name="六边形 66"/>
            <p:cNvSpPr/>
            <p:nvPr/>
          </p:nvSpPr>
          <p:spPr>
            <a:xfrm>
              <a:off x="4206240" y="2637270"/>
              <a:ext cx="1203960" cy="1051560"/>
            </a:xfrm>
            <a:prstGeom prst="hexag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+mj-lt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8" name="文本框 73"/>
            <p:cNvSpPr txBox="1"/>
            <p:nvPr/>
          </p:nvSpPr>
          <p:spPr>
            <a:xfrm>
              <a:off x="4387743" y="2809108"/>
              <a:ext cx="820724" cy="6790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rgbClr val="E7E7E7"/>
                  </a:solidFill>
                  <a:latin typeface="+mj-lt"/>
                  <a:ea typeface="微软雅黑" panose="020B0503020204020204" pitchFamily="34" charset="-122"/>
                  <a:cs typeface="Arial" panose="020B0604020202020204" pitchFamily="34" charset="0"/>
                </a:rPr>
                <a:t>06</a:t>
              </a:r>
              <a:endParaRPr lang="zh-CN" altLang="en-US" sz="2400" baseline="-3000" dirty="0">
                <a:solidFill>
                  <a:srgbClr val="E7E7E7"/>
                </a:solidFill>
                <a:latin typeface="+mj-lt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4119540" y="3427660"/>
            <a:ext cx="817690" cy="714916"/>
            <a:chOff x="5525852" y="4683240"/>
            <a:chExt cx="1203960" cy="1051560"/>
          </a:xfrm>
          <a:solidFill>
            <a:schemeClr val="accent2">
              <a:lumMod val="75000"/>
            </a:schemeClr>
          </a:solidFill>
        </p:grpSpPr>
        <p:sp>
          <p:nvSpPr>
            <p:cNvPr id="70" name="六边形 69"/>
            <p:cNvSpPr/>
            <p:nvPr/>
          </p:nvSpPr>
          <p:spPr>
            <a:xfrm>
              <a:off x="5525852" y="4683240"/>
              <a:ext cx="1203960" cy="1051560"/>
            </a:xfrm>
            <a:prstGeom prst="hexag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+mj-lt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1" name="文本框 76"/>
            <p:cNvSpPr txBox="1"/>
            <p:nvPr/>
          </p:nvSpPr>
          <p:spPr>
            <a:xfrm>
              <a:off x="5693284" y="4855078"/>
              <a:ext cx="820724" cy="6790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rgbClr val="E7E7E7"/>
                  </a:solidFill>
                  <a:latin typeface="+mj-lt"/>
                  <a:ea typeface="微软雅黑" panose="020B0503020204020204" pitchFamily="34" charset="-122"/>
                  <a:cs typeface="Arial" panose="020B0604020202020204" pitchFamily="34" charset="0"/>
                </a:rPr>
                <a:t>04</a:t>
              </a:r>
              <a:endParaRPr lang="zh-CN" altLang="en-US" sz="2400" baseline="-3000" dirty="0">
                <a:solidFill>
                  <a:srgbClr val="E7E7E7"/>
                </a:solidFill>
                <a:latin typeface="+mj-lt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72" name="矩形 71"/>
          <p:cNvSpPr/>
          <p:nvPr/>
        </p:nvSpPr>
        <p:spPr>
          <a:xfrm>
            <a:off x="2671235" y="1182292"/>
            <a:ext cx="894879" cy="231996"/>
          </a:xfrm>
          <a:prstGeom prst="rect">
            <a:avLst/>
          </a:prstGeom>
        </p:spPr>
        <p:txBody>
          <a:bodyPr wrap="none" lIns="62112" tIns="31056" rIns="62112" bIns="31056">
            <a:spAutoFit/>
          </a:bodyPr>
          <a:lstStyle/>
          <a:p>
            <a:pPr algn="r"/>
            <a:r>
              <a:rPr lang="tr-TR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itchFamily="34" charset="-122"/>
              </a:rPr>
              <a:t>STAGE HERE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73" name="矩形 47"/>
          <p:cNvSpPr>
            <a:spLocks noChangeArrowheads="1"/>
          </p:cNvSpPr>
          <p:nvPr/>
        </p:nvSpPr>
        <p:spPr bwMode="auto">
          <a:xfrm>
            <a:off x="1331640" y="1430406"/>
            <a:ext cx="2234476" cy="431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2112" tIns="31056" rIns="62112" bIns="3105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sym typeface="微软雅黑" pitchFamily="34" charset="-122"/>
              </a:rPr>
              <a:t>Go ahead and replace it with your own text.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sym typeface="微软雅黑" pitchFamily="34" charset="-122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1859416" y="2104082"/>
            <a:ext cx="894879" cy="231996"/>
          </a:xfrm>
          <a:prstGeom prst="rect">
            <a:avLst/>
          </a:prstGeom>
        </p:spPr>
        <p:txBody>
          <a:bodyPr wrap="none" lIns="62112" tIns="31056" rIns="62112" bIns="31056">
            <a:spAutoFit/>
          </a:bodyPr>
          <a:lstStyle/>
          <a:p>
            <a:pPr algn="r"/>
            <a:r>
              <a:rPr lang="tr-TR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itchFamily="34" charset="-122"/>
              </a:rPr>
              <a:t>STAGE HERE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75" name="矩形 47"/>
          <p:cNvSpPr>
            <a:spLocks noChangeArrowheads="1"/>
          </p:cNvSpPr>
          <p:nvPr/>
        </p:nvSpPr>
        <p:spPr bwMode="auto">
          <a:xfrm>
            <a:off x="1043609" y="2352195"/>
            <a:ext cx="1707622" cy="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2112" tIns="31056" rIns="62112" bIns="3105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sym typeface="微软雅黑" pitchFamily="34" charset="-122"/>
              </a:rPr>
              <a:t>Go ahead and replace it with your own text.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sym typeface="微软雅黑" pitchFamily="34" charset="-122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1859416" y="3069053"/>
            <a:ext cx="894879" cy="231996"/>
          </a:xfrm>
          <a:prstGeom prst="rect">
            <a:avLst/>
          </a:prstGeom>
        </p:spPr>
        <p:txBody>
          <a:bodyPr wrap="none" lIns="62112" tIns="31056" rIns="62112" bIns="31056">
            <a:spAutoFit/>
          </a:bodyPr>
          <a:lstStyle/>
          <a:p>
            <a:pPr algn="r"/>
            <a:r>
              <a:rPr lang="tr-TR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itchFamily="34" charset="-122"/>
              </a:rPr>
              <a:t>STAGE HERE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77" name="矩形 47"/>
          <p:cNvSpPr>
            <a:spLocks noChangeArrowheads="1"/>
          </p:cNvSpPr>
          <p:nvPr/>
        </p:nvSpPr>
        <p:spPr bwMode="auto">
          <a:xfrm>
            <a:off x="1043608" y="3317164"/>
            <a:ext cx="1707621" cy="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2112" tIns="31056" rIns="62112" bIns="3105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sym typeface="微软雅黑" pitchFamily="34" charset="-122"/>
              </a:rPr>
              <a:t>Go ahead and replace it with your own text.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sym typeface="微软雅黑" pitchFamily="34" charset="-122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6336692" y="1701957"/>
            <a:ext cx="894879" cy="231996"/>
          </a:xfrm>
          <a:prstGeom prst="rect">
            <a:avLst/>
          </a:prstGeom>
        </p:spPr>
        <p:txBody>
          <a:bodyPr wrap="none" lIns="62112" tIns="31056" rIns="62112" bIns="31056">
            <a:spAutoFit/>
          </a:bodyPr>
          <a:lstStyle/>
          <a:p>
            <a:pPr algn="r"/>
            <a:r>
              <a:rPr lang="tr-TR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itchFamily="34" charset="-122"/>
              </a:rPr>
              <a:t>STAGE HERE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79" name="矩形 47"/>
          <p:cNvSpPr>
            <a:spLocks noChangeArrowheads="1"/>
          </p:cNvSpPr>
          <p:nvPr/>
        </p:nvSpPr>
        <p:spPr bwMode="auto">
          <a:xfrm>
            <a:off x="6279402" y="1960787"/>
            <a:ext cx="1820990" cy="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2112" tIns="31056" rIns="62112" bIns="3105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sym typeface="微软雅黑" pitchFamily="34" charset="-122"/>
              </a:rPr>
              <a:t>Go ahead and replace it with your own text.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sym typeface="微软雅黑" pitchFamily="34" charset="-122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6355969" y="2846293"/>
            <a:ext cx="894879" cy="231996"/>
          </a:xfrm>
          <a:prstGeom prst="rect">
            <a:avLst/>
          </a:prstGeom>
        </p:spPr>
        <p:txBody>
          <a:bodyPr wrap="none" lIns="62112" tIns="31056" rIns="62112" bIns="31056">
            <a:spAutoFit/>
          </a:bodyPr>
          <a:lstStyle/>
          <a:p>
            <a:pPr algn="r"/>
            <a:r>
              <a:rPr lang="tr-TR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itchFamily="34" charset="-122"/>
              </a:rPr>
              <a:t>STAGE HERE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81" name="矩形 47"/>
          <p:cNvSpPr>
            <a:spLocks noChangeArrowheads="1"/>
          </p:cNvSpPr>
          <p:nvPr/>
        </p:nvSpPr>
        <p:spPr bwMode="auto">
          <a:xfrm>
            <a:off x="6291460" y="3105124"/>
            <a:ext cx="1820990" cy="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2112" tIns="31056" rIns="62112" bIns="3105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sym typeface="微软雅黑" pitchFamily="34" charset="-122"/>
              </a:rPr>
              <a:t>Go ahead and replace it with your own text.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sym typeface="微软雅黑" pitchFamily="34" charset="-122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5754961" y="3785973"/>
            <a:ext cx="894879" cy="231996"/>
          </a:xfrm>
          <a:prstGeom prst="rect">
            <a:avLst/>
          </a:prstGeom>
        </p:spPr>
        <p:txBody>
          <a:bodyPr wrap="none" lIns="62112" tIns="31056" rIns="62112" bIns="31056">
            <a:spAutoFit/>
          </a:bodyPr>
          <a:lstStyle/>
          <a:p>
            <a:pPr algn="r"/>
            <a:r>
              <a:rPr lang="tr-TR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itchFamily="34" charset="-122"/>
              </a:rPr>
              <a:t>STAGE HERE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83" name="矩形 47"/>
          <p:cNvSpPr>
            <a:spLocks noChangeArrowheads="1"/>
          </p:cNvSpPr>
          <p:nvPr/>
        </p:nvSpPr>
        <p:spPr bwMode="auto">
          <a:xfrm>
            <a:off x="5697675" y="4044806"/>
            <a:ext cx="2198750" cy="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2112" tIns="31056" rIns="62112" bIns="3105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sym typeface="微软雅黑" pitchFamily="34" charset="-122"/>
              </a:rPr>
              <a:t>Go ahead and replace it with your own text.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sym typeface="微软雅黑" pitchFamily="34" charset="-122"/>
            </a:endParaRPr>
          </a:p>
        </p:txBody>
      </p:sp>
      <p:grpSp>
        <p:nvGrpSpPr>
          <p:cNvPr id="84" name="组合 83"/>
          <p:cNvGrpSpPr/>
          <p:nvPr/>
        </p:nvGrpSpPr>
        <p:grpSpPr>
          <a:xfrm flipH="1">
            <a:off x="5646818" y="1856647"/>
            <a:ext cx="600459" cy="178728"/>
            <a:chOff x="4255294" y="1661160"/>
            <a:chExt cx="1505426" cy="262890"/>
          </a:xfrm>
        </p:grpSpPr>
        <p:cxnSp>
          <p:nvCxnSpPr>
            <p:cNvPr id="85" name="直接连接符 84"/>
            <p:cNvCxnSpPr/>
            <p:nvPr/>
          </p:nvCxnSpPr>
          <p:spPr>
            <a:xfrm flipH="1" flipV="1">
              <a:off x="5410200" y="1661160"/>
              <a:ext cx="350520" cy="26289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 flipH="1">
              <a:off x="4255294" y="1663541"/>
              <a:ext cx="1157287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组合 86"/>
          <p:cNvGrpSpPr/>
          <p:nvPr/>
        </p:nvGrpSpPr>
        <p:grpSpPr>
          <a:xfrm>
            <a:off x="3887578" y="2289632"/>
            <a:ext cx="1281625" cy="1082733"/>
            <a:chOff x="5927099" y="3207123"/>
            <a:chExt cx="1887055" cy="1592580"/>
          </a:xfrm>
          <a:solidFill>
            <a:schemeClr val="accent3">
              <a:lumMod val="75000"/>
            </a:schemeClr>
          </a:solidFill>
        </p:grpSpPr>
        <p:sp>
          <p:nvSpPr>
            <p:cNvPr id="88" name="六边形 87"/>
            <p:cNvSpPr/>
            <p:nvPr/>
          </p:nvSpPr>
          <p:spPr>
            <a:xfrm>
              <a:off x="5927099" y="3207123"/>
              <a:ext cx="1887055" cy="1592580"/>
            </a:xfrm>
            <a:prstGeom prst="hexag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0">
                <a:latin typeface="+mj-lt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9" name="文本框 1"/>
            <p:cNvSpPr txBox="1"/>
            <p:nvPr/>
          </p:nvSpPr>
          <p:spPr>
            <a:xfrm>
              <a:off x="6291627" y="3704657"/>
              <a:ext cx="1157998" cy="7695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altLang="zh-CN" sz="1400" b="1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STAGE HERE</a:t>
              </a:r>
              <a:endParaRPr lang="zh-CN" altLang="en-US" sz="1400" b="1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355782" y="205624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accent1"/>
                </a:solidFill>
                <a:latin typeface="+mj-lt"/>
                <a:ea typeface="微软雅黑" pitchFamily="34" charset="-122"/>
              </a:rPr>
              <a:t> 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682019" y="195037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accent2"/>
                </a:solidFill>
                <a:latin typeface="+mj-lt"/>
                <a:ea typeface="微软雅黑" panose="020B0503020204020204" pitchFamily="34" charset="-122"/>
              </a:rPr>
              <a:t> </a:t>
            </a:r>
            <a:endParaRPr lang="zh-CN" altLang="en-US" sz="2400" dirty="0">
              <a:solidFill>
                <a:schemeClr val="accent2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2898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50"/>
                            </p:stCondLst>
                            <p:childTnLst>
                              <p:par>
                                <p:cTn id="43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25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7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25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75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25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750"/>
                            </p:stCondLst>
                            <p:childTnLst>
                              <p:par>
                                <p:cTn id="75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25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500"/>
                            </p:stCondLst>
                            <p:childTnLst>
                              <p:par>
                                <p:cTn id="9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750"/>
                            </p:stCondLst>
                            <p:childTnLst>
                              <p:par>
                                <p:cTn id="10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44001" cy="5143500"/>
          </a:xfrm>
          <a:prstGeom prst="rect">
            <a:avLst/>
          </a:prstGeom>
        </p:spPr>
      </p:pic>
      <p:sp>
        <p:nvSpPr>
          <p:cNvPr id="7" name="任意多边形 6"/>
          <p:cNvSpPr/>
          <p:nvPr/>
        </p:nvSpPr>
        <p:spPr>
          <a:xfrm>
            <a:off x="461169" y="1558006"/>
            <a:ext cx="3786981" cy="1392362"/>
          </a:xfrm>
          <a:custGeom>
            <a:avLst/>
            <a:gdLst>
              <a:gd name="connsiteX0" fmla="*/ 1112071 w 4901184"/>
              <a:gd name="connsiteY0" fmla="*/ 0 h 1801368"/>
              <a:gd name="connsiteX1" fmla="*/ 4901184 w 4901184"/>
              <a:gd name="connsiteY1" fmla="*/ 0 h 1801368"/>
              <a:gd name="connsiteX2" fmla="*/ 4901184 w 4901184"/>
              <a:gd name="connsiteY2" fmla="*/ 1008251 h 1801368"/>
              <a:gd name="connsiteX3" fmla="*/ 3799357 w 4901184"/>
              <a:gd name="connsiteY3" fmla="*/ 1801368 h 1801368"/>
              <a:gd name="connsiteX4" fmla="*/ 0 w 4901184"/>
              <a:gd name="connsiteY4" fmla="*/ 1801368 h 1801368"/>
              <a:gd name="connsiteX5" fmla="*/ 0 w 4901184"/>
              <a:gd name="connsiteY5" fmla="*/ 800490 h 1801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01184" h="1801368">
                <a:moveTo>
                  <a:pt x="1112071" y="0"/>
                </a:moveTo>
                <a:lnTo>
                  <a:pt x="4901184" y="0"/>
                </a:lnTo>
                <a:lnTo>
                  <a:pt x="4901184" y="1008251"/>
                </a:lnTo>
                <a:lnTo>
                  <a:pt x="3799357" y="1801368"/>
                </a:lnTo>
                <a:lnTo>
                  <a:pt x="0" y="1801368"/>
                </a:lnTo>
                <a:lnTo>
                  <a:pt x="0" y="800490"/>
                </a:lnTo>
                <a:close/>
              </a:path>
            </a:pathLst>
          </a:custGeom>
          <a:solidFill>
            <a:srgbClr val="964F46">
              <a:alpha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314" tIns="45650" rIns="91314" bIns="45650" anchor="ctr"/>
          <a:lstStyle/>
          <a:p>
            <a:pPr algn="ctr" defTabSz="91312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900" kern="0">
              <a:solidFill>
                <a:prstClr val="white"/>
              </a:solidFill>
              <a:latin typeface="+mj-lt"/>
              <a:ea typeface="幼圆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217197" y="1415839"/>
            <a:ext cx="1249653" cy="939205"/>
          </a:xfrm>
          <a:prstGeom prst="line">
            <a:avLst/>
          </a:prstGeom>
          <a:noFill/>
          <a:ln w="12700" cap="flat" cmpd="sng" algn="ctr">
            <a:solidFill>
              <a:srgbClr val="964F46"/>
            </a:solidFill>
            <a:prstDash val="solid"/>
            <a:miter lim="800000"/>
          </a:ln>
          <a:effectLst/>
        </p:spPr>
      </p:cxnSp>
      <p:cxnSp>
        <p:nvCxnSpPr>
          <p:cNvPr id="9" name="直接连接符 8"/>
          <p:cNvCxnSpPr/>
          <p:nvPr/>
        </p:nvCxnSpPr>
        <p:spPr>
          <a:xfrm flipH="1">
            <a:off x="3160500" y="2143125"/>
            <a:ext cx="1313870" cy="987510"/>
          </a:xfrm>
          <a:prstGeom prst="line">
            <a:avLst/>
          </a:prstGeom>
          <a:noFill/>
          <a:ln w="12700" cap="flat" cmpd="sng" algn="ctr">
            <a:solidFill>
              <a:srgbClr val="964F46"/>
            </a:solidFill>
            <a:prstDash val="solid"/>
            <a:miter lim="800000"/>
          </a:ln>
          <a:effectLst/>
        </p:spPr>
      </p:cxnSp>
      <p:sp>
        <p:nvSpPr>
          <p:cNvPr id="10" name="TextBox 21"/>
          <p:cNvSpPr txBox="1"/>
          <p:nvPr/>
        </p:nvSpPr>
        <p:spPr>
          <a:xfrm>
            <a:off x="1546224" y="1731254"/>
            <a:ext cx="1614276" cy="522933"/>
          </a:xfrm>
          <a:prstGeom prst="rect">
            <a:avLst/>
          </a:prstGeom>
          <a:noFill/>
        </p:spPr>
        <p:txBody>
          <a:bodyPr wrap="square" lIns="91190" tIns="45578" rIns="91190" bIns="45578" rtlCol="0">
            <a:spAutoFit/>
          </a:bodyPr>
          <a:lstStyle/>
          <a:p>
            <a:pPr algn="ctr" eaLnBrk="1" hangingPunct="1"/>
            <a:r>
              <a:rPr lang="tr-TR" altLang="zh-CN" sz="2800" b="1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PART IV</a:t>
            </a:r>
            <a:endParaRPr lang="zh-CN" altLang="en-US" sz="280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168521" y="2236057"/>
            <a:ext cx="23696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2000" b="1" dirty="0">
                <a:solidFill>
                  <a:schemeClr val="bg1"/>
                </a:solidFill>
                <a:latin typeface="+mj-lt"/>
              </a:rPr>
              <a:t>ITALY</a:t>
            </a:r>
            <a:endParaRPr lang="zh-CN" altLang="en-US" sz="20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58841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圆角矩形 20"/>
          <p:cNvSpPr/>
          <p:nvPr/>
        </p:nvSpPr>
        <p:spPr bwMode="auto">
          <a:xfrm>
            <a:off x="1588874" y="1622548"/>
            <a:ext cx="1689706" cy="1949000"/>
          </a:xfrm>
          <a:prstGeom prst="roundRect">
            <a:avLst>
              <a:gd name="adj" fmla="val 5680"/>
            </a:avLst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2118" tIns="31058" rIns="62118" bIns="31058" numCol="1" rtlCol="0" anchor="t" anchorCtr="0" compatLnSpc="1">
            <a:prstTxWarp prst="textNoShape">
              <a:avLst/>
            </a:prstTxWarp>
          </a:bodyPr>
          <a:lstStyle/>
          <a:p>
            <a:pPr lvl="2"/>
            <a:endParaRPr lang="zh-CN" altLang="en-US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2" name="圆角矩形 21"/>
          <p:cNvSpPr/>
          <p:nvPr/>
        </p:nvSpPr>
        <p:spPr bwMode="auto">
          <a:xfrm>
            <a:off x="5898234" y="1622548"/>
            <a:ext cx="1689706" cy="1949000"/>
          </a:xfrm>
          <a:prstGeom prst="roundRect">
            <a:avLst>
              <a:gd name="adj" fmla="val 5070"/>
            </a:avLst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2118" tIns="31058" rIns="62118" bIns="31058" numCol="1" rtlCol="0" anchor="t" anchorCtr="0" compatLnSpc="1">
            <a:prstTxWarp prst="textNoShape">
              <a:avLst/>
            </a:prstTxWarp>
          </a:bodyPr>
          <a:lstStyle/>
          <a:p>
            <a:pPr lvl="2"/>
            <a:endParaRPr lang="zh-CN" altLang="en-US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3" name="矩形 26"/>
          <p:cNvSpPr>
            <a:spLocks noChangeArrowheads="1"/>
          </p:cNvSpPr>
          <p:nvPr/>
        </p:nvSpPr>
        <p:spPr bwMode="auto">
          <a:xfrm>
            <a:off x="6019308" y="1719952"/>
            <a:ext cx="1467161" cy="1663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2118" tIns="31058" rIns="62118" bIns="31058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itchFamily="34" charset="-122"/>
              </a:rPr>
              <a:t>A complex idea can be conveyed with just a single still image, namely making it possible to absorb large amounts of data quickly.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24" name="圆角矩形 23"/>
          <p:cNvSpPr/>
          <p:nvPr/>
        </p:nvSpPr>
        <p:spPr bwMode="auto">
          <a:xfrm>
            <a:off x="3724505" y="1622548"/>
            <a:ext cx="1689706" cy="1949000"/>
          </a:xfrm>
          <a:prstGeom prst="roundRect">
            <a:avLst>
              <a:gd name="adj" fmla="val 5070"/>
            </a:avLst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2118" tIns="31058" rIns="62118" bIns="31058" numCol="1" rtlCol="0" anchor="t" anchorCtr="0" compatLnSpc="1">
            <a:prstTxWarp prst="textNoShape">
              <a:avLst/>
            </a:prstTxWarp>
          </a:bodyPr>
          <a:lstStyle/>
          <a:p>
            <a:pPr lvl="2"/>
            <a:endParaRPr lang="zh-CN" altLang="en-US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3820451" y="1711468"/>
            <a:ext cx="1472214" cy="1663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2118" tIns="31058" rIns="62118" bIns="31058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itchFamily="34" charset="-122"/>
              </a:rPr>
              <a:t>A complex idea can be conveyed with just a single still image, namely making it possible to absorb large amounts of data quickly.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26" name="TextBox 32"/>
          <p:cNvSpPr txBox="1">
            <a:spLocks noChangeArrowheads="1"/>
          </p:cNvSpPr>
          <p:nvPr/>
        </p:nvSpPr>
        <p:spPr bwMode="auto">
          <a:xfrm>
            <a:off x="1689913" y="1732171"/>
            <a:ext cx="1458126" cy="1663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2118" tIns="31058" rIns="62118" bIns="31058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itchFamily="34" charset="-122"/>
              </a:rPr>
              <a:t>A complex idea can be conveyed with just a single still image, namely making it possible to absorb large amounts of data quickly.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27" name="Rectangle 20"/>
          <p:cNvSpPr>
            <a:spLocks noChangeArrowheads="1"/>
          </p:cNvSpPr>
          <p:nvPr/>
        </p:nvSpPr>
        <p:spPr bwMode="auto">
          <a:xfrm>
            <a:off x="1928356" y="4069860"/>
            <a:ext cx="5328877" cy="446106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2118" tIns="31058" rIns="62118" bIns="31058" numCol="1" rtlCol="0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8" name="矩形 27"/>
          <p:cNvSpPr/>
          <p:nvPr/>
        </p:nvSpPr>
        <p:spPr bwMode="auto">
          <a:xfrm>
            <a:off x="1356843" y="4147798"/>
            <a:ext cx="6455517" cy="278166"/>
          </a:xfrm>
          <a:prstGeom prst="rect">
            <a:avLst/>
          </a:prstGeom>
          <a:solidFill>
            <a:schemeClr val="accent1"/>
          </a:solidFill>
          <a:ln w="28575">
            <a:noFill/>
          </a:ln>
          <a:scene3d>
            <a:camera prst="orthographicFront"/>
            <a:lightRig rig="threePt" dir="t"/>
          </a:scene3d>
          <a:sp3d/>
        </p:spPr>
        <p:txBody>
          <a:bodyPr wrap="square" lIns="62118" tIns="31058" rIns="62118" bIns="31058">
            <a:spAutoFit/>
          </a:bodyPr>
          <a:lstStyle/>
          <a:p>
            <a:pPr algn="ctr">
              <a:tabLst>
                <a:tab pos="5789009" algn="r"/>
              </a:tabLst>
              <a:defRPr/>
            </a:pPr>
            <a:r>
              <a:rPr lang="tr-TR" altLang="zh-CN" sz="1400" dirty="0">
                <a:solidFill>
                  <a:schemeClr val="bg1"/>
                </a:solidFill>
                <a:latin typeface="+mj-lt"/>
                <a:ea typeface="微软雅黑" pitchFamily="34" charset="-122"/>
              </a:rPr>
              <a:t>TITLE HERE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29" name="燕尾形 28"/>
          <p:cNvSpPr/>
          <p:nvPr/>
        </p:nvSpPr>
        <p:spPr>
          <a:xfrm rot="16200000" flipH="1" flipV="1">
            <a:off x="6608954" y="3628094"/>
            <a:ext cx="268262" cy="448905"/>
          </a:xfrm>
          <a:prstGeom prst="chevron">
            <a:avLst>
              <a:gd name="adj" fmla="val 39402"/>
            </a:avLst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2118" tIns="31058" rIns="62118" bIns="31058" numCol="1" rtlCol="0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3724505" y="1203598"/>
            <a:ext cx="1689706" cy="290618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2118" tIns="31058" rIns="62118" bIns="31058" numCol="1" rtlCol="0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5898234" y="1203598"/>
            <a:ext cx="1689706" cy="290618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2118" tIns="31058" rIns="62118" bIns="31058" numCol="1" rtlCol="0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1588874" y="1203598"/>
            <a:ext cx="1689706" cy="290618"/>
          </a:xfrm>
          <a:prstGeom prst="roundRect">
            <a:avLst/>
          </a:prstGeom>
          <a:solidFill>
            <a:schemeClr val="accent1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2118" tIns="31058" rIns="62118" bIns="31058" numCol="1" rtlCol="0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1623656" y="1225921"/>
            <a:ext cx="1517422" cy="23017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/>
        </p:spPr>
        <p:txBody>
          <a:bodyPr wrap="square" lIns="62118" tIns="31058" rIns="62118" bIns="31058">
            <a:spAutoFit/>
          </a:bodyPr>
          <a:lstStyle/>
          <a:p>
            <a:pPr algn="ctr">
              <a:defRPr/>
            </a:pPr>
            <a:r>
              <a:rPr lang="tr-TR" altLang="zh-CN" sz="1100" b="1" dirty="0">
                <a:solidFill>
                  <a:schemeClr val="bg1"/>
                </a:solidFill>
                <a:latin typeface="+mj-lt"/>
                <a:ea typeface="微软雅黑" pitchFamily="34" charset="-122"/>
              </a:rPr>
              <a:t>TITLE HERE</a:t>
            </a:r>
            <a:endParaRPr lang="zh-CN" altLang="en-US" sz="1100" b="1" dirty="0">
              <a:solidFill>
                <a:schemeClr val="bg1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5994179" y="1225921"/>
            <a:ext cx="1517422" cy="23017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/>
        </p:spPr>
        <p:txBody>
          <a:bodyPr wrap="square" lIns="62118" tIns="31058" rIns="62118" bIns="31058">
            <a:spAutoFit/>
          </a:bodyPr>
          <a:lstStyle/>
          <a:p>
            <a:pPr algn="ctr">
              <a:defRPr/>
            </a:pPr>
            <a:r>
              <a:rPr lang="tr-TR" altLang="zh-CN" sz="1100" b="1" dirty="0">
                <a:solidFill>
                  <a:schemeClr val="bg1"/>
                </a:solidFill>
                <a:latin typeface="+mj-lt"/>
                <a:ea typeface="微软雅黑" pitchFamily="34" charset="-122"/>
              </a:rPr>
              <a:t>TITLE HERE</a:t>
            </a:r>
            <a:endParaRPr lang="zh-CN" altLang="en-US" sz="1100" b="1" dirty="0">
              <a:solidFill>
                <a:schemeClr val="bg1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3820451" y="1225921"/>
            <a:ext cx="1517422" cy="23017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/>
        </p:spPr>
        <p:txBody>
          <a:bodyPr wrap="square" lIns="62118" tIns="31058" rIns="62118" bIns="31058">
            <a:spAutoFit/>
          </a:bodyPr>
          <a:lstStyle/>
          <a:p>
            <a:pPr algn="ctr">
              <a:defRPr/>
            </a:pPr>
            <a:r>
              <a:rPr lang="tr-TR" altLang="zh-CN" sz="1100" b="1" dirty="0">
                <a:solidFill>
                  <a:schemeClr val="bg1"/>
                </a:solidFill>
                <a:latin typeface="+mj-lt"/>
                <a:ea typeface="微软雅黑" pitchFamily="34" charset="-122"/>
              </a:rPr>
              <a:t>TITLE HERE</a:t>
            </a:r>
            <a:endParaRPr lang="zh-CN" altLang="en-US" sz="1100" b="1" dirty="0">
              <a:solidFill>
                <a:schemeClr val="bg1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36" name="燕尾形 35"/>
          <p:cNvSpPr/>
          <p:nvPr/>
        </p:nvSpPr>
        <p:spPr>
          <a:xfrm rot="16200000" flipH="1" flipV="1">
            <a:off x="4471691" y="3628094"/>
            <a:ext cx="268262" cy="448905"/>
          </a:xfrm>
          <a:prstGeom prst="chevron">
            <a:avLst>
              <a:gd name="adj" fmla="val 39402"/>
            </a:avLst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2118" tIns="31058" rIns="62118" bIns="31058" numCol="1" rtlCol="0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7" name="燕尾形 36"/>
          <p:cNvSpPr/>
          <p:nvPr/>
        </p:nvSpPr>
        <p:spPr>
          <a:xfrm rot="16200000" flipH="1" flipV="1">
            <a:off x="2320389" y="3628094"/>
            <a:ext cx="268262" cy="448905"/>
          </a:xfrm>
          <a:prstGeom prst="chevron">
            <a:avLst>
              <a:gd name="adj" fmla="val 39402"/>
            </a:avLst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2118" tIns="31058" rIns="62118" bIns="31058" numCol="1" rtlCol="0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5782" y="205624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accent1"/>
                </a:solidFill>
                <a:latin typeface="+mj-lt"/>
                <a:ea typeface="微软雅黑" pitchFamily="34" charset="-122"/>
              </a:rPr>
              <a:t>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682019" y="195037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accent2"/>
                </a:solidFill>
                <a:latin typeface="+mj-lt"/>
                <a:ea typeface="微软雅黑" panose="020B0503020204020204" pitchFamily="34" charset="-122"/>
              </a:rPr>
              <a:t> </a:t>
            </a:r>
            <a:endParaRPr lang="zh-CN" altLang="en-US" sz="2400" dirty="0">
              <a:solidFill>
                <a:schemeClr val="accent2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55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5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4" grpId="0" animBg="1"/>
      <p:bldP spid="25" grpId="0"/>
      <p:bldP spid="26" grpId="0"/>
      <p:bldP spid="27" grpId="0"/>
      <p:bldP spid="28" grpId="0" animBg="1"/>
      <p:bldP spid="29" grpId="0" animBg="1"/>
      <p:bldP spid="30" grpId="0" animBg="1"/>
      <p:bldP spid="31" grpId="0" animBg="1"/>
      <p:bldP spid="32" grpId="0" animBg="1"/>
      <p:bldP spid="33" grpId="0"/>
      <p:bldP spid="34" grpId="0"/>
      <p:bldP spid="35" grpId="0"/>
      <p:bldP spid="36" grpId="0" animBg="1"/>
      <p:bldP spid="3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9"/>
          <p:cNvSpPr/>
          <p:nvPr/>
        </p:nvSpPr>
        <p:spPr bwMode="auto">
          <a:xfrm>
            <a:off x="6406538" y="2059480"/>
            <a:ext cx="1165115" cy="2278838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7866" tIns="27866" rIns="27866" bIns="2786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557131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200" spc="-31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+mj-lt"/>
              <a:ea typeface="微软雅黑" pitchFamily="34" charset="-122"/>
              <a:cs typeface="Segoe UI" pitchFamily="34" charset="0"/>
            </a:endParaRPr>
          </a:p>
          <a:p>
            <a:pPr defTabSz="557131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tr-TR" altLang="zh-CN" sz="1200" spc="-31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+mj-lt"/>
                <a:ea typeface="微软雅黑" pitchFamily="34" charset="-122"/>
                <a:cs typeface="Segoe UI" pitchFamily="34" charset="0"/>
              </a:rPr>
              <a:t>STEP HERE</a:t>
            </a:r>
            <a:endParaRPr lang="zh-CN" altLang="en-US" sz="1200" spc="-31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+mj-lt"/>
              <a:ea typeface="微软雅黑" pitchFamily="34" charset="-122"/>
              <a:cs typeface="Segoe UI" pitchFamily="34" charset="0"/>
            </a:endParaRPr>
          </a:p>
        </p:txBody>
      </p:sp>
      <p:sp>
        <p:nvSpPr>
          <p:cNvPr id="4" name="Rectangle 68"/>
          <p:cNvSpPr/>
          <p:nvPr/>
        </p:nvSpPr>
        <p:spPr bwMode="auto">
          <a:xfrm>
            <a:off x="5174382" y="2059481"/>
            <a:ext cx="1165115" cy="1109415"/>
          </a:xfrm>
          <a:prstGeom prst="rect">
            <a:avLst/>
          </a:prstGeom>
          <a:solidFill>
            <a:schemeClr val="accent2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7866" tIns="27866" rIns="27866" bIns="2786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557131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200" spc="-31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+mj-lt"/>
              <a:ea typeface="微软雅黑" pitchFamily="34" charset="-122"/>
              <a:cs typeface="Segoe UI" pitchFamily="34" charset="0"/>
            </a:endParaRPr>
          </a:p>
          <a:p>
            <a:pPr defTabSz="557131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200" spc="-31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+mj-lt"/>
              <a:ea typeface="微软雅黑" pitchFamily="34" charset="-122"/>
              <a:cs typeface="Segoe UI" pitchFamily="34" charset="0"/>
            </a:endParaRPr>
          </a:p>
          <a:p>
            <a:pPr defTabSz="557131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200" spc="-31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+mj-lt"/>
              <a:ea typeface="微软雅黑" pitchFamily="34" charset="-122"/>
              <a:cs typeface="Segoe UI" pitchFamily="34" charset="0"/>
            </a:endParaRPr>
          </a:p>
          <a:p>
            <a:pPr defTabSz="557131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200" spc="-31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+mj-lt"/>
              <a:ea typeface="微软雅黑" pitchFamily="34" charset="-122"/>
              <a:cs typeface="Segoe UI" pitchFamily="34" charset="0"/>
            </a:endParaRPr>
          </a:p>
          <a:p>
            <a:pPr defTabSz="557131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200" spc="-31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+mj-lt"/>
              <a:ea typeface="微软雅黑" pitchFamily="34" charset="-122"/>
              <a:cs typeface="Segoe UI" pitchFamily="34" charset="0"/>
            </a:endParaRPr>
          </a:p>
          <a:p>
            <a:pPr defTabSz="557131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tr-TR" altLang="zh-CN" sz="1200" spc="-31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+mj-lt"/>
                <a:ea typeface="微软雅黑" pitchFamily="34" charset="-122"/>
                <a:cs typeface="Segoe UI" pitchFamily="34" charset="0"/>
              </a:rPr>
              <a:t>STEP HERE</a:t>
            </a:r>
            <a:endParaRPr lang="zh-CN" altLang="en-US" sz="1200" spc="-31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+mj-lt"/>
              <a:ea typeface="微软雅黑" pitchFamily="34" charset="-122"/>
              <a:cs typeface="Segoe UI" pitchFamily="34" charset="0"/>
            </a:endParaRPr>
          </a:p>
        </p:txBody>
      </p:sp>
      <p:sp>
        <p:nvSpPr>
          <p:cNvPr id="5" name="Rectangle 69"/>
          <p:cNvSpPr/>
          <p:nvPr/>
        </p:nvSpPr>
        <p:spPr bwMode="auto">
          <a:xfrm>
            <a:off x="5174382" y="3228904"/>
            <a:ext cx="1165115" cy="110941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7866" tIns="27866" rIns="27866" bIns="2786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557131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200" spc="-31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+mj-lt"/>
              <a:ea typeface="微软雅黑" pitchFamily="34" charset="-122"/>
              <a:cs typeface="Segoe UI" pitchFamily="34" charset="0"/>
            </a:endParaRPr>
          </a:p>
          <a:p>
            <a:pPr defTabSz="557131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tr-TR" altLang="zh-CN" sz="1200" spc="-31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+mj-lt"/>
                <a:ea typeface="微软雅黑" pitchFamily="34" charset="-122"/>
                <a:cs typeface="Segoe UI" pitchFamily="34" charset="0"/>
              </a:rPr>
              <a:t>STEP HERE</a:t>
            </a:r>
            <a:endParaRPr lang="zh-CN" altLang="en-US" sz="1200" spc="-31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+mj-lt"/>
              <a:ea typeface="微软雅黑" pitchFamily="34" charset="-122"/>
              <a:cs typeface="Segoe UI" pitchFamily="34" charset="0"/>
            </a:endParaRPr>
          </a:p>
        </p:txBody>
      </p:sp>
      <p:sp>
        <p:nvSpPr>
          <p:cNvPr id="6" name="Right Arrow 74"/>
          <p:cNvSpPr/>
          <p:nvPr/>
        </p:nvSpPr>
        <p:spPr bwMode="auto">
          <a:xfrm rot="16200000" flipV="1">
            <a:off x="6291250" y="3050715"/>
            <a:ext cx="2068558" cy="504697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55729" tIns="27866" rIns="55729" bIns="27866" numCol="1" rtlCol="0" anchor="ctr" anchorCtr="0" compatLnSpc="1">
            <a:prstTxWarp prst="textNoShape">
              <a:avLst/>
            </a:prstTxWarp>
          </a:bodyPr>
          <a:lstStyle/>
          <a:p>
            <a:pPr algn="ctr" defTabSz="557131" fontAlgn="base">
              <a:spcBef>
                <a:spcPct val="0"/>
              </a:spcBef>
              <a:spcAft>
                <a:spcPct val="0"/>
              </a:spcAft>
            </a:pPr>
            <a:endParaRPr lang="en-US" sz="1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+mj-lt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36952" y="3206631"/>
            <a:ext cx="860972" cy="2308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00" b="1" dirty="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+mj-lt"/>
                <a:ea typeface="微软雅黑" pitchFamily="34" charset="-122"/>
              </a:rPr>
              <a:t>+80%</a:t>
            </a:r>
          </a:p>
        </p:txBody>
      </p:sp>
      <p:sp>
        <p:nvSpPr>
          <p:cNvPr id="9" name="Right Arrow 76"/>
          <p:cNvSpPr/>
          <p:nvPr/>
        </p:nvSpPr>
        <p:spPr bwMode="auto">
          <a:xfrm rot="5400000" flipV="1">
            <a:off x="5747639" y="2139607"/>
            <a:ext cx="670465" cy="504697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55729" tIns="27866" rIns="55729" bIns="27866" numCol="1" rtlCol="0" anchor="ctr" anchorCtr="0" compatLnSpc="1">
            <a:prstTxWarp prst="textNoShape">
              <a:avLst/>
            </a:prstTxWarp>
          </a:bodyPr>
          <a:lstStyle/>
          <a:p>
            <a:pPr algn="ctr" defTabSz="557131" fontAlgn="base">
              <a:spcBef>
                <a:spcPct val="0"/>
              </a:spcBef>
              <a:spcAft>
                <a:spcPct val="0"/>
              </a:spcAft>
            </a:pPr>
            <a:endParaRPr lang="en-US" sz="1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+mj-lt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01045" y="3917279"/>
            <a:ext cx="998412" cy="2308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00" b="1" dirty="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+mj-lt"/>
                <a:ea typeface="微软雅黑" pitchFamily="34" charset="-122"/>
              </a:rPr>
              <a:t>+50%</a:t>
            </a:r>
          </a:p>
        </p:txBody>
      </p:sp>
      <p:sp>
        <p:nvSpPr>
          <p:cNvPr id="11" name="Right Arrow 78"/>
          <p:cNvSpPr/>
          <p:nvPr/>
        </p:nvSpPr>
        <p:spPr bwMode="auto">
          <a:xfrm rot="16200000">
            <a:off x="5678989" y="3680479"/>
            <a:ext cx="807770" cy="504697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55729" tIns="27866" rIns="55729" bIns="27866" numCol="1" rtlCol="0" anchor="ctr" anchorCtr="0" compatLnSpc="1">
            <a:prstTxWarp prst="textNoShape">
              <a:avLst/>
            </a:prstTxWarp>
          </a:bodyPr>
          <a:lstStyle/>
          <a:p>
            <a:pPr algn="ctr" defTabSz="557131" fontAlgn="base">
              <a:spcBef>
                <a:spcPct val="0"/>
              </a:spcBef>
              <a:spcAft>
                <a:spcPct val="0"/>
              </a:spcAft>
            </a:pPr>
            <a:endParaRPr lang="en-US" sz="1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+mj-lt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76510" y="2226030"/>
            <a:ext cx="998411" cy="2308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00" b="1" dirty="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+mj-lt"/>
                <a:ea typeface="微软雅黑" pitchFamily="34" charset="-122"/>
              </a:rPr>
              <a:t>-30%   </a:t>
            </a:r>
          </a:p>
        </p:txBody>
      </p:sp>
      <p:graphicFrame>
        <p:nvGraphicFramePr>
          <p:cNvPr id="13" name="Chart 2"/>
          <p:cNvGraphicFramePr/>
          <p:nvPr>
            <p:extLst>
              <p:ext uri="{D42A27DB-BD31-4B8C-83A1-F6EECF244321}">
                <p14:modId xmlns:p14="http://schemas.microsoft.com/office/powerpoint/2010/main" val="3662316056"/>
              </p:ext>
            </p:extLst>
          </p:nvPr>
        </p:nvGraphicFramePr>
        <p:xfrm>
          <a:off x="1413895" y="1707654"/>
          <a:ext cx="3653916" cy="27331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Content Placeholder 2"/>
          <p:cNvSpPr txBox="1">
            <a:spLocks/>
          </p:cNvSpPr>
          <p:nvPr/>
        </p:nvSpPr>
        <p:spPr>
          <a:xfrm>
            <a:off x="1122464" y="1438945"/>
            <a:ext cx="2729456" cy="888635"/>
          </a:xfrm>
          <a:prstGeom prst="rect">
            <a:avLst/>
          </a:prstGeom>
        </p:spPr>
        <p:txBody>
          <a:bodyPr lIns="68580" tIns="34290" rIns="68580" bIns="3429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None/>
            </a:pPr>
            <a:r>
              <a:rPr lang="en-US" altLang="zh-CN" sz="1200" dirty="0">
                <a:latin typeface="+mj-lt"/>
                <a:ea typeface="微软雅黑" pitchFamily="34" charset="-122"/>
              </a:rPr>
              <a:t>I hope and I believe that this Template will your Time, Money and Reputation.</a:t>
            </a:r>
            <a:endParaRPr lang="en-US" sz="1200" dirty="0">
              <a:latin typeface="+mj-lt"/>
              <a:ea typeface="微软雅黑" pitchFamily="34" charset="-122"/>
            </a:endParaRPr>
          </a:p>
        </p:txBody>
      </p:sp>
      <p:sp>
        <p:nvSpPr>
          <p:cNvPr id="15" name="Title 13"/>
          <p:cNvSpPr txBox="1">
            <a:spLocks/>
          </p:cNvSpPr>
          <p:nvPr/>
        </p:nvSpPr>
        <p:spPr>
          <a:xfrm>
            <a:off x="1108862" y="1052494"/>
            <a:ext cx="2163319" cy="439136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r>
              <a:rPr lang="tr-TR" altLang="zh-CN" sz="1400" b="1" dirty="0">
                <a:solidFill>
                  <a:schemeClr val="accent1"/>
                </a:solidFill>
                <a:latin typeface="+mj-lt"/>
                <a:ea typeface="微软雅黑" pitchFamily="34" charset="-122"/>
              </a:rPr>
              <a:t>STEP HERE</a:t>
            </a:r>
            <a:endParaRPr lang="zh-CN" altLang="en-US" sz="1400" b="1" dirty="0">
              <a:solidFill>
                <a:schemeClr val="accent1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533618" y="4439540"/>
            <a:ext cx="520142" cy="24160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defTabSz="557131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tr-TR" altLang="zh-CN" sz="1400" spc="-3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微软雅黑" pitchFamily="34" charset="-122"/>
                <a:cs typeface="Segoe UI" pitchFamily="34" charset="0"/>
              </a:rPr>
              <a:t>DATA</a:t>
            </a:r>
            <a:endParaRPr lang="zh-CN" altLang="en-US" sz="1400" spc="-3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微软雅黑" pitchFamily="34" charset="-122"/>
              <a:cs typeface="Segoe UI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391703" y="4439540"/>
            <a:ext cx="520142" cy="24160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defTabSz="557131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tr-TR" altLang="zh-CN" sz="1400" spc="-3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微软雅黑" pitchFamily="34" charset="-122"/>
                <a:cs typeface="Segoe UI" pitchFamily="34" charset="0"/>
              </a:rPr>
              <a:t>DATA</a:t>
            </a:r>
            <a:endParaRPr lang="zh-CN" altLang="en-US" sz="1400" spc="-3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微软雅黑" pitchFamily="34" charset="-122"/>
              <a:cs typeface="Segoe UI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272181" y="4439540"/>
            <a:ext cx="520142" cy="24160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defTabSz="557131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tr-TR" altLang="zh-CN" sz="1400" spc="-3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微软雅黑" pitchFamily="34" charset="-122"/>
                <a:cs typeface="Segoe UI" pitchFamily="34" charset="0"/>
              </a:rPr>
              <a:t>DATA</a:t>
            </a:r>
            <a:endParaRPr lang="zh-CN" altLang="en-US" sz="1400" spc="-3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微软雅黑" pitchFamily="34" charset="-122"/>
              <a:cs typeface="Segoe UI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160111" y="4439540"/>
            <a:ext cx="520142" cy="24160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defTabSz="557131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tr-TR" altLang="zh-CN" sz="1400" spc="-3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微软雅黑" pitchFamily="34" charset="-122"/>
                <a:cs typeface="Segoe UI" pitchFamily="34" charset="0"/>
              </a:rPr>
              <a:t>DATA</a:t>
            </a:r>
            <a:endParaRPr lang="zh-CN" altLang="en-US" sz="1400" spc="-3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微软雅黑" pitchFamily="34" charset="-122"/>
              <a:cs typeface="Segoe UI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5782" y="205624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accent1"/>
                </a:solidFill>
                <a:latin typeface="+mj-lt"/>
                <a:ea typeface="微软雅黑" pitchFamily="34" charset="-122"/>
              </a:rPr>
              <a:t>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682019" y="195037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accent2"/>
                </a:solidFill>
                <a:latin typeface="+mj-lt"/>
                <a:ea typeface="微软雅黑" panose="020B0503020204020204" pitchFamily="34" charset="-122"/>
              </a:rPr>
              <a:t> </a:t>
            </a:r>
            <a:endParaRPr lang="zh-CN" altLang="en-US" sz="2400" dirty="0">
              <a:solidFill>
                <a:schemeClr val="accent2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64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/>
      <p:bldP spid="9" grpId="0" animBg="1"/>
      <p:bldP spid="10" grpId="0"/>
      <p:bldP spid="11" grpId="0" animBg="1"/>
      <p:bldP spid="12" grpId="0"/>
      <p:bldGraphic spid="13" grpId="0">
        <p:bldAsOne/>
      </p:bldGraphic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1842358" y="1131590"/>
            <a:ext cx="4385826" cy="3697563"/>
          </a:xfrm>
          <a:custGeom>
            <a:avLst/>
            <a:gdLst>
              <a:gd name="T0" fmla="*/ 0 w 3668"/>
              <a:gd name="T1" fmla="*/ 2147483647 h 3785"/>
              <a:gd name="T2" fmla="*/ 2147483647 w 3668"/>
              <a:gd name="T3" fmla="*/ 2147483647 h 3785"/>
              <a:gd name="T4" fmla="*/ 2147483647 w 3668"/>
              <a:gd name="T5" fmla="*/ 2147483647 h 3785"/>
              <a:gd name="T6" fmla="*/ 2147483647 w 3668"/>
              <a:gd name="T7" fmla="*/ 2147483647 h 3785"/>
              <a:gd name="T8" fmla="*/ 2147483647 w 3668"/>
              <a:gd name="T9" fmla="*/ 2147483647 h 3785"/>
              <a:gd name="T10" fmla="*/ 2147483647 w 3668"/>
              <a:gd name="T11" fmla="*/ 2147483647 h 3785"/>
              <a:gd name="T12" fmla="*/ 2147483647 w 3668"/>
              <a:gd name="T13" fmla="*/ 2147483647 h 3785"/>
              <a:gd name="T14" fmla="*/ 2147483647 w 3668"/>
              <a:gd name="T15" fmla="*/ 2147483647 h 3785"/>
              <a:gd name="T16" fmla="*/ 2147483647 w 3668"/>
              <a:gd name="T17" fmla="*/ 2147483647 h 3785"/>
              <a:gd name="T18" fmla="*/ 2147483647 w 3668"/>
              <a:gd name="T19" fmla="*/ 2147483647 h 3785"/>
              <a:gd name="T20" fmla="*/ 2147483647 w 3668"/>
              <a:gd name="T21" fmla="*/ 2147483647 h 3785"/>
              <a:gd name="T22" fmla="*/ 2147483647 w 3668"/>
              <a:gd name="T23" fmla="*/ 2147483647 h 3785"/>
              <a:gd name="T24" fmla="*/ 2147483647 w 3668"/>
              <a:gd name="T25" fmla="*/ 2147483647 h 3785"/>
              <a:gd name="T26" fmla="*/ 2147483647 w 3668"/>
              <a:gd name="T27" fmla="*/ 2147483647 h 3785"/>
              <a:gd name="T28" fmla="*/ 2147483647 w 3668"/>
              <a:gd name="T29" fmla="*/ 0 h 3785"/>
              <a:gd name="T30" fmla="*/ 2147483647 w 3668"/>
              <a:gd name="T31" fmla="*/ 2147483647 h 3785"/>
              <a:gd name="T32" fmla="*/ 2147483647 w 3668"/>
              <a:gd name="T33" fmla="*/ 2147483647 h 3785"/>
              <a:gd name="T34" fmla="*/ 2147483647 w 3668"/>
              <a:gd name="T35" fmla="*/ 2147483647 h 3785"/>
              <a:gd name="T36" fmla="*/ 2147483647 w 3668"/>
              <a:gd name="T37" fmla="*/ 2147483647 h 3785"/>
              <a:gd name="T38" fmla="*/ 2147483647 w 3668"/>
              <a:gd name="T39" fmla="*/ 2147483647 h 3785"/>
              <a:gd name="T40" fmla="*/ 2147483647 w 3668"/>
              <a:gd name="T41" fmla="*/ 2147483647 h 3785"/>
              <a:gd name="T42" fmla="*/ 2147483647 w 3668"/>
              <a:gd name="T43" fmla="*/ 2147483647 h 3785"/>
              <a:gd name="T44" fmla="*/ 2147483647 w 3668"/>
              <a:gd name="T45" fmla="*/ 2147483647 h 3785"/>
              <a:gd name="T46" fmla="*/ 2147483647 w 3668"/>
              <a:gd name="T47" fmla="*/ 2147483647 h 3785"/>
              <a:gd name="T48" fmla="*/ 2147483647 w 3668"/>
              <a:gd name="T49" fmla="*/ 2147483647 h 3785"/>
              <a:gd name="T50" fmla="*/ 2147483647 w 3668"/>
              <a:gd name="T51" fmla="*/ 2147483647 h 3785"/>
              <a:gd name="T52" fmla="*/ 2147483647 w 3668"/>
              <a:gd name="T53" fmla="*/ 2147483647 h 3785"/>
              <a:gd name="T54" fmla="*/ 2147483647 w 3668"/>
              <a:gd name="T55" fmla="*/ 2147483647 h 3785"/>
              <a:gd name="T56" fmla="*/ 0 w 3668"/>
              <a:gd name="T57" fmla="*/ 2147483647 h 3785"/>
              <a:gd name="T58" fmla="*/ 0 w 3668"/>
              <a:gd name="T59" fmla="*/ 2147483647 h 378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3668"/>
              <a:gd name="T91" fmla="*/ 0 h 3785"/>
              <a:gd name="T92" fmla="*/ 3668 w 3668"/>
              <a:gd name="T93" fmla="*/ 3785 h 3785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3668" h="3785">
                <a:moveTo>
                  <a:pt x="0" y="2742"/>
                </a:moveTo>
                <a:lnTo>
                  <a:pt x="253" y="2556"/>
                </a:lnTo>
                <a:lnTo>
                  <a:pt x="515" y="2395"/>
                </a:lnTo>
                <a:lnTo>
                  <a:pt x="798" y="2223"/>
                </a:lnTo>
                <a:lnTo>
                  <a:pt x="1152" y="2000"/>
                </a:lnTo>
                <a:lnTo>
                  <a:pt x="1587" y="1728"/>
                </a:lnTo>
                <a:lnTo>
                  <a:pt x="1869" y="1525"/>
                </a:lnTo>
                <a:lnTo>
                  <a:pt x="2061" y="1394"/>
                </a:lnTo>
                <a:lnTo>
                  <a:pt x="2324" y="1182"/>
                </a:lnTo>
                <a:lnTo>
                  <a:pt x="2557" y="980"/>
                </a:lnTo>
                <a:lnTo>
                  <a:pt x="2769" y="768"/>
                </a:lnTo>
                <a:lnTo>
                  <a:pt x="2941" y="606"/>
                </a:lnTo>
                <a:lnTo>
                  <a:pt x="3193" y="353"/>
                </a:lnTo>
                <a:lnTo>
                  <a:pt x="3011" y="252"/>
                </a:lnTo>
                <a:lnTo>
                  <a:pt x="3648" y="0"/>
                </a:lnTo>
                <a:lnTo>
                  <a:pt x="3668" y="687"/>
                </a:lnTo>
                <a:lnTo>
                  <a:pt x="3466" y="525"/>
                </a:lnTo>
                <a:lnTo>
                  <a:pt x="3213" y="828"/>
                </a:lnTo>
                <a:lnTo>
                  <a:pt x="2910" y="1202"/>
                </a:lnTo>
                <a:lnTo>
                  <a:pt x="2698" y="1515"/>
                </a:lnTo>
                <a:lnTo>
                  <a:pt x="2597" y="1738"/>
                </a:lnTo>
                <a:lnTo>
                  <a:pt x="2496" y="1970"/>
                </a:lnTo>
                <a:lnTo>
                  <a:pt x="2435" y="2182"/>
                </a:lnTo>
                <a:lnTo>
                  <a:pt x="2375" y="2384"/>
                </a:lnTo>
                <a:lnTo>
                  <a:pt x="2264" y="2779"/>
                </a:lnTo>
                <a:lnTo>
                  <a:pt x="2183" y="3152"/>
                </a:lnTo>
                <a:lnTo>
                  <a:pt x="2122" y="3445"/>
                </a:lnTo>
                <a:lnTo>
                  <a:pt x="2042" y="3785"/>
                </a:lnTo>
                <a:lnTo>
                  <a:pt x="0" y="3785"/>
                </a:lnTo>
                <a:lnTo>
                  <a:pt x="0" y="2742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lumMod val="75000"/>
                </a:scheme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lIns="62873" tIns="31437" rIns="62873" bIns="31437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00" b="1" kern="0">
              <a:solidFill>
                <a:srgbClr val="000000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990111" y="3477885"/>
            <a:ext cx="1591779" cy="294716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873" tIns="31437" rIns="62873" bIns="31437" rtlCol="0" anchor="ctr"/>
          <a:lstStyle/>
          <a:p>
            <a:pPr algn="ctr"/>
            <a:r>
              <a:rPr lang="en-US" altLang="zh-CN" sz="1300" dirty="0">
                <a:latin typeface="+mj-lt"/>
                <a:ea typeface="微软雅黑" panose="020B0503020204020204" pitchFamily="34" charset="-122"/>
              </a:rPr>
              <a:t>STAGE HERE</a:t>
            </a:r>
            <a:endParaRPr lang="zh-CN" altLang="en-US" sz="1300" dirty="0"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3657629" y="2842932"/>
            <a:ext cx="1591779" cy="294716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873" tIns="31437" rIns="62873" bIns="31437" rtlCol="0" anchor="ctr"/>
          <a:lstStyle/>
          <a:p>
            <a:pPr algn="ctr"/>
            <a:r>
              <a:rPr lang="en-US" altLang="zh-CN" sz="1300" dirty="0">
                <a:latin typeface="+mj-lt"/>
                <a:ea typeface="微软雅黑" panose="020B0503020204020204" pitchFamily="34" charset="-122"/>
              </a:rPr>
              <a:t>STAGE HERE</a:t>
            </a:r>
            <a:endParaRPr lang="zh-CN" altLang="en-US" sz="1300" dirty="0"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155060" y="2230346"/>
            <a:ext cx="1591779" cy="294716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873" tIns="31437" rIns="62873" bIns="31437" rtlCol="0" anchor="ctr"/>
          <a:lstStyle/>
          <a:p>
            <a:pPr algn="ctr"/>
            <a:r>
              <a:rPr lang="en-US" altLang="zh-CN" sz="1300" dirty="0">
                <a:latin typeface="+mj-lt"/>
                <a:ea typeface="微软雅黑" panose="020B0503020204020204" pitchFamily="34" charset="-122"/>
              </a:rPr>
              <a:t>STAGE HERE</a:t>
            </a:r>
            <a:endParaRPr lang="zh-CN" altLang="en-US" sz="1300" dirty="0"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712678" y="1652099"/>
            <a:ext cx="1591779" cy="294716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873" tIns="31437" rIns="62873" bIns="31437" rtlCol="0" anchor="ctr"/>
          <a:lstStyle/>
          <a:p>
            <a:pPr algn="ctr"/>
            <a:r>
              <a:rPr lang="en-US" altLang="zh-CN" sz="1300" dirty="0">
                <a:latin typeface="+mj-lt"/>
                <a:ea typeface="微软雅黑" panose="020B0503020204020204" pitchFamily="34" charset="-122"/>
              </a:rPr>
              <a:t>STAGE HERE</a:t>
            </a:r>
            <a:endParaRPr lang="zh-CN" altLang="en-US" sz="1300" dirty="0"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2358503" y="4059217"/>
            <a:ext cx="1591779" cy="294716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873" tIns="31437" rIns="62873" bIns="31437" rtlCol="0" anchor="ctr"/>
          <a:lstStyle/>
          <a:p>
            <a:pPr algn="ctr"/>
            <a:r>
              <a:rPr lang="en-US" altLang="zh-CN" sz="1300" dirty="0">
                <a:latin typeface="+mj-lt"/>
                <a:ea typeface="微软雅黑" panose="020B0503020204020204" pitchFamily="34" charset="-122"/>
              </a:rPr>
              <a:t>STAGE HERE</a:t>
            </a:r>
            <a:endParaRPr lang="zh-CN" altLang="en-US" sz="1300" dirty="0"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712678" y="4039585"/>
            <a:ext cx="2050072" cy="432820"/>
          </a:xfrm>
          <a:prstGeom prst="rect">
            <a:avLst/>
          </a:prstGeom>
          <a:ln>
            <a:solidFill>
              <a:srgbClr val="01458E"/>
            </a:solidFill>
            <a:prstDash val="dash"/>
          </a:ln>
        </p:spPr>
        <p:txBody>
          <a:bodyPr wrap="square" lIns="62873" tIns="31437" rIns="62873" bIns="31437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Go ahead and replace it with your own text.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133352" y="3415816"/>
            <a:ext cx="2029447" cy="432820"/>
          </a:xfrm>
          <a:prstGeom prst="rect">
            <a:avLst/>
          </a:prstGeom>
          <a:ln>
            <a:solidFill>
              <a:srgbClr val="01458E"/>
            </a:solidFill>
            <a:prstDash val="dash"/>
          </a:ln>
        </p:spPr>
        <p:txBody>
          <a:bodyPr wrap="square" lIns="62873" tIns="31437" rIns="62873" bIns="31437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Go ahead and replace it with your own text.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541561" y="2792046"/>
            <a:ext cx="1914811" cy="432820"/>
          </a:xfrm>
          <a:prstGeom prst="rect">
            <a:avLst/>
          </a:prstGeom>
          <a:ln>
            <a:solidFill>
              <a:srgbClr val="01458E"/>
            </a:solidFill>
            <a:prstDash val="dash"/>
          </a:ln>
        </p:spPr>
        <p:txBody>
          <a:bodyPr wrap="square" lIns="62873" tIns="31437" rIns="62873" bIns="31437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Go ahead and replace it with your own text.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922936" y="2168277"/>
            <a:ext cx="1889887" cy="617486"/>
          </a:xfrm>
          <a:prstGeom prst="rect">
            <a:avLst/>
          </a:prstGeom>
          <a:ln>
            <a:solidFill>
              <a:srgbClr val="01458E"/>
            </a:solidFill>
            <a:prstDash val="dash"/>
          </a:ln>
        </p:spPr>
        <p:txBody>
          <a:bodyPr wrap="square" lIns="62873" tIns="31437" rIns="62873" bIns="31437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Go ahead and replace it with your own text.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521223" y="1601214"/>
            <a:ext cx="1870301" cy="617486"/>
          </a:xfrm>
          <a:prstGeom prst="rect">
            <a:avLst/>
          </a:prstGeom>
          <a:ln>
            <a:solidFill>
              <a:srgbClr val="01458E"/>
            </a:solidFill>
            <a:prstDash val="dash"/>
          </a:ln>
        </p:spPr>
        <p:txBody>
          <a:bodyPr wrap="square" lIns="62873" tIns="31437" rIns="62873" bIns="31437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Go ahead and replace it with your own text.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1018280" y="1761009"/>
            <a:ext cx="2545608" cy="905004"/>
          </a:xfrm>
          <a:prstGeom prst="rect">
            <a:avLst/>
          </a:prstGeom>
        </p:spPr>
        <p:txBody>
          <a:bodyPr lIns="68580" tIns="34290" rIns="68580" bIns="3429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None/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itchFamily="34" charset="-122"/>
              </a:rPr>
              <a:t>I hope and I believe that this Template will your Time, Money and Reputation.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16" name="Title 13"/>
          <p:cNvSpPr txBox="1">
            <a:spLocks/>
          </p:cNvSpPr>
          <p:nvPr/>
        </p:nvSpPr>
        <p:spPr>
          <a:xfrm>
            <a:off x="1040529" y="1381646"/>
            <a:ext cx="2163319" cy="439136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r>
              <a:rPr lang="tr-TR" altLang="zh-CN" sz="1400" b="1" dirty="0">
                <a:solidFill>
                  <a:schemeClr val="accent1"/>
                </a:solidFill>
                <a:latin typeface="+mj-lt"/>
                <a:ea typeface="微软雅黑" pitchFamily="34" charset="-122"/>
              </a:rPr>
              <a:t>STAGE HERE</a:t>
            </a:r>
            <a:endParaRPr lang="en-US" sz="1400" b="1" dirty="0">
              <a:solidFill>
                <a:schemeClr val="accent1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5782" y="205624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accent1"/>
                </a:solidFill>
                <a:latin typeface="+mj-lt"/>
                <a:ea typeface="微软雅黑" pitchFamily="34" charset="-122"/>
              </a:rPr>
              <a:t>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682019" y="195037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accent2"/>
                </a:solidFill>
                <a:latin typeface="+mj-lt"/>
                <a:ea typeface="微软雅黑" panose="020B0503020204020204" pitchFamily="34" charset="-122"/>
              </a:rPr>
              <a:t> </a:t>
            </a:r>
            <a:endParaRPr lang="zh-CN" altLang="en-US" sz="2400" dirty="0">
              <a:solidFill>
                <a:schemeClr val="accent2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4213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7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2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730854" y="1283610"/>
            <a:ext cx="5153514" cy="348839"/>
            <a:chOff x="3002037" y="1465798"/>
            <a:chExt cx="7067433" cy="369332"/>
          </a:xfrm>
          <a:solidFill>
            <a:schemeClr val="accent2">
              <a:lumMod val="75000"/>
            </a:schemeClr>
          </a:solidFill>
        </p:grpSpPr>
        <p:sp>
          <p:nvSpPr>
            <p:cNvPr id="4" name="矩形 3"/>
            <p:cNvSpPr/>
            <p:nvPr/>
          </p:nvSpPr>
          <p:spPr bwMode="auto">
            <a:xfrm>
              <a:off x="3002037" y="1465798"/>
              <a:ext cx="7067433" cy="3693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600">
                <a:latin typeface="+mj-lt"/>
                <a:ea typeface="微软雅黑" pitchFamily="34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033222" y="1474123"/>
              <a:ext cx="5688632" cy="358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altLang="zh-CN" sz="1600" dirty="0">
                  <a:solidFill>
                    <a:srgbClr val="F8F8F8"/>
                  </a:solidFill>
                  <a:latin typeface="+mj-lt"/>
                  <a:ea typeface="微软雅黑" pitchFamily="34" charset="-122"/>
                </a:rPr>
                <a:t>OPTION HERE</a:t>
              </a:r>
              <a:endParaRPr lang="zh-CN" altLang="en-US" sz="1600" dirty="0">
                <a:solidFill>
                  <a:srgbClr val="F8F8F8"/>
                </a:solidFill>
                <a:latin typeface="+mj-lt"/>
                <a:ea typeface="微软雅黑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730854" y="2981927"/>
            <a:ext cx="5153514" cy="354849"/>
            <a:chOff x="3002037" y="3922395"/>
            <a:chExt cx="7067433" cy="375695"/>
          </a:xfrm>
          <a:solidFill>
            <a:schemeClr val="accent2">
              <a:lumMod val="75000"/>
            </a:schemeClr>
          </a:solidFill>
        </p:grpSpPr>
        <p:sp>
          <p:nvSpPr>
            <p:cNvPr id="7" name="矩形 6"/>
            <p:cNvSpPr/>
            <p:nvPr/>
          </p:nvSpPr>
          <p:spPr bwMode="auto">
            <a:xfrm>
              <a:off x="3002037" y="3922395"/>
              <a:ext cx="7067433" cy="3693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600">
                <a:latin typeface="+mj-lt"/>
                <a:ea typeface="微软雅黑" pitchFamily="34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023808" y="3939647"/>
              <a:ext cx="4085844" cy="358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altLang="zh-CN" sz="1600" dirty="0">
                  <a:solidFill>
                    <a:srgbClr val="F8F8F8"/>
                  </a:solidFill>
                  <a:latin typeface="+mj-lt"/>
                  <a:ea typeface="微软雅黑" pitchFamily="34" charset="-122"/>
                </a:rPr>
                <a:t>OPTION HERE</a:t>
              </a:r>
              <a:endParaRPr lang="zh-CN" altLang="en-US" sz="1600" dirty="0">
                <a:solidFill>
                  <a:srgbClr val="F8F8F8"/>
                </a:solidFill>
                <a:latin typeface="+mj-lt"/>
                <a:ea typeface="微软雅黑" pitchFamily="34" charset="-122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730854" y="1815365"/>
            <a:ext cx="5153514" cy="10295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latin typeface="+mj-lt"/>
                <a:ea typeface="微软雅黑" pitchFamily="34" charset="-122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zh-CN" altLang="en-US" sz="1200" dirty="0">
              <a:latin typeface="+mj-lt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30854" y="3486453"/>
            <a:ext cx="5153514" cy="10295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latin typeface="+mj-lt"/>
                <a:ea typeface="微软雅黑" pitchFamily="34" charset="-122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zh-CN" altLang="en-US" sz="1200" dirty="0">
              <a:latin typeface="+mj-lt"/>
              <a:ea typeface="微软雅黑" pitchFamily="34" charset="-122"/>
            </a:endParaRPr>
          </a:p>
        </p:txBody>
      </p:sp>
      <p:sp>
        <p:nvSpPr>
          <p:cNvPr id="12" name="等腰三角形 2"/>
          <p:cNvSpPr/>
          <p:nvPr/>
        </p:nvSpPr>
        <p:spPr bwMode="auto">
          <a:xfrm rot="2747878">
            <a:off x="1522002" y="1241247"/>
            <a:ext cx="992271" cy="1148109"/>
          </a:xfrm>
          <a:custGeom>
            <a:avLst/>
            <a:gdLst/>
            <a:ahLst/>
            <a:cxnLst/>
            <a:rect l="l" t="t" r="r" b="b"/>
            <a:pathLst>
              <a:path w="1152128" h="1333073">
                <a:moveTo>
                  <a:pt x="576064" y="0"/>
                </a:moveTo>
                <a:lnTo>
                  <a:pt x="687529" y="192182"/>
                </a:lnTo>
                <a:cubicBezTo>
                  <a:pt x="952381" y="243689"/>
                  <a:pt x="1152128" y="477023"/>
                  <a:pt x="1152128" y="757009"/>
                </a:cubicBezTo>
                <a:cubicBezTo>
                  <a:pt x="1152128" y="1075160"/>
                  <a:pt x="894215" y="1333073"/>
                  <a:pt x="576064" y="1333073"/>
                </a:cubicBezTo>
                <a:cubicBezTo>
                  <a:pt x="257913" y="1333073"/>
                  <a:pt x="0" y="1075160"/>
                  <a:pt x="0" y="757009"/>
                </a:cubicBezTo>
                <a:cubicBezTo>
                  <a:pt x="0" y="477023"/>
                  <a:pt x="199747" y="243689"/>
                  <a:pt x="464599" y="1921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none" lIns="68580" tIns="34290" rIns="68580" bIns="34290" anchor="ctr"/>
          <a:lstStyle/>
          <a:p>
            <a:pPr algn="ctr"/>
            <a:endParaRPr lang="zh-CN" altLang="en-US" sz="1100" kern="0" dirty="0">
              <a:solidFill>
                <a:srgbClr val="FFFFFF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28226" y="1682507"/>
            <a:ext cx="643835" cy="36925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anchor="ctr"/>
          <a:lstStyle>
            <a:defPPr>
              <a:defRPr lang="zh-CN"/>
            </a:defPPr>
            <a:lvl1pPr algn="ctr">
              <a:defRPr sz="2000" ker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tr-TR" altLang="zh-CN" sz="1000" b="1" dirty="0">
                <a:latin typeface="+mj-lt"/>
              </a:rPr>
              <a:t>OPTION HERE</a:t>
            </a:r>
            <a:endParaRPr lang="zh-CN" altLang="en-US" sz="1000" b="1" dirty="0">
              <a:latin typeface="+mj-lt"/>
            </a:endParaRPr>
          </a:p>
        </p:txBody>
      </p:sp>
      <p:sp>
        <p:nvSpPr>
          <p:cNvPr id="14" name="等腰三角形 2"/>
          <p:cNvSpPr/>
          <p:nvPr/>
        </p:nvSpPr>
        <p:spPr bwMode="auto">
          <a:xfrm rot="3036074">
            <a:off x="1522001" y="2986140"/>
            <a:ext cx="992273" cy="1148112"/>
          </a:xfrm>
          <a:custGeom>
            <a:avLst/>
            <a:gdLst/>
            <a:ahLst/>
            <a:cxnLst/>
            <a:rect l="l" t="t" r="r" b="b"/>
            <a:pathLst>
              <a:path w="1152128" h="1333073">
                <a:moveTo>
                  <a:pt x="576064" y="0"/>
                </a:moveTo>
                <a:lnTo>
                  <a:pt x="687529" y="192182"/>
                </a:lnTo>
                <a:cubicBezTo>
                  <a:pt x="952381" y="243689"/>
                  <a:pt x="1152128" y="477023"/>
                  <a:pt x="1152128" y="757009"/>
                </a:cubicBezTo>
                <a:cubicBezTo>
                  <a:pt x="1152128" y="1075160"/>
                  <a:pt x="894215" y="1333073"/>
                  <a:pt x="576064" y="1333073"/>
                </a:cubicBezTo>
                <a:cubicBezTo>
                  <a:pt x="257913" y="1333073"/>
                  <a:pt x="0" y="1075160"/>
                  <a:pt x="0" y="757009"/>
                </a:cubicBezTo>
                <a:cubicBezTo>
                  <a:pt x="0" y="477023"/>
                  <a:pt x="199747" y="243689"/>
                  <a:pt x="464599" y="1921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none" lIns="68580" tIns="34290" rIns="68580" bIns="34290" anchor="ctr"/>
          <a:lstStyle/>
          <a:p>
            <a:pPr algn="ctr"/>
            <a:endParaRPr lang="zh-CN" altLang="en-US" sz="1100" kern="0">
              <a:solidFill>
                <a:srgbClr val="FFFFFF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28228" y="3421201"/>
            <a:ext cx="643835" cy="36925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anchor="ctr"/>
          <a:lstStyle>
            <a:defPPr>
              <a:defRPr lang="zh-CN"/>
            </a:defPPr>
            <a:lvl1pPr algn="ctr">
              <a:defRPr sz="2000" ker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tr-TR" altLang="zh-CN" sz="1000" b="1" dirty="0">
                <a:latin typeface="+mj-lt"/>
              </a:rPr>
              <a:t>OPTION HERE</a:t>
            </a:r>
            <a:endParaRPr lang="zh-CN" altLang="en-US" sz="1000" b="1" dirty="0"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5782" y="205624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accent1"/>
                </a:solidFill>
                <a:latin typeface="+mj-lt"/>
                <a:ea typeface="微软雅黑" pitchFamily="34" charset="-122"/>
              </a:rPr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682019" y="195037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accent2"/>
                </a:solidFill>
                <a:latin typeface="+mj-lt"/>
                <a:ea typeface="微软雅黑" panose="020B0503020204020204" pitchFamily="34" charset="-122"/>
              </a:rPr>
              <a:t> </a:t>
            </a:r>
            <a:endParaRPr lang="zh-CN" altLang="en-US" sz="2400" dirty="0">
              <a:solidFill>
                <a:schemeClr val="accent2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51917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3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3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3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animBg="1"/>
      <p:bldP spid="13" grpId="0"/>
      <p:bldP spid="14" grpId="0" animBg="1"/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5782" y="205624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accent1"/>
                </a:solidFill>
                <a:latin typeface="+mj-lt"/>
                <a:ea typeface="微软雅黑" pitchFamily="34" charset="-122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682019" y="195037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accent2"/>
                </a:solidFill>
                <a:latin typeface="+mj-lt"/>
                <a:ea typeface="微软雅黑" panose="020B0503020204020204" pitchFamily="34" charset="-122"/>
              </a:rPr>
              <a:t> </a:t>
            </a:r>
            <a:endParaRPr lang="zh-CN" altLang="en-US" sz="2400" dirty="0">
              <a:solidFill>
                <a:schemeClr val="accent2"/>
              </a:solidFill>
              <a:latin typeface="+mj-lt"/>
              <a:ea typeface="微软雅黑" panose="020B0503020204020204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rot="5400000">
            <a:off x="1807867" y="2817040"/>
            <a:ext cx="2677772" cy="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rot="5400000">
            <a:off x="4313234" y="2817040"/>
            <a:ext cx="2677772" cy="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1 Rectángulo"/>
          <p:cNvSpPr/>
          <p:nvPr/>
        </p:nvSpPr>
        <p:spPr>
          <a:xfrm>
            <a:off x="868233" y="1478155"/>
            <a:ext cx="1976209" cy="7878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68571" tIns="34285" rIns="68571" bIns="34285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tr-TR" altLang="zh-CN" b="1" kern="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TITLE HERE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tr-TR" altLang="zh-CN" sz="1100" kern="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Arial" panose="020B0604020202020204" pitchFamily="34" charset="0"/>
              </a:rPr>
              <a:t>Text here...</a:t>
            </a:r>
            <a:endParaRPr lang="en-US" altLang="zh-CN" sz="1100" kern="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868236" y="2732491"/>
            <a:ext cx="1833514" cy="1126864"/>
            <a:chOff x="503238" y="2548492"/>
            <a:chExt cx="2191599" cy="1126865"/>
          </a:xfrm>
        </p:grpSpPr>
        <p:sp>
          <p:nvSpPr>
            <p:cNvPr id="22" name="矩形 21"/>
            <p:cNvSpPr/>
            <p:nvPr/>
          </p:nvSpPr>
          <p:spPr>
            <a:xfrm>
              <a:off x="503238" y="2548492"/>
              <a:ext cx="15619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tr-TR" altLang="zh-CN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TITLE HERE</a:t>
              </a:r>
              <a:endParaRPr lang="en-US" altLang="zh-CN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503238" y="2905916"/>
              <a:ext cx="2191599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I hope and I believe that this Template will your Time, Money and Reputation.</a:t>
              </a:r>
            </a:p>
          </p:txBody>
        </p:sp>
      </p:grpSp>
      <p:sp>
        <p:nvSpPr>
          <p:cNvPr id="24" name="42 Rectángulo"/>
          <p:cNvSpPr/>
          <p:nvPr/>
        </p:nvSpPr>
        <p:spPr>
          <a:xfrm>
            <a:off x="3393147" y="1478156"/>
            <a:ext cx="1976210" cy="7878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68571" tIns="34285" rIns="68571" bIns="34285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tr-TR" altLang="zh-CN" b="1" kern="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TITLE HERE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tr-TR" altLang="zh-CN" sz="1100" kern="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Arial" panose="020B0604020202020204" pitchFamily="34" charset="0"/>
              </a:rPr>
              <a:t>Text here...</a:t>
            </a:r>
            <a:endParaRPr lang="en-US" altLang="zh-CN" sz="1100" kern="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3393149" y="2732491"/>
            <a:ext cx="1833514" cy="1126865"/>
            <a:chOff x="471218" y="2548491"/>
            <a:chExt cx="2191599" cy="1126866"/>
          </a:xfrm>
        </p:grpSpPr>
        <p:sp>
          <p:nvSpPr>
            <p:cNvPr id="26" name="矩形 25"/>
            <p:cNvSpPr/>
            <p:nvPr/>
          </p:nvSpPr>
          <p:spPr>
            <a:xfrm>
              <a:off x="471218" y="2548491"/>
              <a:ext cx="15619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tr-TR" altLang="zh-CN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TITLE HERE</a:t>
              </a:r>
              <a:endParaRPr lang="en-US" altLang="zh-CN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471218" y="2905916"/>
              <a:ext cx="2191599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I hope and I believe that this Template will your Time, Money and Reputation.</a:t>
              </a:r>
            </a:p>
          </p:txBody>
        </p:sp>
      </p:grpSp>
      <p:sp>
        <p:nvSpPr>
          <p:cNvPr id="28" name="51 Rectángulo"/>
          <p:cNvSpPr/>
          <p:nvPr/>
        </p:nvSpPr>
        <p:spPr>
          <a:xfrm>
            <a:off x="5906837" y="1478156"/>
            <a:ext cx="1977532" cy="7878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68571" tIns="34285" rIns="68571" bIns="34285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tr-TR" altLang="zh-CN" b="1" kern="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TITLE HERE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tr-TR" altLang="zh-CN" sz="1100" kern="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Arial" panose="020B0604020202020204" pitchFamily="34" charset="0"/>
              </a:rPr>
              <a:t>Text here...</a:t>
            </a:r>
            <a:endParaRPr lang="en-US" altLang="zh-CN" sz="1100" kern="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5906839" y="2732491"/>
            <a:ext cx="1833514" cy="1126865"/>
            <a:chOff x="467746" y="2548491"/>
            <a:chExt cx="2191599" cy="1126866"/>
          </a:xfrm>
        </p:grpSpPr>
        <p:sp>
          <p:nvSpPr>
            <p:cNvPr id="30" name="矩形 29"/>
            <p:cNvSpPr/>
            <p:nvPr/>
          </p:nvSpPr>
          <p:spPr>
            <a:xfrm>
              <a:off x="467746" y="2548491"/>
              <a:ext cx="15619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tr-TR" altLang="zh-CN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TITLE HERE</a:t>
              </a:r>
              <a:endParaRPr lang="en-US" altLang="zh-CN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467746" y="2905916"/>
              <a:ext cx="2191599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I hope and I believe that this Template will your Time, Money and Reputation.</a:t>
              </a:r>
            </a:p>
          </p:txBody>
        </p:sp>
      </p:grp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2524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4" grpId="0" animBg="1"/>
      <p:bldP spid="2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44001" cy="51435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-1" y="0"/>
            <a:ext cx="4724401" cy="5143500"/>
          </a:xfrm>
          <a:custGeom>
            <a:avLst/>
            <a:gdLst>
              <a:gd name="connsiteX0" fmla="*/ 0 w 2844801"/>
              <a:gd name="connsiteY0" fmla="*/ 0 h 5143500"/>
              <a:gd name="connsiteX1" fmla="*/ 2844801 w 2844801"/>
              <a:gd name="connsiteY1" fmla="*/ 0 h 5143500"/>
              <a:gd name="connsiteX2" fmla="*/ 2844801 w 2844801"/>
              <a:gd name="connsiteY2" fmla="*/ 5143500 h 5143500"/>
              <a:gd name="connsiteX3" fmla="*/ 0 w 2844801"/>
              <a:gd name="connsiteY3" fmla="*/ 5143500 h 5143500"/>
              <a:gd name="connsiteX4" fmla="*/ 0 w 2844801"/>
              <a:gd name="connsiteY4" fmla="*/ 0 h 5143500"/>
              <a:gd name="connsiteX0" fmla="*/ 0 w 4724401"/>
              <a:gd name="connsiteY0" fmla="*/ 0 h 5143500"/>
              <a:gd name="connsiteX1" fmla="*/ 2844801 w 4724401"/>
              <a:gd name="connsiteY1" fmla="*/ 0 h 5143500"/>
              <a:gd name="connsiteX2" fmla="*/ 4724401 w 4724401"/>
              <a:gd name="connsiteY2" fmla="*/ 5143500 h 5143500"/>
              <a:gd name="connsiteX3" fmla="*/ 0 w 4724401"/>
              <a:gd name="connsiteY3" fmla="*/ 5143500 h 5143500"/>
              <a:gd name="connsiteX4" fmla="*/ 0 w 4724401"/>
              <a:gd name="connsiteY4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24401" h="5143500">
                <a:moveTo>
                  <a:pt x="0" y="0"/>
                </a:moveTo>
                <a:lnTo>
                  <a:pt x="2844801" y="0"/>
                </a:lnTo>
                <a:lnTo>
                  <a:pt x="4724401" y="5143500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solidFill>
            <a:srgbClr val="964F46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0" y="2399475"/>
            <a:ext cx="39998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THANK YOU!</a:t>
            </a:r>
            <a:endParaRPr lang="zh-CN" altLang="en-US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-19051" y="3332330"/>
            <a:ext cx="45239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i="1" dirty="0">
                <a:solidFill>
                  <a:schemeClr val="bg1"/>
                </a:solidFill>
                <a:latin typeface="+mj-lt"/>
              </a:rPr>
              <a:t>Special thanks to all the people who made and released these awesome resources for free:</a:t>
            </a:r>
            <a:endParaRPr lang="tr-TR" altLang="zh-CN" sz="1200" i="1" dirty="0">
              <a:solidFill>
                <a:schemeClr val="bg1"/>
              </a:solidFill>
              <a:latin typeface="+mj-lt"/>
            </a:endParaRPr>
          </a:p>
          <a:p>
            <a:pPr algn="ctr"/>
            <a:endParaRPr lang="en-US" altLang="zh-CN" sz="1200" i="1" dirty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en-US" altLang="zh-CN" sz="1200" i="1" dirty="0">
                <a:solidFill>
                  <a:schemeClr val="bg1"/>
                </a:solidFill>
                <a:latin typeface="+mj-lt"/>
              </a:rPr>
              <a:t>Presentation template by </a:t>
            </a:r>
            <a:r>
              <a:rPr lang="en-US" altLang="zh-CN" sz="1200" b="1" dirty="0" err="1">
                <a:solidFill>
                  <a:schemeClr val="bg1"/>
                </a:solidFill>
                <a:latin typeface="+mj-lt"/>
              </a:rPr>
              <a:t>Freepptbackgrounds.net</a:t>
            </a:r>
            <a:endParaRPr lang="en-US" altLang="zh-CN" sz="1200" b="1" dirty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en-US" altLang="zh-CN" sz="1200" i="1" dirty="0">
                <a:solidFill>
                  <a:schemeClr val="bg1"/>
                </a:solidFill>
                <a:latin typeface="+mj-lt"/>
              </a:rPr>
              <a:t>Photographs by </a:t>
            </a:r>
            <a:r>
              <a:rPr lang="en-US" altLang="zh-CN" sz="1200" b="1" dirty="0">
                <a:solidFill>
                  <a:schemeClr val="bg1"/>
                </a:solidFill>
                <a:latin typeface="+mj-lt"/>
              </a:rPr>
              <a:t>Picpng.com</a:t>
            </a:r>
            <a:endParaRPr lang="zh-CN" altLang="en-US" sz="12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23255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5" grpId="0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mond 5">
            <a:extLst>
              <a:ext uri="{FF2B5EF4-FFF2-40B4-BE49-F238E27FC236}">
                <a16:creationId xmlns:a16="http://schemas.microsoft.com/office/drawing/2014/main" id="{5CCA0463-681F-534C-2216-42A8A2D64429}"/>
              </a:ext>
            </a:extLst>
          </p:cNvPr>
          <p:cNvSpPr/>
          <p:nvPr/>
        </p:nvSpPr>
        <p:spPr>
          <a:xfrm>
            <a:off x="3212452" y="1153987"/>
            <a:ext cx="392360" cy="393518"/>
          </a:xfrm>
          <a:custGeom>
            <a:avLst/>
            <a:gdLst>
              <a:gd name="f0" fmla="val w"/>
              <a:gd name="f1" fmla="val h"/>
              <a:gd name="f2" fmla="val 0"/>
              <a:gd name="f3" fmla="val 3240001"/>
              <a:gd name="f4" fmla="val 3249575"/>
              <a:gd name="f5" fmla="val 1275349"/>
              <a:gd name="f6" fmla="val 2002569"/>
              <a:gd name="f7" fmla="val 1625117"/>
              <a:gd name="f8" fmla="val 2233002"/>
              <a:gd name="f9" fmla="val 1968772"/>
              <a:gd name="f10" fmla="val 2006596"/>
              <a:gd name="f11" fmla="val 1067116"/>
              <a:gd name="f12" fmla="val 1473605"/>
              <a:gd name="f13" fmla="val 1581605"/>
              <a:gd name="f14" fmla="val 2183116"/>
              <a:gd name="f15" fmla="val 1267205"/>
              <a:gd name="f16" fmla="val 1375205"/>
              <a:gd name="f17" fmla="val 1172196"/>
              <a:gd name="f18" fmla="val 3142550"/>
              <a:gd name="f19" fmla="val 2026252"/>
              <a:gd name="f20" fmla="val 1968728"/>
              <a:gd name="f21" fmla="val 3049854"/>
              <a:gd name="f22" fmla="val 1294362"/>
              <a:gd name="f23" fmla="val 602850"/>
              <a:gd name="f24" fmla="val 1559516"/>
              <a:gd name="f25" fmla="val 1217896"/>
              <a:gd name="f26" fmla="val 1964719"/>
              <a:gd name="f27" fmla="val 1060805"/>
              <a:gd name="f28" fmla="val 1168805"/>
              <a:gd name="f29" fmla="val 869032"/>
              <a:gd name="f30" fmla="val 816137"/>
              <a:gd name="f31" fmla="val 2381200"/>
              <a:gd name="f32" fmla="val 1623491"/>
              <a:gd name="f33" fmla="val 1668045"/>
              <a:gd name="f34" fmla="val 2093329"/>
              <a:gd name="f35" fmla="val 1625116"/>
              <a:gd name="f36" fmla="val 2121611"/>
              <a:gd name="f37" fmla="val 3235286"/>
              <a:gd name="f38" fmla="val 1060806"/>
              <a:gd name="f39" fmla="val 2489212"/>
              <a:gd name="f40" fmla="val 1552331"/>
              <a:gd name="f41" fmla="val 708008"/>
              <a:gd name="f42" fmla="val 761020"/>
              <a:gd name="f43" fmla="val 14946"/>
              <a:gd name="f44" fmla="*/ f0 1 3240001"/>
              <a:gd name="f45" fmla="*/ f1 1 3249575"/>
              <a:gd name="f46" fmla="+- f4 0 f2"/>
              <a:gd name="f47" fmla="+- f3 0 f2"/>
              <a:gd name="f48" fmla="*/ f47 1 3240001"/>
              <a:gd name="f49" fmla="*/ f46 1 3249575"/>
              <a:gd name="f50" fmla="*/ f2 1 f48"/>
              <a:gd name="f51" fmla="*/ f3 1 f48"/>
              <a:gd name="f52" fmla="*/ f2 1 f49"/>
              <a:gd name="f53" fmla="*/ f4 1 f49"/>
              <a:gd name="f54" fmla="*/ f50 f44 1"/>
              <a:gd name="f55" fmla="*/ f51 f44 1"/>
              <a:gd name="f56" fmla="*/ f53 f45 1"/>
              <a:gd name="f57" fmla="*/ f52 f4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4" t="f57" r="f55" b="f56"/>
            <a:pathLst>
              <a:path w="3240001" h="3249575">
                <a:moveTo>
                  <a:pt x="f5" y="f6"/>
                </a:moveTo>
                <a:lnTo>
                  <a:pt x="f7" y="f8"/>
                </a:lnTo>
                <a:lnTo>
                  <a:pt x="f9" y="f10"/>
                </a:lnTo>
                <a:lnTo>
                  <a:pt x="f3" y="f4"/>
                </a:lnTo>
                <a:lnTo>
                  <a:pt x="f2" y="f4"/>
                </a:lnTo>
                <a:close/>
                <a:moveTo>
                  <a:pt x="f11" y="f12"/>
                </a:moveTo>
                <a:lnTo>
                  <a:pt x="f11" y="f13"/>
                </a:lnTo>
                <a:lnTo>
                  <a:pt x="f14" y="f13"/>
                </a:lnTo>
                <a:lnTo>
                  <a:pt x="f14" y="f12"/>
                </a:lnTo>
                <a:close/>
                <a:moveTo>
                  <a:pt x="f11" y="f15"/>
                </a:moveTo>
                <a:lnTo>
                  <a:pt x="f11" y="f16"/>
                </a:lnTo>
                <a:lnTo>
                  <a:pt x="f14" y="f16"/>
                </a:lnTo>
                <a:lnTo>
                  <a:pt x="f14" y="f15"/>
                </a:lnTo>
                <a:close/>
                <a:moveTo>
                  <a:pt x="f3" y="f17"/>
                </a:moveTo>
                <a:lnTo>
                  <a:pt x="f3" y="f18"/>
                </a:lnTo>
                <a:lnTo>
                  <a:pt x="f19" y="f20"/>
                </a:lnTo>
                <a:lnTo>
                  <a:pt x="f21" y="f22"/>
                </a:lnTo>
                <a:close/>
                <a:moveTo>
                  <a:pt x="f2" y="f17"/>
                </a:moveTo>
                <a:lnTo>
                  <a:pt x="f23" y="f24"/>
                </a:lnTo>
                <a:lnTo>
                  <a:pt x="f25" y="f26"/>
                </a:lnTo>
                <a:lnTo>
                  <a:pt x="f2" y="f18"/>
                </a:lnTo>
                <a:close/>
                <a:moveTo>
                  <a:pt x="f11" y="f27"/>
                </a:moveTo>
                <a:lnTo>
                  <a:pt x="f11" y="f28"/>
                </a:lnTo>
                <a:lnTo>
                  <a:pt x="f14" y="f28"/>
                </a:lnTo>
                <a:lnTo>
                  <a:pt x="f14" y="f27"/>
                </a:lnTo>
                <a:close/>
                <a:moveTo>
                  <a:pt x="f29" y="f30"/>
                </a:moveTo>
                <a:lnTo>
                  <a:pt x="f31" y="f30"/>
                </a:lnTo>
                <a:lnTo>
                  <a:pt x="f31" y="f32"/>
                </a:lnTo>
                <a:lnTo>
                  <a:pt x="f33" y="f34"/>
                </a:lnTo>
                <a:lnTo>
                  <a:pt x="f35" y="f36"/>
                </a:lnTo>
                <a:lnTo>
                  <a:pt x="f29" y="f32"/>
                </a:lnTo>
                <a:close/>
                <a:moveTo>
                  <a:pt x="f35" y="f2"/>
                </a:moveTo>
                <a:lnTo>
                  <a:pt x="f37" y="f38"/>
                </a:lnTo>
                <a:lnTo>
                  <a:pt x="f39" y="f40"/>
                </a:lnTo>
                <a:lnTo>
                  <a:pt x="f39" y="f41"/>
                </a:lnTo>
                <a:lnTo>
                  <a:pt x="f42" y="f41"/>
                </a:lnTo>
                <a:lnTo>
                  <a:pt x="f42" y="f40"/>
                </a:lnTo>
                <a:lnTo>
                  <a:pt x="f43" y="f38"/>
                </a:ln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3" name="Isosceles Triangle 51">
            <a:extLst>
              <a:ext uri="{FF2B5EF4-FFF2-40B4-BE49-F238E27FC236}">
                <a16:creationId xmlns:a16="http://schemas.microsoft.com/office/drawing/2014/main" id="{5A774EAB-3723-BDDA-533F-5D8B72DD8BFE}"/>
              </a:ext>
            </a:extLst>
          </p:cNvPr>
          <p:cNvSpPr/>
          <p:nvPr/>
        </p:nvSpPr>
        <p:spPr>
          <a:xfrm>
            <a:off x="2583394" y="1206883"/>
            <a:ext cx="392360" cy="287714"/>
          </a:xfrm>
          <a:custGeom>
            <a:avLst/>
            <a:gdLst>
              <a:gd name="f0" fmla="val w"/>
              <a:gd name="f1" fmla="val h"/>
              <a:gd name="f2" fmla="val 0"/>
              <a:gd name="f3" fmla="val 3240001"/>
              <a:gd name="f4" fmla="val 2375905"/>
              <a:gd name="f5" fmla="val 1974640"/>
              <a:gd name="f6" fmla="val 1379575"/>
              <a:gd name="f7" fmla="val 1"/>
              <a:gd name="f8" fmla="val 1269863"/>
              <a:gd name="f9" fmla="val 1399042"/>
              <a:gd name="f10" fmla="val 1610574"/>
              <a:gd name="f11" fmla="val 1745545"/>
              <a:gd name="f12" fmla="val 126952"/>
              <a:gd name="f13" fmla="val 2258912"/>
              <a:gd name="f14" fmla="val 2032457"/>
              <a:gd name="f15" fmla="val 1334195"/>
              <a:gd name="f16" fmla="val 117525"/>
              <a:gd name="f17" fmla="val 1207545"/>
              <a:gd name="f18" fmla="val 1324768"/>
              <a:gd name="f19" fmla="val 2249485"/>
              <a:gd name="f20" fmla="val 3240000"/>
              <a:gd name="f21" fmla="val 1610572"/>
              <a:gd name="f22" fmla="val 1620513"/>
              <a:gd name="f23" fmla="*/ f0 1 3240001"/>
              <a:gd name="f24" fmla="*/ f1 1 2375905"/>
              <a:gd name="f25" fmla="+- f4 0 f2"/>
              <a:gd name="f26" fmla="+- f3 0 f2"/>
              <a:gd name="f27" fmla="*/ f26 1 3240001"/>
              <a:gd name="f28" fmla="*/ f25 1 2375905"/>
              <a:gd name="f29" fmla="*/ f2 1 f27"/>
              <a:gd name="f30" fmla="*/ f3 1 f27"/>
              <a:gd name="f31" fmla="*/ f2 1 f28"/>
              <a:gd name="f32" fmla="*/ f4 1 f28"/>
              <a:gd name="f33" fmla="*/ f29 f23 1"/>
              <a:gd name="f34" fmla="*/ f30 f23 1"/>
              <a:gd name="f35" fmla="*/ f32 f24 1"/>
              <a:gd name="f36" fmla="*/ f31 f2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3" t="f36" r="f34" b="f35"/>
            <a:pathLst>
              <a:path w="3240001" h="2375905">
                <a:moveTo>
                  <a:pt x="f5" y="f6"/>
                </a:moveTo>
                <a:lnTo>
                  <a:pt x="f3" y="f4"/>
                </a:lnTo>
                <a:lnTo>
                  <a:pt x="f7" y="f4"/>
                </a:lnTo>
                <a:lnTo>
                  <a:pt x="f8" y="f9"/>
                </a:lnTo>
                <a:lnTo>
                  <a:pt x="f10" y="f11"/>
                </a:lnTo>
                <a:close/>
                <a:moveTo>
                  <a:pt x="f3" y="f12"/>
                </a:moveTo>
                <a:lnTo>
                  <a:pt x="f3" y="f13"/>
                </a:lnTo>
                <a:lnTo>
                  <a:pt x="f14" y="f15"/>
                </a:lnTo>
                <a:close/>
                <a:moveTo>
                  <a:pt x="f2" y="f16"/>
                </a:moveTo>
                <a:lnTo>
                  <a:pt x="f17" y="f18"/>
                </a:lnTo>
                <a:lnTo>
                  <a:pt x="f2" y="f19"/>
                </a:lnTo>
                <a:close/>
                <a:moveTo>
                  <a:pt x="f2" y="f2"/>
                </a:moveTo>
                <a:lnTo>
                  <a:pt x="f20" y="f2"/>
                </a:lnTo>
                <a:lnTo>
                  <a:pt x="f21" y="f22"/>
                </a:ln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4" name="Isosceles Triangle 57">
            <a:extLst>
              <a:ext uri="{FF2B5EF4-FFF2-40B4-BE49-F238E27FC236}">
                <a16:creationId xmlns:a16="http://schemas.microsoft.com/office/drawing/2014/main" id="{381EE90F-3747-31FD-7C58-B52915C65188}"/>
              </a:ext>
            </a:extLst>
          </p:cNvPr>
          <p:cNvSpPr/>
          <p:nvPr/>
        </p:nvSpPr>
        <p:spPr>
          <a:xfrm>
            <a:off x="3214015" y="3425028"/>
            <a:ext cx="234852" cy="53092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346449"/>
              <a:gd name="f7" fmla="val 3166775"/>
              <a:gd name="f8" fmla="val 1148449"/>
              <a:gd name="f9" fmla="val 2374775"/>
              <a:gd name="f10" fmla="val 198001"/>
              <a:gd name="f11" fmla="val 1"/>
              <a:gd name="f12" fmla="val 755186"/>
              <a:gd name="f13" fmla="val 438198"/>
              <a:gd name="f14" fmla="val 734449"/>
              <a:gd name="f15" fmla="val 793446"/>
              <a:gd name="f16" fmla="val 1231644"/>
              <a:gd name="f17" fmla="val 803843"/>
              <a:gd name="f18" fmla="val 1256124"/>
              <a:gd name="f19" fmla="val 853246"/>
              <a:gd name="f20" fmla="val 1322425"/>
              <a:gd name="f21" fmla="val 1400264"/>
              <a:gd name="f22" fmla="val 1499686"/>
              <a:gd name="f23" fmla="val 772648"/>
              <a:gd name="f24" fmla="val 1580284"/>
              <a:gd name="f25" fmla="val 673226"/>
              <a:gd name="f26" fmla="val 573804"/>
              <a:gd name="f27" fmla="val 493206"/>
              <a:gd name="f28" fmla="val 1322426"/>
              <a:gd name="f29" fmla="val 542608"/>
              <a:gd name="f30" fmla="val 1256126"/>
              <a:gd name="f31" fmla="val 612000"/>
              <a:gd name="f32" fmla="val 1231645"/>
              <a:gd name="f33" fmla="val 591263"/>
              <a:gd name="f34" fmla="val 10368"/>
              <a:gd name="f35" fmla="val 2939"/>
              <a:gd name="f36" fmla="val 1491744"/>
              <a:gd name="f37" fmla="val 2009"/>
              <a:gd name="f38" fmla="val 1494147"/>
              <a:gd name="f39" fmla="val 1499342"/>
              <a:gd name="f40" fmla="val 6353"/>
              <a:gd name="f41" fmla="val 274151"/>
              <a:gd name="f42" fmla="val 1797289"/>
              <a:gd name="f43" fmla="val 320153"/>
              <a:gd name="f44" fmla="val 2031319"/>
              <a:gd name="f45" fmla="val 273414"/>
              <a:gd name="f46" fmla="val 2293171"/>
              <a:gd name="f47" fmla="val 1091887"/>
              <a:gd name="f48" fmla="val 2283744"/>
              <a:gd name="f49" fmla="val 1035756"/>
              <a:gd name="f50" fmla="val 1984266"/>
              <a:gd name="f51" fmla="val 1081794"/>
              <a:gd name="f52" fmla="val 1833397"/>
              <a:gd name="f53" fmla="val 1340768"/>
              <a:gd name="f54" fmla="val 1344512"/>
              <a:gd name="f55" fmla="val 1494334"/>
              <a:gd name="f56" fmla="val 1345124"/>
              <a:gd name="f57" fmla="val 1493447"/>
              <a:gd name="f58" fmla="val 1345785"/>
              <a:gd name="f59" fmla="val 1492596"/>
              <a:gd name="f60" fmla="val 1346448"/>
              <a:gd name="f61" fmla="val 1343510"/>
              <a:gd name="f62" fmla="val 1140490"/>
              <a:gd name="f63" fmla="val 966846"/>
              <a:gd name="f64" fmla="val 958206"/>
              <a:gd name="f65" fmla="val 524898"/>
              <a:gd name="f66" fmla="+- 0 0 -90"/>
              <a:gd name="f67" fmla="*/ f3 1 1346449"/>
              <a:gd name="f68" fmla="*/ f4 1 3166775"/>
              <a:gd name="f69" fmla="+- f7 0 f5"/>
              <a:gd name="f70" fmla="+- f6 0 f5"/>
              <a:gd name="f71" fmla="*/ f66 f0 1"/>
              <a:gd name="f72" fmla="*/ f70 1 1346449"/>
              <a:gd name="f73" fmla="*/ f69 1 3166775"/>
              <a:gd name="f74" fmla="*/ 1148449 f70 1"/>
              <a:gd name="f75" fmla="*/ 198001 f70 1"/>
              <a:gd name="f76" fmla="*/ 1 f70 1"/>
              <a:gd name="f77" fmla="*/ 1346449 f70 1"/>
              <a:gd name="f78" fmla="*/ 755186 f70 1"/>
              <a:gd name="f79" fmla="*/ 734449 f70 1"/>
              <a:gd name="f80" fmla="*/ 853246 f70 1"/>
              <a:gd name="f81" fmla="*/ 673226 f70 1"/>
              <a:gd name="f82" fmla="*/ 493206 f70 1"/>
              <a:gd name="f83" fmla="*/ 612000 f70 1"/>
              <a:gd name="f84" fmla="*/ 2939 f70 1"/>
              <a:gd name="f85" fmla="*/ 0 f70 1"/>
              <a:gd name="f86" fmla="*/ 2009 f70 1"/>
              <a:gd name="f87" fmla="*/ 6353 f70 1"/>
              <a:gd name="f88" fmla="*/ 273414 f70 1"/>
              <a:gd name="f89" fmla="*/ 1091887 f70 1"/>
              <a:gd name="f90" fmla="*/ 1340768 f70 1"/>
              <a:gd name="f91" fmla="*/ 1344512 f70 1"/>
              <a:gd name="f92" fmla="*/ 1346448 f70 1"/>
              <a:gd name="f93" fmla="*/ 1343510 f70 1"/>
              <a:gd name="f94" fmla="*/ 2374775 f69 1"/>
              <a:gd name="f95" fmla="*/ 3166775 f69 1"/>
              <a:gd name="f96" fmla="*/ 0 f69 1"/>
              <a:gd name="f97" fmla="*/ 1231644 f69 1"/>
              <a:gd name="f98" fmla="*/ 1400264 f69 1"/>
              <a:gd name="f99" fmla="*/ 1580284 f69 1"/>
              <a:gd name="f100" fmla="*/ 1231645 f69 1"/>
              <a:gd name="f101" fmla="*/ 591263 f70 1"/>
              <a:gd name="f102" fmla="*/ 10368 f69 1"/>
              <a:gd name="f103" fmla="*/ 1491744 f69 1"/>
              <a:gd name="f104" fmla="*/ 1494147 f69 1"/>
              <a:gd name="f105" fmla="*/ 1499342 f69 1"/>
              <a:gd name="f106" fmla="*/ 2293171 f69 1"/>
              <a:gd name="f107" fmla="*/ 2283744 f69 1"/>
              <a:gd name="f108" fmla="*/ 1494334 f69 1"/>
              <a:gd name="f109" fmla="*/ f71 1 f2"/>
              <a:gd name="f110" fmla="*/ f74 1 1346449"/>
              <a:gd name="f111" fmla="*/ f75 1 1346449"/>
              <a:gd name="f112" fmla="*/ f76 1 1346449"/>
              <a:gd name="f113" fmla="*/ f77 1 1346449"/>
              <a:gd name="f114" fmla="*/ f78 1 1346449"/>
              <a:gd name="f115" fmla="*/ f79 1 1346449"/>
              <a:gd name="f116" fmla="*/ f80 1 1346449"/>
              <a:gd name="f117" fmla="*/ f81 1 1346449"/>
              <a:gd name="f118" fmla="*/ f82 1 1346449"/>
              <a:gd name="f119" fmla="*/ f83 1 1346449"/>
              <a:gd name="f120" fmla="*/ f84 1 1346449"/>
              <a:gd name="f121" fmla="*/ f85 1 1346449"/>
              <a:gd name="f122" fmla="*/ f86 1 1346449"/>
              <a:gd name="f123" fmla="*/ f87 1 1346449"/>
              <a:gd name="f124" fmla="*/ f88 1 1346449"/>
              <a:gd name="f125" fmla="*/ f89 1 1346449"/>
              <a:gd name="f126" fmla="*/ f90 1 1346449"/>
              <a:gd name="f127" fmla="*/ f91 1 1346449"/>
              <a:gd name="f128" fmla="*/ f92 1 1346449"/>
              <a:gd name="f129" fmla="*/ f93 1 1346449"/>
              <a:gd name="f130" fmla="*/ f94 1 3166775"/>
              <a:gd name="f131" fmla="*/ f95 1 3166775"/>
              <a:gd name="f132" fmla="*/ f96 1 3166775"/>
              <a:gd name="f133" fmla="*/ f97 1 3166775"/>
              <a:gd name="f134" fmla="*/ f98 1 3166775"/>
              <a:gd name="f135" fmla="*/ f99 1 3166775"/>
              <a:gd name="f136" fmla="*/ f100 1 3166775"/>
              <a:gd name="f137" fmla="*/ f101 1 1346449"/>
              <a:gd name="f138" fmla="*/ f102 1 3166775"/>
              <a:gd name="f139" fmla="*/ f103 1 3166775"/>
              <a:gd name="f140" fmla="*/ f104 1 3166775"/>
              <a:gd name="f141" fmla="*/ f105 1 3166775"/>
              <a:gd name="f142" fmla="*/ f106 1 3166775"/>
              <a:gd name="f143" fmla="*/ f107 1 3166775"/>
              <a:gd name="f144" fmla="*/ f108 1 3166775"/>
              <a:gd name="f145" fmla="*/ f5 1 f72"/>
              <a:gd name="f146" fmla="*/ f6 1 f72"/>
              <a:gd name="f147" fmla="*/ f5 1 f73"/>
              <a:gd name="f148" fmla="*/ f7 1 f73"/>
              <a:gd name="f149" fmla="+- f109 0 f1"/>
              <a:gd name="f150" fmla="*/ f110 1 f72"/>
              <a:gd name="f151" fmla="*/ f130 1 f73"/>
              <a:gd name="f152" fmla="*/ f111 1 f72"/>
              <a:gd name="f153" fmla="*/ f112 1 f72"/>
              <a:gd name="f154" fmla="*/ f131 1 f73"/>
              <a:gd name="f155" fmla="*/ f113 1 f72"/>
              <a:gd name="f156" fmla="*/ f114 1 f72"/>
              <a:gd name="f157" fmla="*/ f132 1 f73"/>
              <a:gd name="f158" fmla="*/ f115 1 f72"/>
              <a:gd name="f159" fmla="*/ f133 1 f73"/>
              <a:gd name="f160" fmla="*/ f116 1 f72"/>
              <a:gd name="f161" fmla="*/ f134 1 f73"/>
              <a:gd name="f162" fmla="*/ f117 1 f72"/>
              <a:gd name="f163" fmla="*/ f135 1 f73"/>
              <a:gd name="f164" fmla="*/ f118 1 f72"/>
              <a:gd name="f165" fmla="*/ f119 1 f72"/>
              <a:gd name="f166" fmla="*/ f136 1 f73"/>
              <a:gd name="f167" fmla="*/ f137 1 f72"/>
              <a:gd name="f168" fmla="*/ f138 1 f73"/>
              <a:gd name="f169" fmla="*/ f120 1 f72"/>
              <a:gd name="f170" fmla="*/ f139 1 f73"/>
              <a:gd name="f171" fmla="*/ f121 1 f72"/>
              <a:gd name="f172" fmla="*/ f122 1 f72"/>
              <a:gd name="f173" fmla="*/ f140 1 f73"/>
              <a:gd name="f174" fmla="*/ f141 1 f73"/>
              <a:gd name="f175" fmla="*/ f123 1 f72"/>
              <a:gd name="f176" fmla="*/ f124 1 f72"/>
              <a:gd name="f177" fmla="*/ f142 1 f73"/>
              <a:gd name="f178" fmla="*/ f125 1 f72"/>
              <a:gd name="f179" fmla="*/ f143 1 f73"/>
              <a:gd name="f180" fmla="*/ f126 1 f72"/>
              <a:gd name="f181" fmla="*/ f127 1 f72"/>
              <a:gd name="f182" fmla="*/ f144 1 f73"/>
              <a:gd name="f183" fmla="*/ f128 1 f72"/>
              <a:gd name="f184" fmla="*/ f129 1 f72"/>
              <a:gd name="f185" fmla="*/ f145 f67 1"/>
              <a:gd name="f186" fmla="*/ f146 f67 1"/>
              <a:gd name="f187" fmla="*/ f148 f68 1"/>
              <a:gd name="f188" fmla="*/ f147 f68 1"/>
              <a:gd name="f189" fmla="*/ f150 f67 1"/>
              <a:gd name="f190" fmla="*/ f151 f68 1"/>
              <a:gd name="f191" fmla="*/ f152 f67 1"/>
              <a:gd name="f192" fmla="*/ f153 f67 1"/>
              <a:gd name="f193" fmla="*/ f154 f68 1"/>
              <a:gd name="f194" fmla="*/ f155 f67 1"/>
              <a:gd name="f195" fmla="*/ f156 f67 1"/>
              <a:gd name="f196" fmla="*/ f157 f68 1"/>
              <a:gd name="f197" fmla="*/ f158 f67 1"/>
              <a:gd name="f198" fmla="*/ f159 f68 1"/>
              <a:gd name="f199" fmla="*/ f160 f67 1"/>
              <a:gd name="f200" fmla="*/ f161 f68 1"/>
              <a:gd name="f201" fmla="*/ f162 f67 1"/>
              <a:gd name="f202" fmla="*/ f163 f68 1"/>
              <a:gd name="f203" fmla="*/ f164 f67 1"/>
              <a:gd name="f204" fmla="*/ f165 f67 1"/>
              <a:gd name="f205" fmla="*/ f166 f68 1"/>
              <a:gd name="f206" fmla="*/ f167 f67 1"/>
              <a:gd name="f207" fmla="*/ f168 f68 1"/>
              <a:gd name="f208" fmla="*/ f169 f67 1"/>
              <a:gd name="f209" fmla="*/ f170 f68 1"/>
              <a:gd name="f210" fmla="*/ f171 f67 1"/>
              <a:gd name="f211" fmla="*/ f172 f67 1"/>
              <a:gd name="f212" fmla="*/ f173 f68 1"/>
              <a:gd name="f213" fmla="*/ f174 f68 1"/>
              <a:gd name="f214" fmla="*/ f175 f67 1"/>
              <a:gd name="f215" fmla="*/ f176 f67 1"/>
              <a:gd name="f216" fmla="*/ f177 f68 1"/>
              <a:gd name="f217" fmla="*/ f178 f67 1"/>
              <a:gd name="f218" fmla="*/ f179 f68 1"/>
              <a:gd name="f219" fmla="*/ f180 f67 1"/>
              <a:gd name="f220" fmla="*/ f181 f67 1"/>
              <a:gd name="f221" fmla="*/ f182 f68 1"/>
              <a:gd name="f222" fmla="*/ f183 f67 1"/>
              <a:gd name="f223" fmla="*/ f184 f6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49">
                <a:pos x="f189" y="f190"/>
              </a:cxn>
              <a:cxn ang="f149">
                <a:pos x="f191" y="f190"/>
              </a:cxn>
              <a:cxn ang="f149">
                <a:pos x="f192" y="f193"/>
              </a:cxn>
              <a:cxn ang="f149">
                <a:pos x="f194" y="f193"/>
              </a:cxn>
              <a:cxn ang="f149">
                <a:pos x="f189" y="f190"/>
              </a:cxn>
              <a:cxn ang="f149">
                <a:pos x="f195" y="f196"/>
              </a:cxn>
              <a:cxn ang="f149">
                <a:pos x="f197" y="f198"/>
              </a:cxn>
              <a:cxn ang="f149">
                <a:pos x="f199" y="f200"/>
              </a:cxn>
              <a:cxn ang="f149">
                <a:pos x="f201" y="f202"/>
              </a:cxn>
              <a:cxn ang="f149">
                <a:pos x="f203" y="f200"/>
              </a:cxn>
              <a:cxn ang="f149">
                <a:pos x="f204" y="f205"/>
              </a:cxn>
              <a:cxn ang="f149">
                <a:pos x="f206" y="f207"/>
              </a:cxn>
              <a:cxn ang="f149">
                <a:pos x="f208" y="f209"/>
              </a:cxn>
              <a:cxn ang="f149">
                <a:pos x="f210" y="f209"/>
              </a:cxn>
              <a:cxn ang="f149">
                <a:pos x="f211" y="f212"/>
              </a:cxn>
              <a:cxn ang="f149">
                <a:pos x="f210" y="f213"/>
              </a:cxn>
              <a:cxn ang="f149">
                <a:pos x="f214" y="f213"/>
              </a:cxn>
              <a:cxn ang="f149">
                <a:pos x="f215" y="f216"/>
              </a:cxn>
              <a:cxn ang="f149">
                <a:pos x="f217" y="f218"/>
              </a:cxn>
              <a:cxn ang="f149">
                <a:pos x="f219" y="f213"/>
              </a:cxn>
              <a:cxn ang="f149">
                <a:pos x="f194" y="f213"/>
              </a:cxn>
              <a:cxn ang="f149">
                <a:pos x="f220" y="f221"/>
              </a:cxn>
              <a:cxn ang="f149">
                <a:pos x="f222" y="f209"/>
              </a:cxn>
              <a:cxn ang="f149">
                <a:pos x="f223" y="f209"/>
              </a:cxn>
              <a:cxn ang="f149">
                <a:pos x="f195" y="f196"/>
              </a:cxn>
            </a:cxnLst>
            <a:rect l="f185" t="f188" r="f186" b="f187"/>
            <a:pathLst>
              <a:path w="1346449" h="3166775">
                <a:moveTo>
                  <a:pt x="f8" y="f9"/>
                </a:moveTo>
                <a:lnTo>
                  <a:pt x="f10" y="f9"/>
                </a:lnTo>
                <a:lnTo>
                  <a:pt x="f11" y="f7"/>
                </a:lnTo>
                <a:lnTo>
                  <a:pt x="f6" y="f7"/>
                </a:lnTo>
                <a:lnTo>
                  <a:pt x="f8" y="f9"/>
                </a:lnTo>
                <a:close/>
                <a:moveTo>
                  <a:pt x="f12" y="f5"/>
                </a:moveTo>
                <a:cubicBezTo>
                  <a:pt x="f12" y="f13"/>
                  <a:pt x="f14" y="f15"/>
                  <a:pt x="f14" y="f16"/>
                </a:cubicBezTo>
                <a:cubicBezTo>
                  <a:pt x="f17" y="f18"/>
                  <a:pt x="f19" y="f20"/>
                  <a:pt x="f19" y="f21"/>
                </a:cubicBezTo>
                <a:cubicBezTo>
                  <a:pt x="f19" y="f22"/>
                  <a:pt x="f23" y="f24"/>
                  <a:pt x="f25" y="f24"/>
                </a:cubicBezTo>
                <a:cubicBezTo>
                  <a:pt x="f26" y="f24"/>
                  <a:pt x="f27" y="f22"/>
                  <a:pt x="f27" y="f21"/>
                </a:cubicBezTo>
                <a:cubicBezTo>
                  <a:pt x="f27" y="f28"/>
                  <a:pt x="f29" y="f30"/>
                  <a:pt x="f31" y="f32"/>
                </a:cubicBezTo>
                <a:lnTo>
                  <a:pt x="f33" y="f34"/>
                </a:lnTo>
                <a:lnTo>
                  <a:pt x="f35" y="f36"/>
                </a:lnTo>
                <a:lnTo>
                  <a:pt x="f5" y="f36"/>
                </a:lnTo>
                <a:lnTo>
                  <a:pt x="f37" y="f38"/>
                </a:lnTo>
                <a:lnTo>
                  <a:pt x="f5" y="f39"/>
                </a:lnTo>
                <a:lnTo>
                  <a:pt x="f40" y="f39"/>
                </a:lnTo>
                <a:cubicBezTo>
                  <a:pt x="f41" y="f42"/>
                  <a:pt x="f43" y="f44"/>
                  <a:pt x="f45" y="f46"/>
                </a:cubicBezTo>
                <a:lnTo>
                  <a:pt x="f47" y="f48"/>
                </a:lnTo>
                <a:cubicBezTo>
                  <a:pt x="f49" y="f50"/>
                  <a:pt x="f51" y="f52"/>
                  <a:pt x="f53" y="f39"/>
                </a:cubicBezTo>
                <a:lnTo>
                  <a:pt x="f6" y="f39"/>
                </a:lnTo>
                <a:lnTo>
                  <a:pt x="f54" y="f55"/>
                </a:lnTo>
                <a:cubicBezTo>
                  <a:pt x="f56" y="f57"/>
                  <a:pt x="f58" y="f59"/>
                  <a:pt x="f60" y="f36"/>
                </a:cubicBezTo>
                <a:lnTo>
                  <a:pt x="f61" y="f36"/>
                </a:lnTo>
                <a:cubicBezTo>
                  <a:pt x="f62" y="f63"/>
                  <a:pt x="f64" y="f65"/>
                  <a:pt x="f12" y="f5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1DA10108-F01F-2A28-5FD5-ABF4E5652591}"/>
              </a:ext>
            </a:extLst>
          </p:cNvPr>
          <p:cNvSpPr/>
          <p:nvPr/>
        </p:nvSpPr>
        <p:spPr>
          <a:xfrm rot="18900010">
            <a:off x="5817703" y="2775792"/>
            <a:ext cx="169248" cy="377053"/>
          </a:xfrm>
          <a:custGeom>
            <a:avLst/>
            <a:gdLst>
              <a:gd name="f0" fmla="val w"/>
              <a:gd name="f1" fmla="val h"/>
              <a:gd name="f2" fmla="val 0"/>
              <a:gd name="f3" fmla="val 154109"/>
              <a:gd name="f4" fmla="val 343323"/>
              <a:gd name="f5" fmla="val 102909"/>
              <a:gd name="f6" fmla="val 313772"/>
              <a:gd name="f7" fmla="val 328547"/>
              <a:gd name="f8" fmla="val 336708"/>
              <a:gd name="f9" fmla="val 96294"/>
              <a:gd name="f10" fmla="val 343322"/>
              <a:gd name="f11" fmla="val 88133"/>
              <a:gd name="f12" fmla="val 65975"/>
              <a:gd name="f13" fmla="val 57814"/>
              <a:gd name="f14" fmla="val 51199"/>
              <a:gd name="f15" fmla="val 323622"/>
              <a:gd name="f16" fmla="val 51200"/>
              <a:gd name="f17" fmla="val 318696"/>
              <a:gd name="f18" fmla="val 313771"/>
              <a:gd name="f19" fmla="val 123327"/>
              <a:gd name="f20" fmla="val 15459"/>
              <a:gd name="f21" fmla="val 141678"/>
              <a:gd name="f22" fmla="val 29245"/>
              <a:gd name="f23" fmla="val 152926"/>
              <a:gd name="f24" fmla="val 50497"/>
              <a:gd name="f25" fmla="val 154008"/>
              <a:gd name="f26" fmla="val 73425"/>
              <a:gd name="f27" fmla="val 155089"/>
              <a:gd name="f28" fmla="val 96353"/>
              <a:gd name="f29" fmla="val 145890"/>
              <a:gd name="f30" fmla="val 118568"/>
              <a:gd name="f31" fmla="val 128916"/>
              <a:gd name="f32" fmla="val 134021"/>
              <a:gd name="f33" fmla="val 119294"/>
              <a:gd name="f34" fmla="val 123450"/>
              <a:gd name="f35" fmla="val 133118"/>
              <a:gd name="f36" fmla="val 110865"/>
              <a:gd name="f37" fmla="val 140611"/>
              <a:gd name="f38" fmla="val 92772"/>
              <a:gd name="f39" fmla="val 139730"/>
              <a:gd name="f40" fmla="val 74098"/>
              <a:gd name="f41" fmla="val 138850"/>
              <a:gd name="f42" fmla="val 55424"/>
              <a:gd name="f43" fmla="val 129689"/>
              <a:gd name="f44" fmla="val 38115"/>
              <a:gd name="f45" fmla="val 114743"/>
              <a:gd name="f46" fmla="val 26887"/>
              <a:gd name="f47" fmla="val 136698"/>
              <a:gd name="f48" fmla="val 17411"/>
              <a:gd name="f49" fmla="val 103758"/>
              <a:gd name="f50" fmla="+- 0 0 15529"/>
              <a:gd name="f51" fmla="val 50351"/>
              <a:gd name="f52" fmla="val 17412"/>
              <a:gd name="f53" fmla="+- 0 0 15528"/>
              <a:gd name="f54" fmla="val 103757"/>
              <a:gd name="f55" fmla="val 136697"/>
              <a:gd name="f56" fmla="val 169637"/>
              <a:gd name="f57" fmla="val 196665"/>
              <a:gd name="f58" fmla="val 42556"/>
              <a:gd name="f59" fmla="val 111552"/>
              <a:gd name="f60" fmla="val 154108"/>
              <a:gd name="f61" fmla="val 139576"/>
              <a:gd name="f62" fmla="val 168641"/>
              <a:gd name="f63" fmla="val 121959"/>
              <a:gd name="f64" fmla="val 178211"/>
              <a:gd name="f65" fmla="val 102912"/>
              <a:gd name="f66" fmla="val 180994"/>
              <a:gd name="f67" fmla="val 308310"/>
              <a:gd name="f68" fmla="val 51197"/>
              <a:gd name="f69" fmla="val 32150"/>
              <a:gd name="f70" fmla="val 14534"/>
              <a:gd name="f71" fmla="+- 0 0 42555"/>
              <a:gd name="f72" fmla="+- 0 0 42556"/>
              <a:gd name="f73" fmla="val 111553"/>
              <a:gd name="f74" fmla="*/ f0 1 154109"/>
              <a:gd name="f75" fmla="*/ f1 1 343323"/>
              <a:gd name="f76" fmla="+- f4 0 f2"/>
              <a:gd name="f77" fmla="+- f3 0 f2"/>
              <a:gd name="f78" fmla="*/ f77 1 154109"/>
              <a:gd name="f79" fmla="*/ f76 1 343323"/>
              <a:gd name="f80" fmla="*/ f2 1 f78"/>
              <a:gd name="f81" fmla="*/ f3 1 f78"/>
              <a:gd name="f82" fmla="*/ f2 1 f79"/>
              <a:gd name="f83" fmla="*/ f4 1 f79"/>
              <a:gd name="f84" fmla="*/ f80 f74 1"/>
              <a:gd name="f85" fmla="*/ f81 f74 1"/>
              <a:gd name="f86" fmla="*/ f83 f75 1"/>
              <a:gd name="f87" fmla="*/ f82 f7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84" t="f87" r="f85" b="f86"/>
            <a:pathLst>
              <a:path w="154109" h="343323">
                <a:moveTo>
                  <a:pt x="f5" y="f6"/>
                </a:moveTo>
                <a:lnTo>
                  <a:pt x="f5" y="f7"/>
                </a:lnTo>
                <a:cubicBezTo>
                  <a:pt x="f5" y="f8"/>
                  <a:pt x="f9" y="f10"/>
                  <a:pt x="f11" y="f4"/>
                </a:cubicBezTo>
                <a:lnTo>
                  <a:pt x="f12" y="f10"/>
                </a:lnTo>
                <a:cubicBezTo>
                  <a:pt x="f13" y="f10"/>
                  <a:pt x="f14" y="f8"/>
                  <a:pt x="f14" y="f7"/>
                </a:cubicBezTo>
                <a:cubicBezTo>
                  <a:pt x="f14" y="f15"/>
                  <a:pt x="f16" y="f17"/>
                  <a:pt x="f16" y="f18"/>
                </a:cubicBezTo>
                <a:close/>
                <a:moveTo>
                  <a:pt x="f19" y="f20"/>
                </a:move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lnTo>
                  <a:pt x="f33" y="f34"/>
                </a:lnTo>
                <a:cubicBezTo>
                  <a:pt x="f35" y="f36"/>
                  <a:pt x="f37" y="f38"/>
                  <a:pt x="f39" y="f40"/>
                </a:cubicBezTo>
                <a:cubicBezTo>
                  <a:pt x="f41" y="f42"/>
                  <a:pt x="f43" y="f44"/>
                  <a:pt x="f45" y="f46"/>
                </a:cubicBezTo>
                <a:close/>
                <a:moveTo>
                  <a:pt x="f47" y="f48"/>
                </a:moveTo>
                <a:cubicBezTo>
                  <a:pt x="f49" y="f50"/>
                  <a:pt x="f51" y="f50"/>
                  <a:pt x="f52" y="f48"/>
                </a:cubicBezTo>
                <a:cubicBezTo>
                  <a:pt x="f53" y="f51"/>
                  <a:pt x="f53" y="f54"/>
                  <a:pt x="f52" y="f55"/>
                </a:cubicBezTo>
                <a:cubicBezTo>
                  <a:pt x="f51" y="f56"/>
                  <a:pt x="f49" y="f56"/>
                  <a:pt x="f47" y="f55"/>
                </a:cubicBezTo>
                <a:cubicBezTo>
                  <a:pt x="f56" y="f54"/>
                  <a:pt x="f56" y="f51"/>
                  <a:pt x="f47" y="f48"/>
                </a:cubicBezTo>
                <a:close/>
                <a:moveTo>
                  <a:pt x="f3" y="f2"/>
                </a:moveTo>
                <a:cubicBezTo>
                  <a:pt x="f57" y="f58"/>
                  <a:pt x="f57" y="f59"/>
                  <a:pt x="f3" y="f60"/>
                </a:cubicBezTo>
                <a:cubicBezTo>
                  <a:pt x="f61" y="f62"/>
                  <a:pt x="f63" y="f64"/>
                  <a:pt x="f65" y="f66"/>
                </a:cubicBezTo>
                <a:lnTo>
                  <a:pt x="f65" y="f67"/>
                </a:lnTo>
                <a:lnTo>
                  <a:pt x="f68" y="f67"/>
                </a:lnTo>
                <a:lnTo>
                  <a:pt x="f68" y="f66"/>
                </a:lnTo>
                <a:cubicBezTo>
                  <a:pt x="f69" y="f64"/>
                  <a:pt x="f70" y="f62"/>
                  <a:pt x="f2" y="f60"/>
                </a:cubicBezTo>
                <a:cubicBezTo>
                  <a:pt x="f71" y="f59"/>
                  <a:pt x="f71" y="f58"/>
                  <a:pt x="f2" y="f2"/>
                </a:cubicBezTo>
                <a:cubicBezTo>
                  <a:pt x="f58" y="f72"/>
                  <a:pt x="f73" y="f72"/>
                  <a:pt x="f3" y="f2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6" name="Parallelogram 15">
            <a:extLst>
              <a:ext uri="{FF2B5EF4-FFF2-40B4-BE49-F238E27FC236}">
                <a16:creationId xmlns:a16="http://schemas.microsoft.com/office/drawing/2014/main" id="{C673D2A6-BE30-92D5-8F89-5EE097BBDD2B}"/>
              </a:ext>
            </a:extLst>
          </p:cNvPr>
          <p:cNvSpPr/>
          <p:nvPr/>
        </p:nvSpPr>
        <p:spPr>
          <a:xfrm flipH="1">
            <a:off x="2578670" y="3516301"/>
            <a:ext cx="348365" cy="348365"/>
          </a:xfrm>
          <a:custGeom>
            <a:avLst/>
            <a:gdLst>
              <a:gd name="f0" fmla="val w"/>
              <a:gd name="f1" fmla="val h"/>
              <a:gd name="f2" fmla="val 0"/>
              <a:gd name="f3" fmla="val 3242753"/>
              <a:gd name="f4" fmla="val 3227814"/>
              <a:gd name="f5" fmla="val 1621376"/>
              <a:gd name="f6" fmla="val 1043635"/>
              <a:gd name="f7" fmla="val 1557188"/>
              <a:gd name="f8" fmla="val 1505154"/>
              <a:gd name="f9" fmla="val 1095669"/>
              <a:gd name="f10" fmla="val 1159857"/>
              <a:gd name="f11" fmla="val 1625483"/>
              <a:gd name="f12" fmla="val 1033577"/>
              <a:gd name="f13" fmla="val 969389"/>
              <a:gd name="f14" fmla="val 917355"/>
              <a:gd name="f15" fmla="val 1677517"/>
              <a:gd name="f16" fmla="val 1741705"/>
              <a:gd name="f17" fmla="val 1805893"/>
              <a:gd name="f18" fmla="val 1857927"/>
              <a:gd name="f19" fmla="val 1614688"/>
              <a:gd name="f20" fmla="val 1619859"/>
              <a:gd name="f21" fmla="val 1856884"/>
              <a:gd name="f22" fmla="val 1620361"/>
              <a:gd name="f23" fmla="val 1857187"/>
              <a:gd name="f24" fmla="val 1620868"/>
              <a:gd name="f25" fmla="val 1857190"/>
              <a:gd name="f26" fmla="val 1685564"/>
              <a:gd name="f27" fmla="val 1737598"/>
              <a:gd name="f28" fmla="val 1805156"/>
              <a:gd name="f29" fmla="val 1740968"/>
              <a:gd name="f30" fmla="val 628818"/>
              <a:gd name="f31" fmla="val 2206882"/>
              <a:gd name="f32" fmla="val 2681529"/>
              <a:gd name="f33" fmla="val 1103464"/>
              <a:gd name="f34" fmla="val 1688970"/>
              <a:gd name="f35" fmla="val 2274476"/>
              <a:gd name="f36" fmla="val 2749122"/>
              <a:gd name="f37" fmla="val 1035870"/>
              <a:gd name="f38" fmla="val 561223"/>
              <a:gd name="f39" fmla="val 424596"/>
              <a:gd name="f40" fmla="val 923081"/>
              <a:gd name="f41" fmla="val 357001"/>
              <a:gd name="f42" fmla="val 990676"/>
              <a:gd name="f43" fmla="val 2128645"/>
              <a:gd name="f44" fmla="val 581423"/>
              <a:gd name="f45" fmla="val 2515905"/>
              <a:gd name="f46" fmla="val 922189"/>
              <a:gd name="f47" fmla="val 2742109"/>
              <a:gd name="f48" fmla="val 652992"/>
              <a:gd name="f49" fmla="val 911997"/>
              <a:gd name="f50" fmla="val 1121304"/>
              <a:gd name="f51" fmla="val 2850168"/>
              <a:gd name="f52" fmla="val 1274563"/>
              <a:gd name="f53" fmla="val 2916691"/>
              <a:gd name="f54" fmla="val 1443689"/>
              <a:gd name="f55" fmla="val 2953344"/>
              <a:gd name="f56" fmla="val 1799063"/>
              <a:gd name="f57" fmla="val 1968189"/>
              <a:gd name="f58" fmla="val 2121449"/>
              <a:gd name="f59" fmla="val 2330755"/>
              <a:gd name="f60" fmla="val 2589760"/>
              <a:gd name="f61" fmla="val 2320563"/>
              <a:gd name="f62" fmla="val 2661329"/>
              <a:gd name="f63" fmla="val 2885751"/>
              <a:gd name="f64" fmla="val 2319671"/>
              <a:gd name="f65" fmla="val 2599800"/>
              <a:gd name="f66" fmla="val 123238"/>
              <a:gd name="f67" fmla="val 2434609"/>
              <a:gd name="f68" fmla="val 120698"/>
              <a:gd name="f69" fmla="val 2268460"/>
              <a:gd name="f70" fmla="val 180476"/>
              <a:gd name="f71" fmla="val 2139563"/>
              <a:gd name="f72" fmla="val 303161"/>
              <a:gd name="f73" fmla="val 3057258"/>
              <a:gd name="f74" fmla="val 1232053"/>
              <a:gd name="f75" fmla="val 3305736"/>
              <a:gd name="f76" fmla="val 977255"/>
              <a:gd name="f77" fmla="val 3304415"/>
              <a:gd name="f78" fmla="val 570405"/>
              <a:gd name="f79" fmla="val 3054287"/>
              <a:gd name="f80" fmla="val 317226"/>
              <a:gd name="f81" fmla="val 2929224"/>
              <a:gd name="f82" fmla="val 190636"/>
              <a:gd name="f83" fmla="val 2764991"/>
              <a:gd name="f84" fmla="val 125778"/>
              <a:gd name="f85" fmla="val 642953"/>
              <a:gd name="f86" fmla="val 477762"/>
              <a:gd name="f87" fmla="val 313529"/>
              <a:gd name="f88" fmla="val 188466"/>
              <a:gd name="f89" fmla="+- 0 0 61662"/>
              <a:gd name="f90" fmla="+- 0 0 62983"/>
              <a:gd name="f91" fmla="val 185495"/>
              <a:gd name="f92" fmla="val 1103190"/>
              <a:gd name="f93" fmla="val 974294"/>
              <a:gd name="f94" fmla="val 808144"/>
              <a:gd name="f95" fmla="val 1722692"/>
              <a:gd name="f96" fmla="val 1520061"/>
              <a:gd name="f97" fmla="val 1440152"/>
              <a:gd name="f98" fmla="val 1375373"/>
              <a:gd name="f99" fmla="val 64779"/>
              <a:gd name="f100" fmla="val 144688"/>
              <a:gd name="f101" fmla="val 289376"/>
              <a:gd name="f102" fmla="val 1867380"/>
              <a:gd name="f103" fmla="val 1802601"/>
              <a:gd name="f104" fmla="*/ f0 1 3242753"/>
              <a:gd name="f105" fmla="*/ f1 1 3227814"/>
              <a:gd name="f106" fmla="+- f4 0 f2"/>
              <a:gd name="f107" fmla="+- f3 0 f2"/>
              <a:gd name="f108" fmla="*/ f107 1 3242753"/>
              <a:gd name="f109" fmla="*/ f106 1 3227814"/>
              <a:gd name="f110" fmla="*/ f2 1 f108"/>
              <a:gd name="f111" fmla="*/ f3 1 f108"/>
              <a:gd name="f112" fmla="*/ f2 1 f109"/>
              <a:gd name="f113" fmla="*/ f4 1 f109"/>
              <a:gd name="f114" fmla="*/ f110 f104 1"/>
              <a:gd name="f115" fmla="*/ f111 f104 1"/>
              <a:gd name="f116" fmla="*/ f113 f105 1"/>
              <a:gd name="f117" fmla="*/ f112 f10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4" t="f117" r="f115" b="f116"/>
            <a:pathLst>
              <a:path w="3242753" h="3227814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lnTo>
                  <a:pt x="f8" y="f11"/>
                </a:lnTo>
                <a:lnTo>
                  <a:pt x="f12" y="f11"/>
                </a:lnTo>
                <a:cubicBezTo>
                  <a:pt x="f13" y="f11"/>
                  <a:pt x="f14" y="f15"/>
                  <a:pt x="f14" y="f16"/>
                </a:cubicBezTo>
                <a:cubicBezTo>
                  <a:pt x="f14" y="f17"/>
                  <a:pt x="f13" y="f18"/>
                  <a:pt x="f12" y="f18"/>
                </a:cubicBezTo>
                <a:lnTo>
                  <a:pt x="f19" y="f18"/>
                </a:lnTo>
                <a:lnTo>
                  <a:pt x="f20" y="f21"/>
                </a:lnTo>
                <a:cubicBezTo>
                  <a:pt x="f22" y="f23"/>
                  <a:pt x="f24" y="f25"/>
                  <a:pt x="f5" y="f25"/>
                </a:cubicBezTo>
                <a:cubicBezTo>
                  <a:pt x="f26" y="f25"/>
                  <a:pt x="f27" y="f28"/>
                  <a:pt x="f27" y="f29"/>
                </a:cubicBezTo>
                <a:lnTo>
                  <a:pt x="f27" y="f10"/>
                </a:lnTo>
                <a:cubicBezTo>
                  <a:pt x="f27" y="f9"/>
                  <a:pt x="f26" y="f6"/>
                  <a:pt x="f5" y="f6"/>
                </a:cubicBezTo>
                <a:close/>
                <a:moveTo>
                  <a:pt x="f5" y="f30"/>
                </a:moveTo>
                <a:cubicBezTo>
                  <a:pt x="f31" y="f30"/>
                  <a:pt x="f32" y="f33"/>
                  <a:pt x="f32" y="f34"/>
                </a:cubicBezTo>
                <a:cubicBezTo>
                  <a:pt x="f32" y="f35"/>
                  <a:pt x="f31" y="f36"/>
                  <a:pt x="f5" y="f36"/>
                </a:cubicBezTo>
                <a:cubicBezTo>
                  <a:pt x="f37" y="f36"/>
                  <a:pt x="f38" y="f35"/>
                  <a:pt x="f38" y="f34"/>
                </a:cubicBezTo>
                <a:cubicBezTo>
                  <a:pt x="f38" y="f33"/>
                  <a:pt x="f37" y="f30"/>
                  <a:pt x="f5" y="f30"/>
                </a:cubicBezTo>
                <a:close/>
                <a:moveTo>
                  <a:pt x="f5" y="f39"/>
                </a:moveTo>
                <a:cubicBezTo>
                  <a:pt x="f40" y="f39"/>
                  <a:pt x="f41" y="f42"/>
                  <a:pt x="f41" y="f34"/>
                </a:cubicBezTo>
                <a:cubicBezTo>
                  <a:pt x="f41" y="f43"/>
                  <a:pt x="f44" y="f45"/>
                  <a:pt x="f46" y="f47"/>
                </a:cubicBezTo>
                <a:lnTo>
                  <a:pt x="f48" y="f4"/>
                </a:lnTo>
                <a:lnTo>
                  <a:pt x="f49" y="f4"/>
                </a:lnTo>
                <a:lnTo>
                  <a:pt x="f50" y="f51"/>
                </a:lnTo>
                <a:cubicBezTo>
                  <a:pt x="f52" y="f53"/>
                  <a:pt x="f54" y="f55"/>
                  <a:pt x="f5" y="f55"/>
                </a:cubicBezTo>
                <a:cubicBezTo>
                  <a:pt x="f56" y="f55"/>
                  <a:pt x="f57" y="f53"/>
                  <a:pt x="f58" y="f51"/>
                </a:cubicBezTo>
                <a:lnTo>
                  <a:pt x="f59" y="f4"/>
                </a:lnTo>
                <a:lnTo>
                  <a:pt x="f60" y="f4"/>
                </a:lnTo>
                <a:lnTo>
                  <a:pt x="f61" y="f47"/>
                </a:lnTo>
                <a:cubicBezTo>
                  <a:pt x="f62" y="f45"/>
                  <a:pt x="f63" y="f43"/>
                  <a:pt x="f63" y="f34"/>
                </a:cubicBezTo>
                <a:cubicBezTo>
                  <a:pt x="f63" y="f42"/>
                  <a:pt x="f64" y="f39"/>
                  <a:pt x="f5" y="f39"/>
                </a:cubicBezTo>
                <a:close/>
                <a:moveTo>
                  <a:pt x="f65" y="f66"/>
                </a:moveTo>
                <a:cubicBezTo>
                  <a:pt x="f67" y="f68"/>
                  <a:pt x="f69" y="f70"/>
                  <a:pt x="f71" y="f72"/>
                </a:cubicBezTo>
                <a:lnTo>
                  <a:pt x="f73" y="f74"/>
                </a:lnTo>
                <a:cubicBezTo>
                  <a:pt x="f75" y="f76"/>
                  <a:pt x="f77" y="f78"/>
                  <a:pt x="f79" y="f80"/>
                </a:cubicBezTo>
                <a:cubicBezTo>
                  <a:pt x="f81" y="f82"/>
                  <a:pt x="f83" y="f84"/>
                  <a:pt x="f65" y="f66"/>
                </a:cubicBezTo>
                <a:close/>
                <a:moveTo>
                  <a:pt x="f85" y="f66"/>
                </a:moveTo>
                <a:cubicBezTo>
                  <a:pt x="f86" y="f84"/>
                  <a:pt x="f87" y="f82"/>
                  <a:pt x="f88" y="f80"/>
                </a:cubicBezTo>
                <a:cubicBezTo>
                  <a:pt x="f89" y="f78"/>
                  <a:pt x="f90" y="f76"/>
                  <a:pt x="f91" y="f74"/>
                </a:cubicBezTo>
                <a:lnTo>
                  <a:pt x="f92" y="f72"/>
                </a:lnTo>
                <a:cubicBezTo>
                  <a:pt x="f93" y="f70"/>
                  <a:pt x="f94" y="f68"/>
                  <a:pt x="f85" y="f66"/>
                </a:cubicBezTo>
                <a:close/>
                <a:moveTo>
                  <a:pt x="f95" y="f2"/>
                </a:moveTo>
                <a:lnTo>
                  <a:pt x="f96" y="f2"/>
                </a:lnTo>
                <a:cubicBezTo>
                  <a:pt x="f97" y="f2"/>
                  <a:pt x="f98" y="f99"/>
                  <a:pt x="f98" y="f100"/>
                </a:cubicBezTo>
                <a:lnTo>
                  <a:pt x="f98" y="f101"/>
                </a:lnTo>
                <a:lnTo>
                  <a:pt x="f102" y="f101"/>
                </a:lnTo>
                <a:lnTo>
                  <a:pt x="f102" y="f100"/>
                </a:lnTo>
                <a:cubicBezTo>
                  <a:pt x="f102" y="f99"/>
                  <a:pt x="f103" y="f2"/>
                  <a:pt x="f95" y="f2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7" name="Freeform 19">
            <a:extLst>
              <a:ext uri="{FF2B5EF4-FFF2-40B4-BE49-F238E27FC236}">
                <a16:creationId xmlns:a16="http://schemas.microsoft.com/office/drawing/2014/main" id="{46D8BDE3-C320-EC0F-2C6C-4854FE1AF19A}"/>
              </a:ext>
            </a:extLst>
          </p:cNvPr>
          <p:cNvSpPr/>
          <p:nvPr/>
        </p:nvSpPr>
        <p:spPr>
          <a:xfrm>
            <a:off x="4437455" y="2766748"/>
            <a:ext cx="345588" cy="340040"/>
          </a:xfrm>
          <a:custGeom>
            <a:avLst/>
            <a:gdLst>
              <a:gd name="f0" fmla="val w"/>
              <a:gd name="f1" fmla="val h"/>
              <a:gd name="f2" fmla="val 0"/>
              <a:gd name="f3" fmla="val 3214097"/>
              <a:gd name="f4" fmla="val 3162551"/>
              <a:gd name="f5" fmla="val 1014592"/>
              <a:gd name="f6" fmla="val 2306036"/>
              <a:gd name="f7" fmla="val 854868"/>
              <a:gd name="f8" fmla="val 725386"/>
              <a:gd name="f9" fmla="val 2435518"/>
              <a:gd name="f10" fmla="val 2595242"/>
              <a:gd name="f11" fmla="val 2754966"/>
              <a:gd name="f12" fmla="val 2884448"/>
              <a:gd name="f13" fmla="val 1174316"/>
              <a:gd name="f14" fmla="val 1303798"/>
              <a:gd name="f15" fmla="val 481275"/>
              <a:gd name="f16" fmla="val 1691816"/>
              <a:gd name="f17" fmla="val 321551"/>
              <a:gd name="f18" fmla="val 192069"/>
              <a:gd name="f19" fmla="val 1821298"/>
              <a:gd name="f20" fmla="val 1981022"/>
              <a:gd name="f21" fmla="val 2140746"/>
              <a:gd name="f22" fmla="val 2270228"/>
              <a:gd name="f23" fmla="val 640999"/>
              <a:gd name="f24" fmla="val 770481"/>
              <a:gd name="f25" fmla="val 2764751"/>
              <a:gd name="f26" fmla="val 1113404"/>
              <a:gd name="f27" fmla="val 2605027"/>
              <a:gd name="f28" fmla="val 2475545"/>
              <a:gd name="f29" fmla="val 1242886"/>
              <a:gd name="f30" fmla="val 1402610"/>
              <a:gd name="f31" fmla="val 1562334"/>
              <a:gd name="f32" fmla="val 2924475"/>
              <a:gd name="f33" fmla="val 3053957"/>
              <a:gd name="f34" fmla="val 532503"/>
              <a:gd name="f35" fmla="val 881964"/>
              <a:gd name="f36" fmla="val 372779"/>
              <a:gd name="f37" fmla="val 243297"/>
              <a:gd name="f38" fmla="val 1011446"/>
              <a:gd name="f39" fmla="val 1171170"/>
              <a:gd name="f40" fmla="val 1330894"/>
              <a:gd name="f41" fmla="val 1460376"/>
              <a:gd name="f42" fmla="val 692227"/>
              <a:gd name="f43" fmla="val 821709"/>
              <a:gd name="f44" fmla="val 1162143"/>
              <a:gd name="f45" fmla="val 321316"/>
              <a:gd name="f46" fmla="val 1002419"/>
              <a:gd name="f47" fmla="val 872937"/>
              <a:gd name="f48" fmla="val 450798"/>
              <a:gd name="f49" fmla="val 610522"/>
              <a:gd name="f50" fmla="val 770246"/>
              <a:gd name="f51" fmla="val 899728"/>
              <a:gd name="f52" fmla="val 1321867"/>
              <a:gd name="f53" fmla="val 1451349"/>
              <a:gd name="f54" fmla="val 1963447"/>
              <a:gd name="f55" fmla="val 177300"/>
              <a:gd name="f56" fmla="val 1803723"/>
              <a:gd name="f57" fmla="val 1674241"/>
              <a:gd name="f58" fmla="val 306782"/>
              <a:gd name="f59" fmla="val 466506"/>
              <a:gd name="f60" fmla="val 626230"/>
              <a:gd name="f61" fmla="val 755712"/>
              <a:gd name="f62" fmla="val 2123171"/>
              <a:gd name="f63" fmla="val 2252653"/>
              <a:gd name="f64" fmla="val 1752672"/>
              <a:gd name="f65" fmla="val 312"/>
              <a:gd name="f66" fmla="val 1817888"/>
              <a:gd name="f67" fmla="+- 0 0 690"/>
              <a:gd name="f68" fmla="val 1885249"/>
              <a:gd name="f69" fmla="val 703"/>
              <a:gd name="f70" fmla="val 1954799"/>
              <a:gd name="f71" fmla="val 4657"/>
              <a:gd name="f72" fmla="val 2504015"/>
              <a:gd name="f73" fmla="val 53541"/>
              <a:gd name="f74" fmla="val 2975590"/>
              <a:gd name="f75" fmla="val 412975"/>
              <a:gd name="f76" fmla="val 3145244"/>
              <a:gd name="f77" fmla="val 944937"/>
              <a:gd name="f78" fmla="val 3412664"/>
              <a:gd name="f79" fmla="val 2126757"/>
              <a:gd name="f80" fmla="val 2837568"/>
              <a:gd name="f81" fmla="val 2017487"/>
              <a:gd name="f82" fmla="val 2506889"/>
              <a:gd name="f83" fmla="val 1867964"/>
              <a:gd name="f84" fmla="val 1580987"/>
              <a:gd name="f85" fmla="val 1673869"/>
              <a:gd name="f86" fmla="val 2725425"/>
              <a:gd name="f87" fmla="val 3197869"/>
              <a:gd name="f88" fmla="val 1014520"/>
              <a:gd name="f89" fmla="val 3161925"/>
              <a:gd name="f90" fmla="+- 0 0 14898"/>
              <a:gd name="f91" fmla="val 3061283"/>
              <a:gd name="f92" fmla="+- 0 0 138545"/>
              <a:gd name="f93" fmla="val 1873713"/>
              <a:gd name="f94" fmla="val 108747"/>
              <a:gd name="f95" fmla="val 1100212"/>
              <a:gd name="f96" fmla="val 278579"/>
              <a:gd name="f97" fmla="val 569148"/>
              <a:gd name="f98" fmla="val 774429"/>
              <a:gd name="f99" fmla="val 15339"/>
              <a:gd name="f100" fmla="*/ f0 1 3214097"/>
              <a:gd name="f101" fmla="*/ f1 1 3162551"/>
              <a:gd name="f102" fmla="+- f4 0 f2"/>
              <a:gd name="f103" fmla="+- f3 0 f2"/>
              <a:gd name="f104" fmla="*/ f103 1 3214097"/>
              <a:gd name="f105" fmla="*/ f102 1 3162551"/>
              <a:gd name="f106" fmla="*/ f2 1 f104"/>
              <a:gd name="f107" fmla="*/ f3 1 f104"/>
              <a:gd name="f108" fmla="*/ f2 1 f105"/>
              <a:gd name="f109" fmla="*/ f4 1 f105"/>
              <a:gd name="f110" fmla="*/ f106 f100 1"/>
              <a:gd name="f111" fmla="*/ f107 f100 1"/>
              <a:gd name="f112" fmla="*/ f109 f101 1"/>
              <a:gd name="f113" fmla="*/ f108 f10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3" r="f111" b="f112"/>
            <a:pathLst>
              <a:path w="3214097" h="3162551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cubicBezTo>
                  <a:pt x="f8" y="f11"/>
                  <a:pt x="f7" y="f12"/>
                  <a:pt x="f5" y="f12"/>
                </a:cubicBezTo>
                <a:cubicBezTo>
                  <a:pt x="f13" y="f12"/>
                  <a:pt x="f14" y="f11"/>
                  <a:pt x="f14" y="f10"/>
                </a:cubicBezTo>
                <a:cubicBezTo>
                  <a:pt x="f14" y="f9"/>
                  <a:pt x="f13" y="f6"/>
                  <a:pt x="f5" y="f6"/>
                </a:cubicBezTo>
                <a:close/>
                <a:moveTo>
                  <a:pt x="f15" y="f16"/>
                </a:moveTo>
                <a:cubicBezTo>
                  <a:pt x="f17" y="f16"/>
                  <a:pt x="f18" y="f19"/>
                  <a:pt x="f18" y="f20"/>
                </a:cubicBezTo>
                <a:cubicBezTo>
                  <a:pt x="f18" y="f21"/>
                  <a:pt x="f17" y="f22"/>
                  <a:pt x="f15" y="f22"/>
                </a:cubicBezTo>
                <a:cubicBezTo>
                  <a:pt x="f23" y="f22"/>
                  <a:pt x="f24" y="f21"/>
                  <a:pt x="f24" y="f20"/>
                </a:cubicBezTo>
                <a:cubicBezTo>
                  <a:pt x="f24" y="f19"/>
                  <a:pt x="f23" y="f16"/>
                  <a:pt x="f15" y="f16"/>
                </a:cubicBezTo>
                <a:close/>
                <a:moveTo>
                  <a:pt x="f25" y="f26"/>
                </a:moveTo>
                <a:cubicBezTo>
                  <a:pt x="f27" y="f26"/>
                  <a:pt x="f28" y="f29"/>
                  <a:pt x="f28" y="f30"/>
                </a:cubicBezTo>
                <a:cubicBezTo>
                  <a:pt x="f28" y="f31"/>
                  <a:pt x="f27" y="f16"/>
                  <a:pt x="f25" y="f16"/>
                </a:cubicBezTo>
                <a:cubicBezTo>
                  <a:pt x="f32" y="f16"/>
                  <a:pt x="f33" y="f31"/>
                  <a:pt x="f33" y="f30"/>
                </a:cubicBezTo>
                <a:cubicBezTo>
                  <a:pt x="f33" y="f29"/>
                  <a:pt x="f32" y="f26"/>
                  <a:pt x="f25" y="f26"/>
                </a:cubicBezTo>
                <a:close/>
                <a:moveTo>
                  <a:pt x="f34" y="f35"/>
                </a:moveTo>
                <a:cubicBezTo>
                  <a:pt x="f36" y="f35"/>
                  <a:pt x="f37" y="f38"/>
                  <a:pt x="f37" y="f39"/>
                </a:cubicBezTo>
                <a:cubicBezTo>
                  <a:pt x="f37" y="f40"/>
                  <a:pt x="f36" y="f41"/>
                  <a:pt x="f34" y="f41"/>
                </a:cubicBezTo>
                <a:cubicBezTo>
                  <a:pt x="f42" y="f41"/>
                  <a:pt x="f43" y="f40"/>
                  <a:pt x="f43" y="f39"/>
                </a:cubicBezTo>
                <a:cubicBezTo>
                  <a:pt x="f43" y="f38"/>
                  <a:pt x="f42" y="f35"/>
                  <a:pt x="f34" y="f35"/>
                </a:cubicBezTo>
                <a:close/>
                <a:moveTo>
                  <a:pt x="f44" y="f45"/>
                </a:moveTo>
                <a:cubicBezTo>
                  <a:pt x="f46" y="f45"/>
                  <a:pt x="f47" y="f48"/>
                  <a:pt x="f47" y="f49"/>
                </a:cubicBezTo>
                <a:cubicBezTo>
                  <a:pt x="f47" y="f50"/>
                  <a:pt x="f46" y="f51"/>
                  <a:pt x="f44" y="f51"/>
                </a:cubicBezTo>
                <a:cubicBezTo>
                  <a:pt x="f52" y="f51"/>
                  <a:pt x="f53" y="f50"/>
                  <a:pt x="f53" y="f49"/>
                </a:cubicBezTo>
                <a:cubicBezTo>
                  <a:pt x="f53" y="f48"/>
                  <a:pt x="f52" y="f45"/>
                  <a:pt x="f44" y="f45"/>
                </a:cubicBezTo>
                <a:close/>
                <a:moveTo>
                  <a:pt x="f54" y="f55"/>
                </a:moveTo>
                <a:cubicBezTo>
                  <a:pt x="f56" y="f55"/>
                  <a:pt x="f57" y="f58"/>
                  <a:pt x="f57" y="f59"/>
                </a:cubicBezTo>
                <a:cubicBezTo>
                  <a:pt x="f57" y="f60"/>
                  <a:pt x="f56" y="f61"/>
                  <a:pt x="f54" y="f61"/>
                </a:cubicBezTo>
                <a:cubicBezTo>
                  <a:pt x="f62" y="f61"/>
                  <a:pt x="f63" y="f60"/>
                  <a:pt x="f63" y="f59"/>
                </a:cubicBezTo>
                <a:cubicBezTo>
                  <a:pt x="f63" y="f58"/>
                  <a:pt x="f62" y="f55"/>
                  <a:pt x="f54" y="f55"/>
                </a:cubicBezTo>
                <a:close/>
                <a:moveTo>
                  <a:pt x="f64" y="f65"/>
                </a:moveTo>
                <a:cubicBezTo>
                  <a:pt x="f66" y="f67"/>
                  <a:pt x="f68" y="f69"/>
                  <a:pt x="f70" y="f71"/>
                </a:cubicBezTo>
                <a:cubicBezTo>
                  <a:pt x="f72" y="f73"/>
                  <a:pt x="f74" y="f75"/>
                  <a:pt x="f76" y="f77"/>
                </a:cubicBezTo>
                <a:cubicBezTo>
                  <a:pt x="f78" y="f79"/>
                  <a:pt x="f80" y="f81"/>
                  <a:pt x="f82" y="f83"/>
                </a:cubicBezTo>
                <a:cubicBezTo>
                  <a:pt x="f84" y="f85"/>
                  <a:pt x="f86" y="f87"/>
                  <a:pt x="f88" y="f89"/>
                </a:cubicBezTo>
                <a:cubicBezTo>
                  <a:pt x="f90" y="f91"/>
                  <a:pt x="f92" y="f93"/>
                  <a:pt x="f94" y="f95"/>
                </a:cubicBezTo>
                <a:cubicBezTo>
                  <a:pt x="f96" y="f97"/>
                  <a:pt x="f98" y="f99"/>
                  <a:pt x="f64" y="f65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8" name="Rectangle 30">
            <a:extLst>
              <a:ext uri="{FF2B5EF4-FFF2-40B4-BE49-F238E27FC236}">
                <a16:creationId xmlns:a16="http://schemas.microsoft.com/office/drawing/2014/main" id="{FB61683C-EF74-47EA-2756-A4B5D1EDEE6A}"/>
              </a:ext>
            </a:extLst>
          </p:cNvPr>
          <p:cNvSpPr/>
          <p:nvPr/>
        </p:nvSpPr>
        <p:spPr>
          <a:xfrm>
            <a:off x="6926176" y="2735297"/>
            <a:ext cx="348365" cy="347351"/>
          </a:xfrm>
          <a:custGeom>
            <a:avLst/>
            <a:gdLst>
              <a:gd name="f0" fmla="val w"/>
              <a:gd name="f1" fmla="val h"/>
              <a:gd name="f2" fmla="val 0"/>
              <a:gd name="f3" fmla="val 3240000"/>
              <a:gd name="f4" fmla="val 3230531"/>
              <a:gd name="f5" fmla="val 720000"/>
              <a:gd name="f6" fmla="val 2697973"/>
              <a:gd name="f7" fmla="val 680235"/>
              <a:gd name="f8" fmla="val 648000"/>
              <a:gd name="f9" fmla="val 2730208"/>
              <a:gd name="f10" fmla="val 2769973"/>
              <a:gd name="f11" fmla="val 2809738"/>
              <a:gd name="f12" fmla="val 2841973"/>
              <a:gd name="f13" fmla="val 2520000"/>
              <a:gd name="f14" fmla="val 2559765"/>
              <a:gd name="f15" fmla="val 2592000"/>
              <a:gd name="f16" fmla="val 2366733"/>
              <a:gd name="f17" fmla="val 2398968"/>
              <a:gd name="f18" fmla="val 2438733"/>
              <a:gd name="f19" fmla="val 2478498"/>
              <a:gd name="f20" fmla="val 2510733"/>
              <a:gd name="f21" fmla="val 2035493"/>
              <a:gd name="f22" fmla="val 2067728"/>
              <a:gd name="f23" fmla="val 2107493"/>
              <a:gd name="f24" fmla="val 2147258"/>
              <a:gd name="f25" fmla="val 2179493"/>
              <a:gd name="f26" fmla="val 1704253"/>
              <a:gd name="f27" fmla="val 1736488"/>
              <a:gd name="f28" fmla="val 1776253"/>
              <a:gd name="f29" fmla="val 1816018"/>
              <a:gd name="f30" fmla="val 1848253"/>
              <a:gd name="f31" fmla="val 1373013"/>
              <a:gd name="f32" fmla="val 1405248"/>
              <a:gd name="f33" fmla="val 1445013"/>
              <a:gd name="f34" fmla="val 1484778"/>
              <a:gd name="f35" fmla="val 1517013"/>
              <a:gd name="f36" fmla="val 1041773"/>
              <a:gd name="f37" fmla="val 1074008"/>
              <a:gd name="f38" fmla="val 1113773"/>
              <a:gd name="f39" fmla="val 1153538"/>
              <a:gd name="f40" fmla="val 1185773"/>
              <a:gd name="f41" fmla="val 305988"/>
              <a:gd name="f42" fmla="val 181957"/>
              <a:gd name="f43" fmla="val 470032"/>
              <a:gd name="f44" fmla="val 599267"/>
              <a:gd name="f45" fmla="val 286722"/>
              <a:gd name="f46" fmla="val 704032"/>
              <a:gd name="f47" fmla="val 415957"/>
              <a:gd name="f48" fmla="val 545192"/>
              <a:gd name="f49" fmla="val 649957"/>
              <a:gd name="f50" fmla="val 802357"/>
              <a:gd name="f51" fmla="val 470031"/>
              <a:gd name="f52" fmla="val 599266"/>
              <a:gd name="f53" fmla="val 907122"/>
              <a:gd name="f54" fmla="val 704031"/>
              <a:gd name="f55" fmla="val 1036357"/>
              <a:gd name="f56" fmla="val 1165592"/>
              <a:gd name="f57" fmla="val 1270357"/>
              <a:gd name="f58" fmla="val 1422757"/>
              <a:gd name="f59" fmla="val 470030"/>
              <a:gd name="f60" fmla="val 599265"/>
              <a:gd name="f61" fmla="val 1527522"/>
              <a:gd name="f62" fmla="val 704030"/>
              <a:gd name="f63" fmla="val 1656757"/>
              <a:gd name="f64" fmla="val 1785992"/>
              <a:gd name="f65" fmla="val 1890757"/>
              <a:gd name="f66" fmla="val 2043157"/>
              <a:gd name="f67" fmla="val 470029"/>
              <a:gd name="f68" fmla="val 599264"/>
              <a:gd name="f69" fmla="val 2147922"/>
              <a:gd name="f70" fmla="val 704029"/>
              <a:gd name="f71" fmla="val 2277157"/>
              <a:gd name="f72" fmla="val 2406392"/>
              <a:gd name="f73" fmla="val 2511157"/>
              <a:gd name="f74" fmla="val 2663557"/>
              <a:gd name="f75" fmla="val 470028"/>
              <a:gd name="f76" fmla="val 599263"/>
              <a:gd name="f77" fmla="val 2768322"/>
              <a:gd name="f78" fmla="val 704028"/>
              <a:gd name="f79" fmla="val 2897557"/>
              <a:gd name="f80" fmla="val 3026792"/>
              <a:gd name="f81" fmla="val 3131557"/>
              <a:gd name="f82" fmla="val 4"/>
              <a:gd name="f83" fmla="val 485545"/>
              <a:gd name="f84" fmla="val 541957"/>
              <a:gd name="f85" fmla="val 56416"/>
              <a:gd name="f86" fmla="val 126004"/>
              <a:gd name="f87" fmla="val 485972"/>
              <a:gd name="f88" fmla="val 555560"/>
              <a:gd name="f89" fmla="val 611972"/>
              <a:gd name="f90" fmla="val 346369"/>
              <a:gd name="f91" fmla="val 289957"/>
              <a:gd name="f92" fmla="val 3"/>
              <a:gd name="f93" fmla="val 1105945"/>
              <a:gd name="f94" fmla="val 1162357"/>
              <a:gd name="f95" fmla="val 56415"/>
              <a:gd name="f96" fmla="val 126003"/>
              <a:gd name="f97" fmla="val 485971"/>
              <a:gd name="f98" fmla="val 555559"/>
              <a:gd name="f99" fmla="val 611971"/>
              <a:gd name="f100" fmla="val 966769"/>
              <a:gd name="f101" fmla="val 910357"/>
              <a:gd name="f102" fmla="val 2"/>
              <a:gd name="f103" fmla="val 1726345"/>
              <a:gd name="f104" fmla="val 1782757"/>
              <a:gd name="f105" fmla="val 56414"/>
              <a:gd name="f106" fmla="val 126002"/>
              <a:gd name="f107" fmla="val 485970"/>
              <a:gd name="f108" fmla="val 555558"/>
              <a:gd name="f109" fmla="val 611970"/>
              <a:gd name="f110" fmla="val 1587169"/>
              <a:gd name="f111" fmla="val 1530757"/>
              <a:gd name="f112" fmla="val 1"/>
              <a:gd name="f113" fmla="val 2346745"/>
              <a:gd name="f114" fmla="val 2403157"/>
              <a:gd name="f115" fmla="val 56413"/>
              <a:gd name="f116" fmla="val 126001"/>
              <a:gd name="f117" fmla="val 485969"/>
              <a:gd name="f118" fmla="val 555557"/>
              <a:gd name="f119" fmla="val 611969"/>
              <a:gd name="f120" fmla="val 2207569"/>
              <a:gd name="f121" fmla="val 2151157"/>
              <a:gd name="f122" fmla="val 2967145"/>
              <a:gd name="f123" fmla="val 3023557"/>
              <a:gd name="f124" fmla="val 56412"/>
              <a:gd name="f125" fmla="val 126000"/>
              <a:gd name="f126" fmla="val 485968"/>
              <a:gd name="f127" fmla="val 555556"/>
              <a:gd name="f128" fmla="val 611968"/>
              <a:gd name="f129" fmla="val 2827969"/>
              <a:gd name="f130" fmla="val 2771557"/>
              <a:gd name="f131" fmla="*/ f0 1 3240000"/>
              <a:gd name="f132" fmla="*/ f1 1 3230531"/>
              <a:gd name="f133" fmla="+- f4 0 f2"/>
              <a:gd name="f134" fmla="+- f3 0 f2"/>
              <a:gd name="f135" fmla="*/ f134 1 3240000"/>
              <a:gd name="f136" fmla="*/ f133 1 3230531"/>
              <a:gd name="f137" fmla="*/ f2 1 f135"/>
              <a:gd name="f138" fmla="*/ f3 1 f135"/>
              <a:gd name="f139" fmla="*/ f2 1 f136"/>
              <a:gd name="f140" fmla="*/ f4 1 f136"/>
              <a:gd name="f141" fmla="*/ f137 f131 1"/>
              <a:gd name="f142" fmla="*/ f138 f131 1"/>
              <a:gd name="f143" fmla="*/ f140 f132 1"/>
              <a:gd name="f144" fmla="*/ f139 f13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1" t="f144" r="f142" b="f143"/>
            <a:pathLst>
              <a:path w="3240000" h="3230531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cubicBezTo>
                  <a:pt x="f8" y="f11"/>
                  <a:pt x="f7" y="f12"/>
                  <a:pt x="f5" y="f12"/>
                </a:cubicBezTo>
                <a:lnTo>
                  <a:pt x="f13" y="f12"/>
                </a:lnTo>
                <a:cubicBezTo>
                  <a:pt x="f14" y="f12"/>
                  <a:pt x="f15" y="f11"/>
                  <a:pt x="f15" y="f10"/>
                </a:cubicBezTo>
                <a:cubicBezTo>
                  <a:pt x="f15" y="f9"/>
                  <a:pt x="f14" y="f6"/>
                  <a:pt x="f13" y="f6"/>
                </a:cubicBezTo>
                <a:close/>
                <a:moveTo>
                  <a:pt x="f5" y="f16"/>
                </a:moveTo>
                <a:cubicBezTo>
                  <a:pt x="f7" y="f16"/>
                  <a:pt x="f8" y="f17"/>
                  <a:pt x="f8" y="f18"/>
                </a:cubicBezTo>
                <a:cubicBezTo>
                  <a:pt x="f8" y="f19"/>
                  <a:pt x="f7" y="f20"/>
                  <a:pt x="f5" y="f20"/>
                </a:cubicBezTo>
                <a:lnTo>
                  <a:pt x="f13" y="f20"/>
                </a:lnTo>
                <a:cubicBezTo>
                  <a:pt x="f14" y="f20"/>
                  <a:pt x="f15" y="f19"/>
                  <a:pt x="f15" y="f18"/>
                </a:cubicBezTo>
                <a:cubicBezTo>
                  <a:pt x="f15" y="f17"/>
                  <a:pt x="f14" y="f16"/>
                  <a:pt x="f13" y="f16"/>
                </a:cubicBezTo>
                <a:close/>
                <a:moveTo>
                  <a:pt x="f5" y="f21"/>
                </a:moveTo>
                <a:cubicBezTo>
                  <a:pt x="f7" y="f21"/>
                  <a:pt x="f8" y="f22"/>
                  <a:pt x="f8" y="f23"/>
                </a:cubicBezTo>
                <a:cubicBezTo>
                  <a:pt x="f8" y="f24"/>
                  <a:pt x="f7" y="f25"/>
                  <a:pt x="f5" y="f25"/>
                </a:cubicBezTo>
                <a:lnTo>
                  <a:pt x="f13" y="f25"/>
                </a:lnTo>
                <a:cubicBezTo>
                  <a:pt x="f14" y="f25"/>
                  <a:pt x="f15" y="f24"/>
                  <a:pt x="f15" y="f23"/>
                </a:cubicBezTo>
                <a:cubicBezTo>
                  <a:pt x="f15" y="f22"/>
                  <a:pt x="f14" y="f21"/>
                  <a:pt x="f13" y="f21"/>
                </a:cubicBezTo>
                <a:close/>
                <a:moveTo>
                  <a:pt x="f5" y="f26"/>
                </a:moveTo>
                <a:cubicBezTo>
                  <a:pt x="f7" y="f26"/>
                  <a:pt x="f8" y="f27"/>
                  <a:pt x="f8" y="f28"/>
                </a:cubicBezTo>
                <a:cubicBezTo>
                  <a:pt x="f8" y="f29"/>
                  <a:pt x="f7" y="f30"/>
                  <a:pt x="f5" y="f30"/>
                </a:cubicBezTo>
                <a:lnTo>
                  <a:pt x="f13" y="f30"/>
                </a:lnTo>
                <a:cubicBezTo>
                  <a:pt x="f14" y="f30"/>
                  <a:pt x="f15" y="f29"/>
                  <a:pt x="f15" y="f28"/>
                </a:cubicBezTo>
                <a:cubicBezTo>
                  <a:pt x="f15" y="f27"/>
                  <a:pt x="f14" y="f26"/>
                  <a:pt x="f13" y="f26"/>
                </a:cubicBezTo>
                <a:close/>
                <a:moveTo>
                  <a:pt x="f5" y="f31"/>
                </a:moveTo>
                <a:cubicBezTo>
                  <a:pt x="f7" y="f31"/>
                  <a:pt x="f8" y="f32"/>
                  <a:pt x="f8" y="f33"/>
                </a:cubicBezTo>
                <a:cubicBezTo>
                  <a:pt x="f8" y="f34"/>
                  <a:pt x="f7" y="f35"/>
                  <a:pt x="f5" y="f35"/>
                </a:cubicBezTo>
                <a:lnTo>
                  <a:pt x="f13" y="f35"/>
                </a:lnTo>
                <a:cubicBezTo>
                  <a:pt x="f14" y="f35"/>
                  <a:pt x="f15" y="f34"/>
                  <a:pt x="f15" y="f33"/>
                </a:cubicBezTo>
                <a:cubicBezTo>
                  <a:pt x="f15" y="f32"/>
                  <a:pt x="f14" y="f31"/>
                  <a:pt x="f13" y="f31"/>
                </a:cubicBezTo>
                <a:close/>
                <a:moveTo>
                  <a:pt x="f5" y="f36"/>
                </a:moveTo>
                <a:cubicBezTo>
                  <a:pt x="f7" y="f36"/>
                  <a:pt x="f8" y="f37"/>
                  <a:pt x="f8" y="f38"/>
                </a:cubicBezTo>
                <a:cubicBezTo>
                  <a:pt x="f8" y="f39"/>
                  <a:pt x="f7" y="f40"/>
                  <a:pt x="f5" y="f40"/>
                </a:cubicBezTo>
                <a:lnTo>
                  <a:pt x="f13" y="f40"/>
                </a:lnTo>
                <a:cubicBezTo>
                  <a:pt x="f14" y="f40"/>
                  <a:pt x="f15" y="f39"/>
                  <a:pt x="f15" y="f38"/>
                </a:cubicBezTo>
                <a:cubicBezTo>
                  <a:pt x="f15" y="f37"/>
                  <a:pt x="f14" y="f36"/>
                  <a:pt x="f13" y="f36"/>
                </a:cubicBezTo>
                <a:close/>
                <a:moveTo>
                  <a:pt x="f2" y="f41"/>
                </a:moveTo>
                <a:lnTo>
                  <a:pt x="f42" y="f41"/>
                </a:lnTo>
                <a:lnTo>
                  <a:pt x="f42" y="f43"/>
                </a:lnTo>
                <a:cubicBezTo>
                  <a:pt x="f42" y="f44"/>
                  <a:pt x="f45" y="f46"/>
                  <a:pt x="f47" y="f46"/>
                </a:cubicBezTo>
                <a:cubicBezTo>
                  <a:pt x="f48" y="f46"/>
                  <a:pt x="f49" y="f44"/>
                  <a:pt x="f49" y="f43"/>
                </a:cubicBezTo>
                <a:lnTo>
                  <a:pt x="f49" y="f41"/>
                </a:lnTo>
                <a:lnTo>
                  <a:pt x="f50" y="f41"/>
                </a:lnTo>
                <a:lnTo>
                  <a:pt x="f50" y="f51"/>
                </a:lnTo>
                <a:cubicBezTo>
                  <a:pt x="f50" y="f52"/>
                  <a:pt x="f53" y="f54"/>
                  <a:pt x="f55" y="f54"/>
                </a:cubicBezTo>
                <a:cubicBezTo>
                  <a:pt x="f56" y="f54"/>
                  <a:pt x="f57" y="f52"/>
                  <a:pt x="f57" y="f51"/>
                </a:cubicBezTo>
                <a:lnTo>
                  <a:pt x="f57" y="f41"/>
                </a:lnTo>
                <a:lnTo>
                  <a:pt x="f58" y="f41"/>
                </a:lnTo>
                <a:lnTo>
                  <a:pt x="f58" y="f59"/>
                </a:lnTo>
                <a:cubicBezTo>
                  <a:pt x="f58" y="f60"/>
                  <a:pt x="f61" y="f62"/>
                  <a:pt x="f63" y="f62"/>
                </a:cubicBezTo>
                <a:cubicBezTo>
                  <a:pt x="f64" y="f62"/>
                  <a:pt x="f65" y="f60"/>
                  <a:pt x="f65" y="f59"/>
                </a:cubicBezTo>
                <a:lnTo>
                  <a:pt x="f65" y="f41"/>
                </a:lnTo>
                <a:lnTo>
                  <a:pt x="f66" y="f41"/>
                </a:lnTo>
                <a:lnTo>
                  <a:pt x="f66" y="f67"/>
                </a:lnTo>
                <a:cubicBezTo>
                  <a:pt x="f66" y="f68"/>
                  <a:pt x="f69" y="f70"/>
                  <a:pt x="f71" y="f70"/>
                </a:cubicBezTo>
                <a:cubicBezTo>
                  <a:pt x="f72" y="f70"/>
                  <a:pt x="f73" y="f68"/>
                  <a:pt x="f73" y="f67"/>
                </a:cubicBezTo>
                <a:lnTo>
                  <a:pt x="f73" y="f41"/>
                </a:lnTo>
                <a:lnTo>
                  <a:pt x="f74" y="f41"/>
                </a:lnTo>
                <a:lnTo>
                  <a:pt x="f74" y="f75"/>
                </a:lnTo>
                <a:cubicBezTo>
                  <a:pt x="f74" y="f76"/>
                  <a:pt x="f77" y="f78"/>
                  <a:pt x="f79" y="f78"/>
                </a:cubicBezTo>
                <a:cubicBezTo>
                  <a:pt x="f80" y="f78"/>
                  <a:pt x="f81" y="f76"/>
                  <a:pt x="f81" y="f75"/>
                </a:cubicBezTo>
                <a:lnTo>
                  <a:pt x="f81" y="f41"/>
                </a:lnTo>
                <a:lnTo>
                  <a:pt x="f3" y="f41"/>
                </a:lnTo>
                <a:lnTo>
                  <a:pt x="f3" y="f4"/>
                </a:lnTo>
                <a:lnTo>
                  <a:pt x="f2" y="f4"/>
                </a:lnTo>
                <a:close/>
                <a:moveTo>
                  <a:pt x="f47" y="f82"/>
                </a:moveTo>
                <a:cubicBezTo>
                  <a:pt x="f83" y="f82"/>
                  <a:pt x="f84" y="f85"/>
                  <a:pt x="f84" y="f86"/>
                </a:cubicBezTo>
                <a:lnTo>
                  <a:pt x="f84" y="f87"/>
                </a:lnTo>
                <a:cubicBezTo>
                  <a:pt x="f84" y="f88"/>
                  <a:pt x="f83" y="f89"/>
                  <a:pt x="f47" y="f89"/>
                </a:cubicBezTo>
                <a:cubicBezTo>
                  <a:pt x="f90" y="f89"/>
                  <a:pt x="f91" y="f88"/>
                  <a:pt x="f91" y="f87"/>
                </a:cubicBezTo>
                <a:lnTo>
                  <a:pt x="f91" y="f86"/>
                </a:lnTo>
                <a:cubicBezTo>
                  <a:pt x="f91" y="f85"/>
                  <a:pt x="f90" y="f82"/>
                  <a:pt x="f47" y="f82"/>
                </a:cubicBezTo>
                <a:close/>
                <a:moveTo>
                  <a:pt x="f55" y="f92"/>
                </a:moveTo>
                <a:cubicBezTo>
                  <a:pt x="f93" y="f92"/>
                  <a:pt x="f94" y="f95"/>
                  <a:pt x="f94" y="f96"/>
                </a:cubicBezTo>
                <a:lnTo>
                  <a:pt x="f94" y="f97"/>
                </a:lnTo>
                <a:cubicBezTo>
                  <a:pt x="f94" y="f98"/>
                  <a:pt x="f93" y="f99"/>
                  <a:pt x="f55" y="f99"/>
                </a:cubicBezTo>
                <a:cubicBezTo>
                  <a:pt x="f100" y="f99"/>
                  <a:pt x="f101" y="f98"/>
                  <a:pt x="f101" y="f97"/>
                </a:cubicBezTo>
                <a:lnTo>
                  <a:pt x="f101" y="f96"/>
                </a:lnTo>
                <a:cubicBezTo>
                  <a:pt x="f101" y="f95"/>
                  <a:pt x="f100" y="f92"/>
                  <a:pt x="f55" y="f92"/>
                </a:cubicBezTo>
                <a:close/>
                <a:moveTo>
                  <a:pt x="f63" y="f102"/>
                </a:moveTo>
                <a:cubicBezTo>
                  <a:pt x="f103" y="f102"/>
                  <a:pt x="f104" y="f105"/>
                  <a:pt x="f104" y="f106"/>
                </a:cubicBezTo>
                <a:lnTo>
                  <a:pt x="f104" y="f107"/>
                </a:lnTo>
                <a:cubicBezTo>
                  <a:pt x="f104" y="f108"/>
                  <a:pt x="f103" y="f109"/>
                  <a:pt x="f63" y="f109"/>
                </a:cubicBezTo>
                <a:cubicBezTo>
                  <a:pt x="f110" y="f109"/>
                  <a:pt x="f111" y="f108"/>
                  <a:pt x="f111" y="f107"/>
                </a:cubicBezTo>
                <a:lnTo>
                  <a:pt x="f111" y="f106"/>
                </a:lnTo>
                <a:cubicBezTo>
                  <a:pt x="f111" y="f105"/>
                  <a:pt x="f110" y="f102"/>
                  <a:pt x="f63" y="f102"/>
                </a:cubicBezTo>
                <a:close/>
                <a:moveTo>
                  <a:pt x="f71" y="f112"/>
                </a:moveTo>
                <a:cubicBezTo>
                  <a:pt x="f113" y="f112"/>
                  <a:pt x="f114" y="f115"/>
                  <a:pt x="f114" y="f116"/>
                </a:cubicBezTo>
                <a:lnTo>
                  <a:pt x="f114" y="f117"/>
                </a:lnTo>
                <a:cubicBezTo>
                  <a:pt x="f114" y="f118"/>
                  <a:pt x="f113" y="f119"/>
                  <a:pt x="f71" y="f119"/>
                </a:cubicBezTo>
                <a:cubicBezTo>
                  <a:pt x="f120" y="f119"/>
                  <a:pt x="f121" y="f118"/>
                  <a:pt x="f121" y="f117"/>
                </a:cubicBezTo>
                <a:lnTo>
                  <a:pt x="f121" y="f116"/>
                </a:lnTo>
                <a:cubicBezTo>
                  <a:pt x="f121" y="f115"/>
                  <a:pt x="f120" y="f112"/>
                  <a:pt x="f71" y="f112"/>
                </a:cubicBezTo>
                <a:close/>
                <a:moveTo>
                  <a:pt x="f79" y="f2"/>
                </a:moveTo>
                <a:cubicBezTo>
                  <a:pt x="f122" y="f2"/>
                  <a:pt x="f123" y="f124"/>
                  <a:pt x="f123" y="f125"/>
                </a:cubicBezTo>
                <a:lnTo>
                  <a:pt x="f123" y="f126"/>
                </a:lnTo>
                <a:cubicBezTo>
                  <a:pt x="f123" y="f127"/>
                  <a:pt x="f122" y="f128"/>
                  <a:pt x="f79" y="f128"/>
                </a:cubicBezTo>
                <a:cubicBezTo>
                  <a:pt x="f129" y="f128"/>
                  <a:pt x="f130" y="f127"/>
                  <a:pt x="f130" y="f126"/>
                </a:cubicBezTo>
                <a:lnTo>
                  <a:pt x="f130" y="f125"/>
                </a:lnTo>
                <a:cubicBezTo>
                  <a:pt x="f130" y="f124"/>
                  <a:pt x="f129" y="f2"/>
                  <a:pt x="f79" y="f2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4E7A475A-EB41-A3F4-4BFA-A84F8A66DBC4}"/>
              </a:ext>
            </a:extLst>
          </p:cNvPr>
          <p:cNvSpPr/>
          <p:nvPr/>
        </p:nvSpPr>
        <p:spPr>
          <a:xfrm>
            <a:off x="3841522" y="1173909"/>
            <a:ext cx="353674" cy="353674"/>
          </a:xfrm>
          <a:custGeom>
            <a:avLst/>
            <a:gdLst>
              <a:gd name="f0" fmla="val w"/>
              <a:gd name="f1" fmla="val h"/>
              <a:gd name="f2" fmla="val 0"/>
              <a:gd name="f3" fmla="val 3240000"/>
              <a:gd name="f4" fmla="val 401869"/>
              <a:gd name="f5" fmla="val 2055482"/>
              <a:gd name="f6" fmla="val 869869"/>
              <a:gd name="f7" fmla="val 2919482"/>
              <a:gd name="f8" fmla="val 1121949"/>
              <a:gd name="f9" fmla="val 1695482"/>
              <a:gd name="f10" fmla="val 1589949"/>
              <a:gd name="f11" fmla="val 1842029"/>
              <a:gd name="f12" fmla="val 1335482"/>
              <a:gd name="f13" fmla="val 2310029"/>
              <a:gd name="f14" fmla="val 2562109"/>
              <a:gd name="f15" fmla="val 975482"/>
              <a:gd name="f16" fmla="val 3030109"/>
              <a:gd name="f17" fmla="val 2321888"/>
              <a:gd name="f18" fmla="val 224805"/>
              <a:gd name="f19" fmla="val 2880631"/>
              <a:gd name="f20" fmla="val 247420"/>
              <a:gd name="f21" fmla="val 2620844"/>
              <a:gd name="f22" fmla="val 742612"/>
              <a:gd name="f23" fmla="val 2546105"/>
              <a:gd name="f24" fmla="val 613161"/>
              <a:gd name="f25" fmla="val 541555"/>
              <a:gd name="f26" fmla="val 1770488"/>
              <a:gd name="f27" fmla="val 392077"/>
              <a:gd name="f28" fmla="val 1511585"/>
              <a:gd name="f29" fmla="val 2396627"/>
              <a:gd name="f30" fmla="val 354257"/>
              <a:gd name="f31" fmla="val 180000"/>
              <a:gd name="f32" fmla="val 3059999"/>
              <a:gd name="f33" fmla="val 3239999"/>
              <a:gd name="f34" fmla="*/ f0 1 3240000"/>
              <a:gd name="f35" fmla="*/ f1 1 3240000"/>
              <a:gd name="f36" fmla="+- f3 0 f2"/>
              <a:gd name="f37" fmla="*/ f36 1 3240000"/>
              <a:gd name="f38" fmla="*/ f2 1 f37"/>
              <a:gd name="f39" fmla="*/ f3 1 f37"/>
              <a:gd name="f40" fmla="*/ f38 f34 1"/>
              <a:gd name="f41" fmla="*/ f39 f34 1"/>
              <a:gd name="f42" fmla="*/ f39 f35 1"/>
              <a:gd name="f43" fmla="*/ f38 f3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0" t="f43" r="f41" b="f42"/>
            <a:pathLst>
              <a:path w="3240000" h="3240000">
                <a:moveTo>
                  <a:pt x="f4" y="f5"/>
                </a:moveTo>
                <a:lnTo>
                  <a:pt x="f6" y="f5"/>
                </a:lnTo>
                <a:lnTo>
                  <a:pt x="f6" y="f7"/>
                </a:lnTo>
                <a:lnTo>
                  <a:pt x="f4" y="f7"/>
                </a:lnTo>
                <a:close/>
                <a:moveTo>
                  <a:pt x="f8" y="f9"/>
                </a:moveTo>
                <a:lnTo>
                  <a:pt x="f10" y="f9"/>
                </a:lnTo>
                <a:lnTo>
                  <a:pt x="f10" y="f7"/>
                </a:lnTo>
                <a:lnTo>
                  <a:pt x="f8" y="f7"/>
                </a:lnTo>
                <a:close/>
                <a:moveTo>
                  <a:pt x="f11" y="f12"/>
                </a:moveTo>
                <a:lnTo>
                  <a:pt x="f13" y="f12"/>
                </a:lnTo>
                <a:lnTo>
                  <a:pt x="f13" y="f7"/>
                </a:lnTo>
                <a:lnTo>
                  <a:pt x="f11" y="f7"/>
                </a:lnTo>
                <a:close/>
                <a:moveTo>
                  <a:pt x="f14" y="f15"/>
                </a:moveTo>
                <a:lnTo>
                  <a:pt x="f16" y="f15"/>
                </a:lnTo>
                <a:lnTo>
                  <a:pt x="f16" y="f7"/>
                </a:lnTo>
                <a:lnTo>
                  <a:pt x="f14" y="f7"/>
                </a:lnTo>
                <a:close/>
                <a:moveTo>
                  <a:pt x="f17" y="f18"/>
                </a:moveTo>
                <a:lnTo>
                  <a:pt x="f19" y="f20"/>
                </a:lnTo>
                <a:lnTo>
                  <a:pt x="f21" y="f22"/>
                </a:lnTo>
                <a:lnTo>
                  <a:pt x="f23" y="f24"/>
                </a:lnTo>
                <a:lnTo>
                  <a:pt x="f25" y="f26"/>
                </a:lnTo>
                <a:lnTo>
                  <a:pt x="f27" y="f28"/>
                </a:lnTo>
                <a:lnTo>
                  <a:pt x="f29" y="f30"/>
                </a:lnTo>
                <a:close/>
                <a:moveTo>
                  <a:pt x="f2" y="f2"/>
                </a:moveTo>
                <a:lnTo>
                  <a:pt x="f31" y="f2"/>
                </a:lnTo>
                <a:lnTo>
                  <a:pt x="f31" y="f32"/>
                </a:lnTo>
                <a:lnTo>
                  <a:pt x="f3" y="f32"/>
                </a:lnTo>
                <a:lnTo>
                  <a:pt x="f3" y="f33"/>
                </a:lnTo>
                <a:lnTo>
                  <a:pt x="f31" y="f33"/>
                </a:lnTo>
                <a:lnTo>
                  <a:pt x="f31" y="f3"/>
                </a:lnTo>
                <a:lnTo>
                  <a:pt x="f2" y="f3"/>
                </a:lnTo>
                <a:lnTo>
                  <a:pt x="f2" y="f33"/>
                </a:lnTo>
                <a:lnTo>
                  <a:pt x="f2" y="f32"/>
                </a:ln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0" name="Rectangle 15">
            <a:extLst>
              <a:ext uri="{FF2B5EF4-FFF2-40B4-BE49-F238E27FC236}">
                <a16:creationId xmlns:a16="http://schemas.microsoft.com/office/drawing/2014/main" id="{54A91BA3-8375-5813-C54D-7F5AECC34955}"/>
              </a:ext>
            </a:extLst>
          </p:cNvPr>
          <p:cNvSpPr/>
          <p:nvPr/>
        </p:nvSpPr>
        <p:spPr>
          <a:xfrm rot="5400013">
            <a:off x="4431664" y="1173914"/>
            <a:ext cx="354147" cy="353674"/>
          </a:xfrm>
          <a:custGeom>
            <a:avLst/>
            <a:gdLst>
              <a:gd name="f0" fmla="val w"/>
              <a:gd name="f1" fmla="val h"/>
              <a:gd name="f2" fmla="val 0"/>
              <a:gd name="f3" fmla="val 3244313"/>
              <a:gd name="f4" fmla="val 3240000"/>
              <a:gd name="f5" fmla="val 2055482"/>
              <a:gd name="f6" fmla="val 677891"/>
              <a:gd name="f7" fmla="val 209891"/>
              <a:gd name="f8" fmla="val 2919482"/>
              <a:gd name="f9" fmla="val 1695482"/>
              <a:gd name="f10" fmla="val 1397971"/>
              <a:gd name="f11" fmla="val 929971"/>
              <a:gd name="f12" fmla="val 1335482"/>
              <a:gd name="f13" fmla="val 2118051"/>
              <a:gd name="f14" fmla="val 1650051"/>
              <a:gd name="f15" fmla="val 975482"/>
              <a:gd name="f16" fmla="val 2838131"/>
              <a:gd name="f17" fmla="val 2370131"/>
              <a:gd name="f18" fmla="val 10788"/>
              <a:gd name="f19" fmla="val 2651034"/>
              <a:gd name="f20" fmla="val 1168116"/>
              <a:gd name="f21" fmla="val 646484"/>
              <a:gd name="f22" fmla="val 1038664"/>
              <a:gd name="f23" fmla="val 571745"/>
              <a:gd name="f24" fmla="val 1533856"/>
              <a:gd name="f25" fmla="val 311959"/>
              <a:gd name="f26" fmla="val 1556471"/>
              <a:gd name="f27" fmla="val 870701"/>
              <a:gd name="f28" fmla="val 1427019"/>
              <a:gd name="f29" fmla="val 795962"/>
              <a:gd name="f30" fmla="val 269691"/>
              <a:gd name="f31" fmla="val 2800512"/>
              <a:gd name="f32" fmla="val 3060000"/>
              <a:gd name="f33" fmla="val 3064313"/>
              <a:gd name="f34" fmla="*/ f0 1 3244313"/>
              <a:gd name="f35" fmla="*/ f1 1 3240000"/>
              <a:gd name="f36" fmla="+- f4 0 f2"/>
              <a:gd name="f37" fmla="+- f3 0 f2"/>
              <a:gd name="f38" fmla="*/ f37 1 3244313"/>
              <a:gd name="f39" fmla="*/ f36 1 3240000"/>
              <a:gd name="f40" fmla="*/ f2 1 f38"/>
              <a:gd name="f41" fmla="*/ f3 1 f38"/>
              <a:gd name="f42" fmla="*/ f2 1 f39"/>
              <a:gd name="f43" fmla="*/ f4 1 f39"/>
              <a:gd name="f44" fmla="*/ f40 f34 1"/>
              <a:gd name="f45" fmla="*/ f41 f34 1"/>
              <a:gd name="f46" fmla="*/ f43 f35 1"/>
              <a:gd name="f47" fmla="*/ f42 f3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4" t="f47" r="f45" b="f46"/>
            <a:pathLst>
              <a:path w="3244313" h="3240000">
                <a:moveTo>
                  <a:pt x="f5" y="f6"/>
                </a:moveTo>
                <a:lnTo>
                  <a:pt x="f5" y="f7"/>
                </a:lnTo>
                <a:lnTo>
                  <a:pt x="f8" y="f7"/>
                </a:lnTo>
                <a:lnTo>
                  <a:pt x="f8" y="f6"/>
                </a:lnTo>
                <a:close/>
                <a:moveTo>
                  <a:pt x="f9" y="f10"/>
                </a:moveTo>
                <a:lnTo>
                  <a:pt x="f9" y="f11"/>
                </a:lnTo>
                <a:lnTo>
                  <a:pt x="f8" y="f11"/>
                </a:lnTo>
                <a:lnTo>
                  <a:pt x="f8" y="f10"/>
                </a:lnTo>
                <a:close/>
                <a:moveTo>
                  <a:pt x="f12" y="f13"/>
                </a:moveTo>
                <a:lnTo>
                  <a:pt x="f12" y="f14"/>
                </a:lnTo>
                <a:lnTo>
                  <a:pt x="f8" y="f14"/>
                </a:lnTo>
                <a:lnTo>
                  <a:pt x="f8" y="f13"/>
                </a:lnTo>
                <a:close/>
                <a:moveTo>
                  <a:pt x="f15" y="f16"/>
                </a:moveTo>
                <a:lnTo>
                  <a:pt x="f15" y="f17"/>
                </a:lnTo>
                <a:lnTo>
                  <a:pt x="f8" y="f17"/>
                </a:lnTo>
                <a:lnTo>
                  <a:pt x="f8" y="f16"/>
                </a:lnTo>
                <a:close/>
                <a:moveTo>
                  <a:pt x="f18" y="f19"/>
                </a:moveTo>
                <a:lnTo>
                  <a:pt x="f20" y="f21"/>
                </a:lnTo>
                <a:lnTo>
                  <a:pt x="f22" y="f23"/>
                </a:lnTo>
                <a:lnTo>
                  <a:pt x="f24" y="f25"/>
                </a:lnTo>
                <a:lnTo>
                  <a:pt x="f26" y="f27"/>
                </a:lnTo>
                <a:lnTo>
                  <a:pt x="f28" y="f29"/>
                </a:lnTo>
                <a:lnTo>
                  <a:pt x="f30" y="f31"/>
                </a:lnTo>
                <a:close/>
                <a:moveTo>
                  <a:pt x="f2" y="f4"/>
                </a:moveTo>
                <a:lnTo>
                  <a:pt x="f2" y="f32"/>
                </a:lnTo>
                <a:lnTo>
                  <a:pt x="f33" y="f32"/>
                </a:lnTo>
                <a:lnTo>
                  <a:pt x="f33" y="f2"/>
                </a:lnTo>
                <a:lnTo>
                  <a:pt x="f3" y="f2"/>
                </a:lnTo>
                <a:lnTo>
                  <a:pt x="f3" y="f4"/>
                </a:lnTo>
                <a:lnTo>
                  <a:pt x="f4" y="f4"/>
                </a:lnTo>
                <a:lnTo>
                  <a:pt x="f33" y="f4"/>
                </a:ln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1" name="Pie 24">
            <a:extLst>
              <a:ext uri="{FF2B5EF4-FFF2-40B4-BE49-F238E27FC236}">
                <a16:creationId xmlns:a16="http://schemas.microsoft.com/office/drawing/2014/main" id="{50785132-2339-8005-CDA7-B91CFF1902EF}"/>
              </a:ext>
            </a:extLst>
          </p:cNvPr>
          <p:cNvSpPr/>
          <p:nvPr/>
        </p:nvSpPr>
        <p:spPr>
          <a:xfrm>
            <a:off x="3735847" y="3499115"/>
            <a:ext cx="384891" cy="382758"/>
          </a:xfrm>
          <a:custGeom>
            <a:avLst/>
            <a:gdLst>
              <a:gd name="f0" fmla="val w"/>
              <a:gd name="f1" fmla="val h"/>
              <a:gd name="f2" fmla="val 0"/>
              <a:gd name="f3" fmla="val 3228711"/>
              <a:gd name="f4" fmla="val 3210836"/>
              <a:gd name="f5" fmla="val 351626"/>
              <a:gd name="f6" fmla="val 695968"/>
              <a:gd name="f7" fmla="val 1548007"/>
              <a:gd name="f8" fmla="val 1678300"/>
              <a:gd name="f9" fmla="val 236194"/>
              <a:gd name="f10" fmla="val 2500159"/>
              <a:gd name="f11" fmla="+- 0 0 116985"/>
              <a:gd name="f12" fmla="val 1936431"/>
              <a:gd name="f13" fmla="+- 0 0 70514"/>
              <a:gd name="f14" fmla="val 1210092"/>
              <a:gd name="f15" fmla="val 1957429"/>
              <a:gd name="f16" fmla="val 262366"/>
              <a:gd name="f17" fmla="val 2634256"/>
              <a:gd name="f18" fmla="val 359480"/>
              <a:gd name="f19" fmla="val 3156733"/>
              <a:gd name="f20" fmla="val 907132"/>
              <a:gd name="f21" fmla="val 3221913"/>
              <a:gd name="f22" fmla="val 1587776"/>
              <a:gd name="f23" fmla="val 3287093"/>
              <a:gd name="f24" fmla="val 2268421"/>
              <a:gd name="f25" fmla="val 2878048"/>
              <a:gd name="f26" fmla="val 2905277"/>
              <a:gd name="f27" fmla="val 2231953"/>
              <a:gd name="f28" fmla="val 3129078"/>
              <a:gd name="f29" fmla="val 1585858"/>
              <a:gd name="f30" fmla="val 3352879"/>
              <a:gd name="f31" fmla="val 870522"/>
              <a:gd name="f32" fmla="val 3105497"/>
              <a:gd name="f33" fmla="val 500715"/>
              <a:gd name="f34" fmla="val 2530372"/>
              <a:gd name="f35" fmla="val 1746987"/>
              <a:gd name="f36" fmla="val 1729019"/>
              <a:gd name="f37" fmla="val 1604447"/>
              <a:gd name="f38" fmla="val 200"/>
              <a:gd name="f39" fmla="val 1665125"/>
              <a:gd name="f40" fmla="+- 0 0 778"/>
              <a:gd name="f41" fmla="val 1726175"/>
              <a:gd name="f42" fmla="val 1809"/>
              <a:gd name="f43" fmla="val 1787307"/>
              <a:gd name="f44" fmla="val 8072"/>
              <a:gd name="f45" fmla="val 1629532"/>
              <a:gd name="f46" fmla="val 1548011"/>
              <a:gd name="f47" fmla="val 483856"/>
              <a:gd name="f48" fmla="val 506987"/>
              <a:gd name="f49" fmla="val 773141"/>
              <a:gd name="f50" fmla="val 188622"/>
              <a:gd name="f51" fmla="val 1179697"/>
              <a:gd name="f52" fmla="val 7051"/>
              <a:gd name="f53" fmla="*/ f0 1 3228711"/>
              <a:gd name="f54" fmla="*/ f1 1 3210836"/>
              <a:gd name="f55" fmla="+- f4 0 f2"/>
              <a:gd name="f56" fmla="+- f3 0 f2"/>
              <a:gd name="f57" fmla="*/ f56 1 3228711"/>
              <a:gd name="f58" fmla="*/ f55 1 3210836"/>
              <a:gd name="f59" fmla="*/ f2 1 f57"/>
              <a:gd name="f60" fmla="*/ f3 1 f57"/>
              <a:gd name="f61" fmla="*/ f2 1 f58"/>
              <a:gd name="f62" fmla="*/ f4 1 f58"/>
              <a:gd name="f63" fmla="*/ f59 f53 1"/>
              <a:gd name="f64" fmla="*/ f60 f53 1"/>
              <a:gd name="f65" fmla="*/ f62 f54 1"/>
              <a:gd name="f66" fmla="*/ f61 f5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3" t="f66" r="f64" b="f65"/>
            <a:pathLst>
              <a:path w="3228711" h="3210836">
                <a:moveTo>
                  <a:pt x="f5" y="f6"/>
                </a:moveTo>
                <a:lnTo>
                  <a:pt x="f7" y="f8"/>
                </a:lnTo>
                <a:lnTo>
                  <a:pt x="f9" y="f10"/>
                </a:lnTo>
                <a:cubicBezTo>
                  <a:pt x="f11" y="f12"/>
                  <a:pt x="f13" y="f14"/>
                  <a:pt x="f5" y="f6"/>
                </a:cubicBezTo>
                <a:close/>
                <a:moveTo>
                  <a:pt x="f15" y="f16"/>
                </a:moveTo>
                <a:cubicBezTo>
                  <a:pt x="f17" y="f18"/>
                  <a:pt x="f19" y="f20"/>
                  <a:pt x="f21" y="f22"/>
                </a:cubicBezTo>
                <a:cubicBezTo>
                  <a:pt x="f23" y="f24"/>
                  <a:pt x="f25" y="f26"/>
                  <a:pt x="f27" y="f28"/>
                </a:cubicBezTo>
                <a:cubicBezTo>
                  <a:pt x="f29" y="f30"/>
                  <a:pt x="f31" y="f32"/>
                  <a:pt x="f33" y="f34"/>
                </a:cubicBezTo>
                <a:lnTo>
                  <a:pt x="f35" y="f36"/>
                </a:lnTo>
                <a:close/>
                <a:moveTo>
                  <a:pt x="f37" y="f38"/>
                </a:moveTo>
                <a:cubicBezTo>
                  <a:pt x="f39" y="f40"/>
                  <a:pt x="f41" y="f42"/>
                  <a:pt x="f43" y="f44"/>
                </a:cubicBezTo>
                <a:lnTo>
                  <a:pt x="f45" y="f46"/>
                </a:lnTo>
                <a:lnTo>
                  <a:pt x="f47" y="f48"/>
                </a:lnTo>
                <a:cubicBezTo>
                  <a:pt x="f49" y="f50"/>
                  <a:pt x="f51" y="f52"/>
                  <a:pt x="f37" y="f38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2" name="Block Arc 14">
            <a:extLst>
              <a:ext uri="{FF2B5EF4-FFF2-40B4-BE49-F238E27FC236}">
                <a16:creationId xmlns:a16="http://schemas.microsoft.com/office/drawing/2014/main" id="{8E7A03D7-0774-A415-8E31-E59DCEEDD6E4}"/>
              </a:ext>
            </a:extLst>
          </p:cNvPr>
          <p:cNvSpPr/>
          <p:nvPr/>
        </p:nvSpPr>
        <p:spPr>
          <a:xfrm rot="16200004">
            <a:off x="5022416" y="1137829"/>
            <a:ext cx="425552" cy="425827"/>
          </a:xfrm>
          <a:custGeom>
            <a:avLst/>
            <a:gdLst>
              <a:gd name="f0" fmla="val w"/>
              <a:gd name="f1" fmla="val h"/>
              <a:gd name="f2" fmla="val 0"/>
              <a:gd name="f3" fmla="val 3185463"/>
              <a:gd name="f4" fmla="val 3187558"/>
              <a:gd name="f5" fmla="val 764000"/>
              <a:gd name="f6" fmla="val 2343999"/>
              <a:gd name="f7" fmla="val 566798"/>
              <a:gd name="f8" fmla="val 2256389"/>
              <a:gd name="f9" fmla="val 385374"/>
              <a:gd name="f10" fmla="val 2134753"/>
              <a:gd name="f11" fmla="val 230072"/>
              <a:gd name="f12" fmla="val 1981662"/>
              <a:gd name="f13" fmla="val 297001"/>
              <a:gd name="f14" fmla="val 2223876"/>
              <a:gd name="f15" fmla="val 428049"/>
              <a:gd name="f16" fmla="val 2439341"/>
              <a:gd name="f17" fmla="val 603989"/>
              <a:gd name="f18" fmla="val 2608945"/>
              <a:gd name="f19" fmla="val 667739"/>
              <a:gd name="f20" fmla="val 2525681"/>
              <a:gd name="f21" fmla="val 720588"/>
              <a:gd name="f22" fmla="val 2436567"/>
              <a:gd name="f23" fmla="val 783530"/>
              <a:gd name="f24" fmla="val 862903"/>
              <a:gd name="f25" fmla="val 737619"/>
              <a:gd name="f26" fmla="val 760936"/>
              <a:gd name="f27" fmla="val 681240"/>
              <a:gd name="f28" fmla="val 662513"/>
              <a:gd name="f29" fmla="val 611676"/>
              <a:gd name="f30" fmla="val 571152"/>
              <a:gd name="f31" fmla="val 419218"/>
              <a:gd name="f32" fmla="val 754019"/>
              <a:gd name="f33" fmla="val 279227"/>
              <a:gd name="f34" fmla="val 991173"/>
              <a:gd name="f35" fmla="val 215545"/>
              <a:gd name="f36" fmla="val 1258034"/>
              <a:gd name="f37" fmla="val 378729"/>
              <a:gd name="f38" fmla="val 1090139"/>
              <a:gd name="f39" fmla="val 571934"/>
              <a:gd name="f40" fmla="val 956907"/>
              <a:gd name="f41" fmla="val 935657"/>
              <a:gd name="f42" fmla="val 1673146"/>
              <a:gd name="f43" fmla="val 227023"/>
              <a:gd name="f44" fmla="val 393068"/>
              <a:gd name="f45" fmla="val 1882941"/>
              <a:gd name="f46" fmla="val 605618"/>
              <a:gd name="f47" fmla="val 2045968"/>
              <a:gd name="f48" fmla="val 844267"/>
              <a:gd name="f49" fmla="val 2153109"/>
              <a:gd name="f50" fmla="val 897907"/>
              <a:gd name="f51" fmla="val 1997390"/>
              <a:gd name="f52" fmla="val 928862"/>
              <a:gd name="f53" fmla="val 1835739"/>
              <a:gd name="f54" fmla="val 935928"/>
              <a:gd name="f55" fmla="val 1493146"/>
              <a:gd name="f56" fmla="val 928922"/>
              <a:gd name="f57" fmla="val 1345638"/>
              <a:gd name="f58" fmla="val 902278"/>
              <a:gd name="f59" fmla="val 1198995"/>
              <a:gd name="f60" fmla="val 856775"/>
              <a:gd name="f61" fmla="val 1056956"/>
              <a:gd name="f62" fmla="val 636768"/>
              <a:gd name="f63" fmla="val 1156959"/>
              <a:gd name="f64" fmla="val 439487"/>
              <a:gd name="f65" fmla="val 1304654"/>
              <a:gd name="f66" fmla="val 281464"/>
              <a:gd name="f67" fmla="val 1469785"/>
              <a:gd name="f68" fmla="val 2515107"/>
              <a:gd name="f69" fmla="val 1283000"/>
              <a:gd name="f70" fmla="val 2508124"/>
              <a:gd name="f71" fmla="val 1100523"/>
              <a:gd name="f72" fmla="val 2472287"/>
              <a:gd name="f73" fmla="val 927628"/>
              <a:gd name="f74" fmla="val 2411229"/>
              <a:gd name="f75" fmla="val 876831"/>
              <a:gd name="f76" fmla="val 2520843"/>
              <a:gd name="f77" fmla="val 814172"/>
              <a:gd name="f78" fmla="val 2626182"/>
              <a:gd name="f79" fmla="val 738220"/>
              <a:gd name="f80" fmla="val 2724387"/>
              <a:gd name="f81" fmla="val 944637"/>
              <a:gd name="f82" fmla="val 2881665"/>
              <a:gd name="f83" fmla="val 1196120"/>
              <a:gd name="f84" fmla="val 2982471"/>
              <a:gd name="f85" fmla="val 3005418"/>
              <a:gd name="f86" fmla="val 1112275"/>
              <a:gd name="f87" fmla="val 1105327"/>
              <a:gd name="f88" fmla="val 1858153"/>
              <a:gd name="f89" fmla="val 1070032"/>
              <a:gd name="f90" fmla="val 2042144"/>
              <a:gd name="f91" fmla="val 1008001"/>
              <a:gd name="f92" fmla="val 2219039"/>
              <a:gd name="f93" fmla="val 1155519"/>
              <a:gd name="f94" fmla="val 2270408"/>
              <a:gd name="f95" fmla="val 1310845"/>
              <a:gd name="f96" fmla="val 2300826"/>
              <a:gd name="f97" fmla="val 2307834"/>
              <a:gd name="f98" fmla="val 898989"/>
              <a:gd name="f99" fmla="val 1315103"/>
              <a:gd name="f100" fmla="val 907762"/>
              <a:gd name="f101" fmla="val 1164166"/>
              <a:gd name="f102" fmla="val 938783"/>
              <a:gd name="f103" fmla="val 1020939"/>
              <a:gd name="f104" fmla="val 990066"/>
              <a:gd name="f105" fmla="val 1074574"/>
              <a:gd name="f106" fmla="val 1153655"/>
              <a:gd name="f107" fmla="val 1105461"/>
              <a:gd name="f108" fmla="val 1322925"/>
              <a:gd name="f109" fmla="val 1112368"/>
              <a:gd name="f110" fmla="val 182141"/>
              <a:gd name="f111" fmla="val 1199839"/>
              <a:gd name="f112" fmla="val 204777"/>
              <a:gd name="f113" fmla="val 951477"/>
              <a:gd name="f114" fmla="val 303168"/>
              <a:gd name="f115" fmla="val 746615"/>
              <a:gd name="f116" fmla="val 456764"/>
              <a:gd name="f117" fmla="val 828296"/>
              <a:gd name="f118" fmla="val 562801"/>
              <a:gd name="f119" fmla="val 894225"/>
              <a:gd name="f120" fmla="val 677310"/>
              <a:gd name="f121" fmla="val 947434"/>
              <a:gd name="f122" fmla="val 796072"/>
              <a:gd name="f123" fmla="val 1113886"/>
              <a:gd name="f124" fmla="val 736067"/>
              <a:gd name="f125" fmla="val 1289644"/>
              <a:gd name="f126" fmla="val 700323"/>
              <a:gd name="f127" fmla="val 691530"/>
              <a:gd name="f128" fmla="val 2150063"/>
              <a:gd name="f129" fmla="val 992171"/>
              <a:gd name="f130" fmla="val 1990712"/>
              <a:gd name="f131" fmla="val 935501"/>
              <a:gd name="f132" fmla="val 1822242"/>
              <a:gd name="f133" fmla="val 902595"/>
              <a:gd name="f134" fmla="val 1649785"/>
              <a:gd name="f135" fmla="val 897224"/>
              <a:gd name="f136" fmla="val 2063712"/>
              <a:gd name="f137" fmla="val 2069089"/>
              <a:gd name="f138" fmla="val 1323887"/>
              <a:gd name="f139" fmla="val 2098366"/>
              <a:gd name="f140" fmla="val 1155330"/>
              <a:gd name="f141" fmla="val 2168848"/>
              <a:gd name="f142" fmla="val 2199110"/>
              <a:gd name="f143" fmla="val 2108555"/>
              <a:gd name="f144" fmla="val 2028681"/>
              <a:gd name="f145" fmla="val 2073581"/>
              <a:gd name="f146" fmla="val 1851532"/>
              <a:gd name="f147" fmla="val 2065295"/>
              <a:gd name="f148" fmla="val 2307299"/>
              <a:gd name="f149" fmla="val 1829404"/>
              <a:gd name="f150" fmla="val 2299517"/>
              <a:gd name="f151" fmla="val 2004315"/>
              <a:gd name="f152" fmla="val 2261965"/>
              <a:gd name="f153" fmla="val 2422394"/>
              <a:gd name="f154" fmla="val 446879"/>
              <a:gd name="f155" fmla="val 2204309"/>
              <a:gd name="f156" fmla="val 287209"/>
              <a:gd name="f157" fmla="val 1938140"/>
              <a:gd name="f158" fmla="val 189883"/>
              <a:gd name="f159" fmla="val 178919"/>
              <a:gd name="f160" fmla="val 689876"/>
              <a:gd name="f161" fmla="val 1846998"/>
              <a:gd name="f162" fmla="val 695154"/>
              <a:gd name="f163" fmla="val 2039668"/>
              <a:gd name="f164" fmla="val 732502"/>
              <a:gd name="f165" fmla="val 2221721"/>
              <a:gd name="f166" fmla="val 797410"/>
              <a:gd name="f167" fmla="val 2275056"/>
              <a:gd name="f168" fmla="val 675360"/>
              <a:gd name="f169" fmla="val 2341760"/>
              <a:gd name="f170" fmla="val 557662"/>
              <a:gd name="f171" fmla="val 2447278"/>
              <a:gd name="f172" fmla="val 2722123"/>
              <a:gd name="f173" fmla="val 2366121"/>
              <a:gd name="f174" fmla="val 2618714"/>
              <a:gd name="f175" fmla="val 2299534"/>
              <a:gd name="f176" fmla="val 2507403"/>
              <a:gd name="f177" fmla="val 2246145"/>
              <a:gd name="f178" fmla="val 2391362"/>
              <a:gd name="f179" fmla="val 2057375"/>
              <a:gd name="f180" fmla="val 2464119"/>
              <a:gd name="f181" fmla="val 1856285"/>
              <a:gd name="f182" fmla="val 2506958"/>
              <a:gd name="f183" fmla="val 2514779"/>
              <a:gd name="f184" fmla="val 3008639"/>
              <a:gd name="f185" fmla="val 1949198"/>
              <a:gd name="f186" fmla="val 2997255"/>
              <a:gd name="f187" fmla="val 2224691"/>
              <a:gd name="f188" fmla="val 2892757"/>
              <a:gd name="f189" fmla="val 2878934"/>
              <a:gd name="f190" fmla="val 2723190"/>
              <a:gd name="f191" fmla="val 1307255"/>
              <a:gd name="f192" fmla="val 2529440"/>
              <a:gd name="f193" fmla="val 1161128"/>
              <a:gd name="f194" fmla="val 2313862"/>
              <a:gd name="f195" fmla="val 1060620"/>
              <a:gd name="f196" fmla="val 2270535"/>
              <a:gd name="f197" fmla="val 1201714"/>
              <a:gd name="f198" fmla="val 2245604"/>
              <a:gd name="f199" fmla="val 1347104"/>
              <a:gd name="f200" fmla="val 2240109"/>
              <a:gd name="f201" fmla="val 2890636"/>
              <a:gd name="f202" fmla="val 2241814"/>
              <a:gd name="f203" fmla="val 2249736"/>
              <a:gd name="f204" fmla="val 1827102"/>
              <a:gd name="f205" fmla="val 2279520"/>
              <a:gd name="f206" fmla="val 1979973"/>
              <a:gd name="f207" fmla="val 2329964"/>
              <a:gd name="f208" fmla="val 2127513"/>
              <a:gd name="f209" fmla="val 2545677"/>
              <a:gd name="f210" fmla="val 2019923"/>
              <a:gd name="f211" fmla="val 2738160"/>
              <a:gd name="f212" fmla="val 1866413"/>
              <a:gd name="f213" fmla="val 2973035"/>
              <a:gd name="f214" fmla="val 1284386"/>
              <a:gd name="f215" fmla="val 2912066"/>
              <a:gd name="f216" fmla="val 1001840"/>
              <a:gd name="f217" fmla="val 2765308"/>
              <a:gd name="f218" fmla="val 751379"/>
              <a:gd name="f219" fmla="val 2561381"/>
              <a:gd name="f220" fmla="val 561108"/>
              <a:gd name="f221" fmla="val 2489321"/>
              <a:gd name="f222" fmla="val 656437"/>
              <a:gd name="f223" fmla="val 2431363"/>
              <a:gd name="f224" fmla="val 759225"/>
              <a:gd name="f225" fmla="val 2384553"/>
              <a:gd name="f226" fmla="val 865647"/>
              <a:gd name="f227" fmla="val 2604520"/>
              <a:gd name="f228" fmla="val 964977"/>
              <a:gd name="f229" fmla="val 2804622"/>
              <a:gd name="f230" fmla="val 1106677"/>
              <a:gd name="f231" fmla="val 2974277"/>
              <a:gd name="f232" fmla="val 1897328"/>
              <a:gd name="f233" fmla="val 2812488"/>
              <a:gd name="f234" fmla="val 2073933"/>
              <a:gd name="f235" fmla="val 2619878"/>
              <a:gd name="f236" fmla="val 2216690"/>
              <a:gd name="f237" fmla="val 2407486"/>
              <a:gd name="f238" fmla="val 2319665"/>
              <a:gd name="f239" fmla="val 2454169"/>
              <a:gd name="f240" fmla="val 2420503"/>
              <a:gd name="f241" fmla="val 2511856"/>
              <a:gd name="f242" fmla="val 2517376"/>
              <a:gd name="f243" fmla="val 2582047"/>
              <a:gd name="f244" fmla="val 2607468"/>
              <a:gd name="f245" fmla="val 2776399"/>
              <a:gd name="f246" fmla="val 2417974"/>
              <a:gd name="f247" fmla="val 2916061"/>
              <a:gd name="f248" fmla="val 2172750"/>
              <a:gd name="f249" fmla="val 1593779"/>
              <a:gd name="f250" fmla="val 2473999"/>
              <a:gd name="f251" fmla="val 2471904"/>
              <a:gd name="f252" fmla="val 1591684"/>
              <a:gd name="f253" fmla="val 738111"/>
              <a:gd name="f254" fmla="val 41261"/>
              <a:gd name="f255" fmla="val 2516549"/>
              <a:gd name="f256" fmla="val 1913"/>
              <a:gd name="f257" fmla="val 2750"/>
              <a:gd name="f258" fmla="val 50490"/>
              <a:gd name="f259" fmla="val 700174"/>
              <a:gd name="f260" fmla="val 679654"/>
              <a:gd name="f261" fmla="val 64473"/>
              <a:gd name="f262" fmla="val 6156"/>
              <a:gd name="f263" fmla="val 2934"/>
              <a:gd name="f264" fmla="val 2503127"/>
              <a:gd name="f265" fmla="val 31654"/>
              <a:gd name="f266" fmla="val 733032"/>
              <a:gd name="f267" fmla="*/ f0 1 3185463"/>
              <a:gd name="f268" fmla="*/ f1 1 3187558"/>
              <a:gd name="f269" fmla="+- f4 0 f2"/>
              <a:gd name="f270" fmla="+- f3 0 f2"/>
              <a:gd name="f271" fmla="*/ f270 1 3185463"/>
              <a:gd name="f272" fmla="*/ f269 1 3187558"/>
              <a:gd name="f273" fmla="*/ f2 1 f271"/>
              <a:gd name="f274" fmla="*/ f3 1 f271"/>
              <a:gd name="f275" fmla="*/ f2 1 f272"/>
              <a:gd name="f276" fmla="*/ f4 1 f272"/>
              <a:gd name="f277" fmla="*/ f273 f267 1"/>
              <a:gd name="f278" fmla="*/ f274 f267 1"/>
              <a:gd name="f279" fmla="*/ f276 f268 1"/>
              <a:gd name="f280" fmla="*/ f275 f26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77" t="f280" r="f278" b="f279"/>
            <a:pathLst>
              <a:path w="3185463" h="3187558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5" y="f6"/>
                </a:cubicBezTo>
                <a:close/>
                <a:moveTo>
                  <a:pt x="f23" y="f24"/>
                </a:moveTo>
                <a:cubicBezTo>
                  <a:pt x="f25" y="f26"/>
                  <a:pt x="f27" y="f28"/>
                  <a:pt x="f29" y="f30"/>
                </a:cubicBezTo>
                <a:cubicBezTo>
                  <a:pt x="f31" y="f32"/>
                  <a:pt x="f33" y="f34"/>
                  <a:pt x="f35" y="f36"/>
                </a:cubicBezTo>
                <a:cubicBezTo>
                  <a:pt x="f37" y="f38"/>
                  <a:pt x="f39" y="f40"/>
                  <a:pt x="f23" y="f24"/>
                </a:cubicBezTo>
                <a:close/>
                <a:moveTo>
                  <a:pt x="f41" y="f42"/>
                </a:moveTo>
                <a:lnTo>
                  <a:pt x="f43" y="f42"/>
                </a:lnTo>
                <a:cubicBezTo>
                  <a:pt x="f44" y="f45"/>
                  <a:pt x="f46" y="f47"/>
                  <a:pt x="f48" y="f49"/>
                </a:cubicBezTo>
                <a:cubicBezTo>
                  <a:pt x="f50" y="f51"/>
                  <a:pt x="f52" y="f53"/>
                  <a:pt x="f41" y="f42"/>
                </a:cubicBezTo>
                <a:close/>
                <a:moveTo>
                  <a:pt x="f54" y="f55"/>
                </a:moveTo>
                <a:cubicBezTo>
                  <a:pt x="f56" y="f57"/>
                  <a:pt x="f58" y="f59"/>
                  <a:pt x="f60" y="f61"/>
                </a:cubicBezTo>
                <a:cubicBezTo>
                  <a:pt x="f62" y="f63"/>
                  <a:pt x="f64" y="f65"/>
                  <a:pt x="f66" y="f55"/>
                </a:cubicBezTo>
                <a:close/>
                <a:moveTo>
                  <a:pt x="f67" y="f68"/>
                </a:moveTo>
                <a:cubicBezTo>
                  <a:pt x="f69" y="f70"/>
                  <a:pt x="f71" y="f72"/>
                  <a:pt x="f73" y="f74"/>
                </a:cubicBezTo>
                <a:cubicBezTo>
                  <a:pt x="f75" y="f76"/>
                  <a:pt x="f77" y="f78"/>
                  <a:pt x="f79" y="f80"/>
                </a:cubicBezTo>
                <a:cubicBezTo>
                  <a:pt x="f81" y="f82"/>
                  <a:pt x="f83" y="f84"/>
                  <a:pt x="f67" y="f85"/>
                </a:cubicBezTo>
                <a:close/>
                <a:moveTo>
                  <a:pt x="f67" y="f42"/>
                </a:moveTo>
                <a:lnTo>
                  <a:pt x="f86" y="f42"/>
                </a:lnTo>
                <a:cubicBezTo>
                  <a:pt x="f87" y="f88"/>
                  <a:pt x="f89" y="f90"/>
                  <a:pt x="f91" y="f92"/>
                </a:cubicBezTo>
                <a:cubicBezTo>
                  <a:pt x="f93" y="f94"/>
                  <a:pt x="f95" y="f96"/>
                  <a:pt x="f67" y="f97"/>
                </a:cubicBezTo>
                <a:close/>
                <a:moveTo>
                  <a:pt x="f67" y="f98"/>
                </a:moveTo>
                <a:cubicBezTo>
                  <a:pt x="f99" y="f100"/>
                  <a:pt x="f101" y="f102"/>
                  <a:pt x="f103" y="f104"/>
                </a:cubicBezTo>
                <a:cubicBezTo>
                  <a:pt x="f105" y="f106"/>
                  <a:pt x="f107" y="f108"/>
                  <a:pt x="f109" y="f55"/>
                </a:cubicBezTo>
                <a:lnTo>
                  <a:pt x="f67" y="f55"/>
                </a:lnTo>
                <a:close/>
                <a:moveTo>
                  <a:pt x="f67" y="f110"/>
                </a:moveTo>
                <a:cubicBezTo>
                  <a:pt x="f111" y="f112"/>
                  <a:pt x="f113" y="f114"/>
                  <a:pt x="f115" y="f116"/>
                </a:cubicBezTo>
                <a:cubicBezTo>
                  <a:pt x="f117" y="f118"/>
                  <a:pt x="f119" y="f120"/>
                  <a:pt x="f121" y="f122"/>
                </a:cubicBezTo>
                <a:cubicBezTo>
                  <a:pt x="f123" y="f124"/>
                  <a:pt x="f125" y="f126"/>
                  <a:pt x="f67" y="f127"/>
                </a:cubicBezTo>
                <a:close/>
                <a:moveTo>
                  <a:pt x="f128" y="f129"/>
                </a:moveTo>
                <a:cubicBezTo>
                  <a:pt x="f130" y="f131"/>
                  <a:pt x="f132" y="f133"/>
                  <a:pt x="f134" y="f135"/>
                </a:cubicBezTo>
                <a:lnTo>
                  <a:pt x="f134" y="f55"/>
                </a:lnTo>
                <a:lnTo>
                  <a:pt x="f136" y="f55"/>
                </a:lnTo>
                <a:cubicBezTo>
                  <a:pt x="f137" y="f138"/>
                  <a:pt x="f139" y="f140"/>
                  <a:pt x="f128" y="f129"/>
                </a:cubicBezTo>
                <a:close/>
                <a:moveTo>
                  <a:pt x="f141" y="f142"/>
                </a:moveTo>
                <a:cubicBezTo>
                  <a:pt x="f143" y="f144"/>
                  <a:pt x="f145" y="f146"/>
                  <a:pt x="f147" y="f42"/>
                </a:cubicBezTo>
                <a:lnTo>
                  <a:pt x="f134" y="f42"/>
                </a:lnTo>
                <a:lnTo>
                  <a:pt x="f134" y="f148"/>
                </a:lnTo>
                <a:cubicBezTo>
                  <a:pt x="f149" y="f150"/>
                  <a:pt x="f151" y="f152"/>
                  <a:pt x="f141" y="f142"/>
                </a:cubicBezTo>
                <a:close/>
                <a:moveTo>
                  <a:pt x="f153" y="f154"/>
                </a:moveTo>
                <a:cubicBezTo>
                  <a:pt x="f155" y="f156"/>
                  <a:pt x="f157" y="f158"/>
                  <a:pt x="f134" y="f159"/>
                </a:cubicBezTo>
                <a:lnTo>
                  <a:pt x="f134" y="f160"/>
                </a:lnTo>
                <a:cubicBezTo>
                  <a:pt x="f161" y="f162"/>
                  <a:pt x="f163" y="f164"/>
                  <a:pt x="f165" y="f166"/>
                </a:cubicBezTo>
                <a:cubicBezTo>
                  <a:pt x="f167" y="f168"/>
                  <a:pt x="f169" y="f170"/>
                  <a:pt x="f153" y="f154"/>
                </a:cubicBezTo>
                <a:close/>
                <a:moveTo>
                  <a:pt x="f171" y="f172"/>
                </a:moveTo>
                <a:cubicBezTo>
                  <a:pt x="f173" y="f174"/>
                  <a:pt x="f175" y="f176"/>
                  <a:pt x="f177" y="f178"/>
                </a:cubicBezTo>
                <a:cubicBezTo>
                  <a:pt x="f179" y="f180"/>
                  <a:pt x="f181" y="f182"/>
                  <a:pt x="f134" y="f183"/>
                </a:cubicBezTo>
                <a:lnTo>
                  <a:pt x="f134" y="f184"/>
                </a:lnTo>
                <a:cubicBezTo>
                  <a:pt x="f185" y="f186"/>
                  <a:pt x="f187" y="f188"/>
                  <a:pt x="f171" y="f172"/>
                </a:cubicBezTo>
                <a:close/>
                <a:moveTo>
                  <a:pt x="f189" y="f55"/>
                </a:moveTo>
                <a:cubicBezTo>
                  <a:pt x="f190" y="f191"/>
                  <a:pt x="f192" y="f193"/>
                  <a:pt x="f194" y="f195"/>
                </a:cubicBezTo>
                <a:cubicBezTo>
                  <a:pt x="f196" y="f197"/>
                  <a:pt x="f198" y="f199"/>
                  <a:pt x="f200" y="f55"/>
                </a:cubicBezTo>
                <a:close/>
                <a:moveTo>
                  <a:pt x="f201" y="f42"/>
                </a:moveTo>
                <a:lnTo>
                  <a:pt x="f202" y="f42"/>
                </a:lnTo>
                <a:cubicBezTo>
                  <a:pt x="f203" y="f204"/>
                  <a:pt x="f205" y="f206"/>
                  <a:pt x="f207" y="f208"/>
                </a:cubicBezTo>
                <a:cubicBezTo>
                  <a:pt x="f209" y="f210"/>
                  <a:pt x="f211" y="f212"/>
                  <a:pt x="f201" y="f42"/>
                </a:cubicBezTo>
                <a:close/>
                <a:moveTo>
                  <a:pt x="f213" y="f214"/>
                </a:moveTo>
                <a:cubicBezTo>
                  <a:pt x="f215" y="f216"/>
                  <a:pt x="f217" y="f218"/>
                  <a:pt x="f219" y="f220"/>
                </a:cubicBezTo>
                <a:cubicBezTo>
                  <a:pt x="f221" y="f222"/>
                  <a:pt x="f223" y="f224"/>
                  <a:pt x="f225" y="f226"/>
                </a:cubicBezTo>
                <a:cubicBezTo>
                  <a:pt x="f227" y="f228"/>
                  <a:pt x="f229" y="f230"/>
                  <a:pt x="f213" y="f214"/>
                </a:cubicBezTo>
                <a:close/>
                <a:moveTo>
                  <a:pt x="f231" y="f232"/>
                </a:moveTo>
                <a:cubicBezTo>
                  <a:pt x="f233" y="f234"/>
                  <a:pt x="f235" y="f236"/>
                  <a:pt x="f237" y="f238"/>
                </a:cubicBezTo>
                <a:cubicBezTo>
                  <a:pt x="f239" y="f240"/>
                  <a:pt x="f241" y="f242"/>
                  <a:pt x="f243" y="f244"/>
                </a:cubicBezTo>
                <a:cubicBezTo>
                  <a:pt x="f245" y="f246"/>
                  <a:pt x="f247" y="f248"/>
                  <a:pt x="f231" y="f232"/>
                </a:cubicBezTo>
                <a:close/>
                <a:moveTo>
                  <a:pt x="f3" y="f249"/>
                </a:moveTo>
                <a:cubicBezTo>
                  <a:pt x="f3" y="f250"/>
                  <a:pt x="f251" y="f4"/>
                  <a:pt x="f252" y="f4"/>
                </a:cubicBezTo>
                <a:cubicBezTo>
                  <a:pt x="f253" y="f4"/>
                  <a:pt x="f254" y="f255"/>
                  <a:pt x="f256" y="f42"/>
                </a:cubicBezTo>
                <a:lnTo>
                  <a:pt x="f2" y="f42"/>
                </a:lnTo>
                <a:lnTo>
                  <a:pt x="f2" y="f55"/>
                </a:lnTo>
                <a:lnTo>
                  <a:pt x="f257" y="f55"/>
                </a:lnTo>
                <a:cubicBezTo>
                  <a:pt x="f258" y="f259"/>
                  <a:pt x="f260" y="f261"/>
                  <a:pt x="f67" y="f262"/>
                </a:cubicBezTo>
                <a:lnTo>
                  <a:pt x="f67" y="f2"/>
                </a:lnTo>
                <a:lnTo>
                  <a:pt x="f252" y="f2"/>
                </a:lnTo>
                <a:lnTo>
                  <a:pt x="f134" y="f2"/>
                </a:lnTo>
                <a:lnTo>
                  <a:pt x="f134" y="f263"/>
                </a:lnTo>
                <a:cubicBezTo>
                  <a:pt x="f264" y="f265"/>
                  <a:pt x="f3" y="f266"/>
                  <a:pt x="f3" y="f249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3" name="Block Arc 41">
            <a:extLst>
              <a:ext uri="{FF2B5EF4-FFF2-40B4-BE49-F238E27FC236}">
                <a16:creationId xmlns:a16="http://schemas.microsoft.com/office/drawing/2014/main" id="{CA96782C-E00F-572F-BBEF-8B6B33508D37}"/>
              </a:ext>
            </a:extLst>
          </p:cNvPr>
          <p:cNvSpPr/>
          <p:nvPr/>
        </p:nvSpPr>
        <p:spPr>
          <a:xfrm>
            <a:off x="5684815" y="1103101"/>
            <a:ext cx="354977" cy="495291"/>
          </a:xfrm>
          <a:custGeom>
            <a:avLst/>
            <a:gdLst>
              <a:gd name="f0" fmla="val w"/>
              <a:gd name="f1" fmla="val h"/>
              <a:gd name="f2" fmla="val 0"/>
              <a:gd name="f3" fmla="val 2512265"/>
              <a:gd name="f4" fmla="val 3505352"/>
              <a:gd name="f5" fmla="val 1276582"/>
              <a:gd name="f6" fmla="val 2106401"/>
              <a:gd name="f7" fmla="val 1154832"/>
              <a:gd name="f8" fmla="val 2195007"/>
              <a:gd name="f9" fmla="val 1018024"/>
              <a:gd name="f10" fmla="val 2262207"/>
              <a:gd name="f11" fmla="val 871321"/>
              <a:gd name="f12" fmla="val 2302645"/>
              <a:gd name="f13" fmla="val 1041049"/>
              <a:gd name="f14" fmla="val 2346709"/>
              <a:gd name="f15" fmla="val 1216984"/>
              <a:gd name="f16" fmla="val 2342691"/>
              <a:gd name="f17" fmla="val 1380867"/>
              <a:gd name="f18" fmla="val 2295542"/>
              <a:gd name="f19" fmla="val 1352791"/>
              <a:gd name="f20" fmla="val 2227964"/>
              <a:gd name="f21" fmla="val 1317377"/>
              <a:gd name="f22" fmla="val 2164934"/>
              <a:gd name="f23" fmla="val 931061"/>
              <a:gd name="f24" fmla="val 1768598"/>
              <a:gd name="f25" fmla="val 785084"/>
              <a:gd name="f26" fmla="val 2021438"/>
              <a:gd name="f27" fmla="val 684448"/>
              <a:gd name="f28" fmla="val 2196711"/>
              <a:gd name="f29" fmla="val 868931"/>
              <a:gd name="f30" fmla="val 2169533"/>
              <a:gd name="f31" fmla="val 1041385"/>
              <a:gd name="f32" fmla="val 2098006"/>
              <a:gd name="f33" fmla="val 1189228"/>
              <a:gd name="f34" fmla="val 1991290"/>
              <a:gd name="f35" fmla="val 1113839"/>
              <a:gd name="f36" fmla="val 1904543"/>
              <a:gd name="f37" fmla="val 1026949"/>
              <a:gd name="f38" fmla="val 1829435"/>
              <a:gd name="f39" fmla="val 1626242"/>
              <a:gd name="f40" fmla="val 1739577"/>
              <a:gd name="f41" fmla="val 1556851"/>
              <a:gd name="f42" fmla="val 1850020"/>
              <a:gd name="f43" fmla="val 1471526"/>
              <a:gd name="f44" fmla="val 1947792"/>
              <a:gd name="f45" fmla="val 1374302"/>
              <a:gd name="f46" fmla="val 2030973"/>
              <a:gd name="f47" fmla="val 1422822"/>
              <a:gd name="f48" fmla="val 2099916"/>
              <a:gd name="f49" fmla="val 1464618"/>
              <a:gd name="f50" fmla="val 2174537"/>
              <a:gd name="f51" fmla="val 1497466"/>
              <a:gd name="f52" fmla="val 2254701"/>
              <a:gd name="f53" fmla="val 1664534"/>
              <a:gd name="f54" fmla="val 2184833"/>
              <a:gd name="f55" fmla="val 1813198"/>
              <a:gd name="f56" fmla="val 2068027"/>
              <a:gd name="f57" fmla="val 1922549"/>
              <a:gd name="f58" fmla="val 1910651"/>
              <a:gd name="f59" fmla="val 531158"/>
              <a:gd name="f60" fmla="val 1601275"/>
              <a:gd name="f61" fmla="val 514831"/>
              <a:gd name="f62" fmla="val 1769123"/>
              <a:gd name="f63" fmla="val 535254"/>
              <a:gd name="f64" fmla="val 1939877"/>
              <a:gd name="f65" fmla="val 594029"/>
              <a:gd name="f66" fmla="val 2101141"/>
              <a:gd name="f67" fmla="val 822377"/>
              <a:gd name="f68" fmla="val 1705631"/>
              <a:gd name="f69" fmla="val 730789"/>
              <a:gd name="f70" fmla="val 1658398"/>
              <a:gd name="f71" fmla="val 632873"/>
              <a:gd name="f72" fmla="val 1623335"/>
              <a:gd name="f73" fmla="val 270885"/>
              <a:gd name="f74" fmla="val 1572115"/>
              <a:gd name="f75" fmla="val 231457"/>
              <a:gd name="f76" fmla="val 1572339"/>
              <a:gd name="f77" fmla="val 191799"/>
              <a:gd name="f78" fmla="val 1574812"/>
              <a:gd name="f79" fmla="val 152057"/>
              <a:gd name="f80" fmla="val 1579894"/>
              <a:gd name="f81" fmla="val 195418"/>
              <a:gd name="f82" fmla="val 1760005"/>
              <a:gd name="f83" fmla="val 289893"/>
              <a:gd name="f84" fmla="val 1927350"/>
              <a:gd name="f85" fmla="val 428945"/>
              <a:gd name="f86" fmla="val 2058945"/>
              <a:gd name="f87" fmla="val 384418"/>
              <a:gd name="f88" fmla="val 1901749"/>
              <a:gd name="f89" fmla="val 371313"/>
              <a:gd name="f90" fmla="val 1738504"/>
              <a:gd name="f91" fmla="val 388331"/>
              <a:gd name="f92" fmla="val 1577832"/>
              <a:gd name="f93" fmla="val 349511"/>
              <a:gd name="f94" fmla="val 1573916"/>
              <a:gd name="f95" fmla="val 310313"/>
              <a:gd name="f96" fmla="val 1571891"/>
              <a:gd name="f97" fmla="val 1117422"/>
              <a:gd name="f98" fmla="val 1445810"/>
              <a:gd name="f99" fmla="val 992684"/>
              <a:gd name="f100" fmla="val 1661863"/>
              <a:gd name="f101" fmla="val 1102065"/>
              <a:gd name="f102" fmla="val 1730612"/>
              <a:gd name="f103" fmla="val 1200940"/>
              <a:gd name="f104" fmla="val 1816138"/>
              <a:gd name="f105" fmla="val 1286200"/>
              <a:gd name="f106" fmla="val 1915345"/>
              <a:gd name="f107" fmla="val 1368713"/>
              <a:gd name="f108" fmla="val 1844119"/>
              <a:gd name="f109" fmla="val 1441290"/>
              <a:gd name="f110" fmla="val 1760865"/>
              <a:gd name="f111" fmla="val 1500981"/>
              <a:gd name="f112" fmla="val 1667258"/>
              <a:gd name="f113" fmla="val 2092402"/>
              <a:gd name="f114" fmla="val 1221082"/>
              <a:gd name="f115" fmla="val 2001593"/>
              <a:gd name="f116" fmla="val 1234047"/>
              <a:gd name="f117" fmla="val 1911092"/>
              <a:gd name="f118" fmla="val 1235450"/>
              <a:gd name="f119" fmla="val 1822337"/>
              <a:gd name="f120" fmla="val 1227227"/>
              <a:gd name="f121" fmla="val 1800443"/>
              <a:gd name="f122" fmla="val 1366691"/>
              <a:gd name="f123" fmla="val 1756170"/>
              <a:gd name="f124" fmla="val 1503162"/>
              <a:gd name="f125" fmla="val 1688847"/>
              <a:gd name="f126" fmla="val 1630684"/>
              <a:gd name="f127" fmla="val 1987299"/>
              <a:gd name="f128" fmla="val 1802996"/>
              <a:gd name="f129" fmla="val 2084887"/>
              <a:gd name="f130" fmla="val 1618081"/>
              <a:gd name="f131" fmla="val 2117858"/>
              <a:gd name="f132" fmla="val 1415133"/>
              <a:gd name="f133" fmla="val 649579"/>
              <a:gd name="f134" fmla="val 1175701"/>
              <a:gd name="f135" fmla="val 600911"/>
              <a:gd name="f136" fmla="val 1272240"/>
              <a:gd name="f137" fmla="val 566994"/>
              <a:gd name="f138" fmla="val 1374279"/>
              <a:gd name="f139" fmla="val 548013"/>
              <a:gd name="f140" fmla="val 1478728"/>
              <a:gd name="f141" fmla="val 665588"/>
              <a:gd name="f142" fmla="val 1503392"/>
              <a:gd name="f143" fmla="val 778659"/>
              <a:gd name="f144" fmla="val 1543786"/>
              <a:gd name="f145" fmla="val 883938"/>
              <a:gd name="f146" fmla="val 1599004"/>
              <a:gd name="f147" fmla="val 1008644"/>
              <a:gd name="f148" fmla="val 1383007"/>
              <a:gd name="f149" fmla="val 1325201"/>
              <a:gd name="f150" fmla="val 1085928"/>
              <a:gd name="f151" fmla="val 1180226"/>
              <a:gd name="f152" fmla="val 1337032"/>
              <a:gd name="f153" fmla="val 1563461"/>
              <a:gd name="f154" fmla="val 1558293"/>
              <a:gd name="f155" fmla="val 1621429"/>
              <a:gd name="f156" fmla="val 1447029"/>
              <a:gd name="f157" fmla="val 1659763"/>
              <a:gd name="f158" fmla="val 1328223"/>
              <a:gd name="f159" fmla="val 1679185"/>
              <a:gd name="f160" fmla="val 1206861"/>
              <a:gd name="f161" fmla="val 1555153"/>
              <a:gd name="f162" fmla="val 1183834"/>
              <a:gd name="f163" fmla="val 1435895"/>
              <a:gd name="f164" fmla="val 1143161"/>
              <a:gd name="f165" fmla="val 216369"/>
              <a:gd name="f166" fmla="val 925587"/>
              <a:gd name="f167" fmla="val 135862"/>
              <a:gd name="f168" fmla="val 1096620"/>
              <a:gd name="f169" fmla="val 108667"/>
              <a:gd name="f170" fmla="val 1281041"/>
              <a:gd name="f171" fmla="val 130011"/>
              <a:gd name="f172" fmla="val 1458436"/>
              <a:gd name="f173" fmla="val 222591"/>
              <a:gd name="f174" fmla="val 1446071"/>
              <a:gd name="f175" fmla="val 314795"/>
              <a:gd name="f176" fmla="val 1446181"/>
              <a:gd name="f177" fmla="val 405131"/>
              <a:gd name="f178" fmla="val 1455463"/>
              <a:gd name="f179" fmla="val 426945"/>
              <a:gd name="f180" fmla="val 1333935"/>
              <a:gd name="f181" fmla="val 466667"/>
              <a:gd name="f182" fmla="val 1215249"/>
              <a:gd name="f183" fmla="val 524206"/>
              <a:gd name="f184" fmla="val 1103317"/>
              <a:gd name="f185" fmla="val 943246"/>
              <a:gd name="f186" fmla="val 797103"/>
              <a:gd name="f187" fmla="val 853400"/>
              <a:gd name="f188" fmla="val 873630"/>
              <a:gd name="f189" fmla="val 774733"/>
              <a:gd name="f190" fmla="val 963960"/>
              <a:gd name="f191" fmla="val 711316"/>
              <a:gd name="f192" fmla="val 1066306"/>
              <a:gd name="f193" fmla="val 1071447"/>
              <a:gd name="f194" fmla="val 1274228"/>
              <a:gd name="f195" fmla="val 1215869"/>
              <a:gd name="f196" fmla="val 1024081"/>
              <a:gd name="f197" fmla="val 1115458"/>
              <a:gd name="f198" fmla="val 961776"/>
              <a:gd name="f199" fmla="val 1023809"/>
              <a:gd name="f200" fmla="val 885272"/>
              <a:gd name="f201" fmla="val 1777831"/>
              <a:gd name="f202" fmla="val 614825"/>
              <a:gd name="f203" fmla="val 1828108"/>
              <a:gd name="f204" fmla="val 774217"/>
              <a:gd name="f205" fmla="val 1847177"/>
              <a:gd name="f206" fmla="val 940426"/>
              <a:gd name="f207" fmla="val 1835302"/>
              <a:gd name="f208" fmla="val 1104709"/>
              <a:gd name="f209" fmla="val 1912529"/>
              <a:gd name="f210" fmla="val 1111680"/>
              <a:gd name="f211" fmla="val 1991200"/>
              <a:gd name="f212" fmla="val 1110618"/>
              <a:gd name="f213" fmla="val 2070135"/>
              <a:gd name="f214" fmla="val 1099634"/>
              <a:gd name="f215" fmla="val 2023430"/>
              <a:gd name="f216" fmla="val 916066"/>
              <a:gd name="f217" fmla="val 1923963"/>
              <a:gd name="f218" fmla="val 746103"/>
              <a:gd name="f219" fmla="val 1613169"/>
              <a:gd name="f220" fmla="val 587153"/>
              <a:gd name="f221" fmla="val 1386789"/>
              <a:gd name="f222" fmla="val 979253"/>
              <a:gd name="f223" fmla="val 1482593"/>
              <a:gd name="f224" fmla="val 1028182"/>
              <a:gd name="f225" fmla="val 1585369"/>
              <a:gd name="f226" fmla="val 1063521"/>
              <a:gd name="f227" fmla="val 1692132"/>
              <a:gd name="f228" fmla="val 1084514"/>
              <a:gd name="f229" fmla="val 1702376"/>
              <a:gd name="f230" fmla="val 916614"/>
              <a:gd name="f231" fmla="val 1676765"/>
              <a:gd name="f232" fmla="val 746730"/>
              <a:gd name="f233" fmla="val 1500307"/>
              <a:gd name="f234" fmla="val 531421"/>
              <a:gd name="f235" fmla="val 1333628"/>
              <a:gd name="f236" fmla="val 560682"/>
              <a:gd name="f237" fmla="val 1177718"/>
              <a:gd name="f238" fmla="val 626786"/>
              <a:gd name="f239" fmla="val 1041762"/>
              <a:gd name="f240" fmla="val 721997"/>
              <a:gd name="f241" fmla="val 1111912"/>
              <a:gd name="f242" fmla="val 797410"/>
              <a:gd name="f243" fmla="val 1191076"/>
              <a:gd name="f244" fmla="val 863204"/>
              <a:gd name="f245" fmla="val 1277416"/>
              <a:gd name="f246" fmla="val 917480"/>
              <a:gd name="f247" fmla="val 708730"/>
              <a:gd name="f248" fmla="val 442269"/>
              <a:gd name="f249" fmla="val 536145"/>
              <a:gd name="f250" fmla="val 518354"/>
              <a:gd name="f251" fmla="val 384460"/>
              <a:gd name="f252" fmla="val 645249"/>
              <a:gd name="f253" fmla="val 277225"/>
              <a:gd name="f254" fmla="val 815684"/>
              <a:gd name="f255" fmla="val 586010"/>
              <a:gd name="f256" fmla="val 993961"/>
              <a:gd name="f257" fmla="val 658009"/>
              <a:gd name="f258" fmla="val 876621"/>
              <a:gd name="f259" fmla="val 747803"/>
              <a:gd name="f260" fmla="val 773217"/>
              <a:gd name="f261" fmla="val 850548"/>
              <a:gd name="f262" fmla="val 685844"/>
              <a:gd name="f263" fmla="val 795399"/>
              <a:gd name="f264" fmla="val 611028"/>
              <a:gd name="f265" fmla="val 747545"/>
              <a:gd name="f266" fmla="val 529652"/>
              <a:gd name="f267" fmla="val 1114411"/>
              <a:gd name="f268" fmla="val 355452"/>
              <a:gd name="f269" fmla="val 1016499"/>
              <a:gd name="f270" fmla="val 355167"/>
              <a:gd name="f271" fmla="val 919324"/>
              <a:gd name="f272" fmla="val 369705"/>
              <a:gd name="f273" fmla="val 826255"/>
              <a:gd name="f274" fmla="val 398131"/>
              <a:gd name="f275" fmla="val 858722"/>
              <a:gd name="f276" fmla="val 474940"/>
              <a:gd name="f277" fmla="val 900618"/>
              <a:gd name="f278" fmla="val 545829"/>
              <a:gd name="f279" fmla="val 948599"/>
              <a:gd name="f280" fmla="val 611249"/>
              <a:gd name="f281" fmla="val 1085375"/>
              <a:gd name="f282" fmla="val 512974"/>
              <a:gd name="f283" fmla="val 1240825"/>
              <a:gd name="f284" fmla="val 441488"/>
              <a:gd name="f285" fmla="val 1406980"/>
              <a:gd name="f286" fmla="val 401715"/>
              <a:gd name="f287" fmla="val 1310969"/>
              <a:gd name="f288" fmla="val 370847"/>
              <a:gd name="f289" fmla="val 1212322"/>
              <a:gd name="f290" fmla="val 355738"/>
              <a:gd name="f291" fmla="val 1776283"/>
              <a:gd name="f292" fmla="val 295101"/>
              <a:gd name="f293" fmla="val 1710896"/>
              <a:gd name="f294" fmla="val 408983"/>
              <a:gd name="f295" fmla="val 2209777"/>
              <a:gd name="f296" fmla="val 726145"/>
              <a:gd name="f297" fmla="val 2373723"/>
              <a:gd name="f298" fmla="val 1383396"/>
              <a:gd name="f299" fmla="val 2075153"/>
              <a:gd name="f300" fmla="val 1900534"/>
              <a:gd name="f301" fmla="val 1777480"/>
              <a:gd name="f302" fmla="val 2416119"/>
              <a:gd name="f303" fmla="val 1129323"/>
              <a:gd name="f304" fmla="val 2603192"/>
              <a:gd name="f305" fmla="val 606057"/>
              <a:gd name="f306" fmla="val 2333243"/>
              <a:gd name="f307" fmla="val 534769"/>
              <a:gd name="f308" fmla="val 2457402"/>
              <a:gd name="f309" fmla="val 1115347"/>
              <a:gd name="f310" fmla="val 2755664"/>
              <a:gd name="f311" fmla="val 1834151"/>
              <a:gd name="f312" fmla="val 2554240"/>
              <a:gd name="f313" fmla="val 2173557"/>
              <a:gd name="f314" fmla="val 1987198"/>
              <a:gd name="f315" fmla="val 2520801"/>
              <a:gd name="f316" fmla="val 1407062"/>
              <a:gd name="f317" fmla="val 2343129"/>
              <a:gd name="f318" fmla="val 657734"/>
              <a:gd name="f319" fmla="val 1831804"/>
              <a:gd name="f320" fmla="val 1881515"/>
              <a:gd name="f321" fmla="val 1921814"/>
              <a:gd name="f322" fmla="val 40299"/>
              <a:gd name="f323" fmla="val 90010"/>
              <a:gd name="f324" fmla="val 123853"/>
              <a:gd name="f325" fmla="val 1903137"/>
              <a:gd name="f326" fmla="val 153333"/>
              <a:gd name="f327" fmla="val 1874873"/>
              <a:gd name="f328" fmla="val 167531"/>
              <a:gd name="f329" fmla="val 2505724"/>
              <a:gd name="f330" fmla="val 579432"/>
              <a:gd name="f331" fmla="val 2701456"/>
              <a:gd name="f332" fmla="val 1419035"/>
              <a:gd name="f333" fmla="val 2311836"/>
              <a:gd name="f334" fmla="val 2069966"/>
              <a:gd name="f335" fmla="val 2067801"/>
              <a:gd name="f336" fmla="val 2477672"/>
              <a:gd name="f337" fmla="val 1650037"/>
              <a:gd name="f338" fmla="val 2717958"/>
              <a:gd name="f339" fmla="val 1209422"/>
              <a:gd name="f340" fmla="val 2750781"/>
              <a:gd name="f341" fmla="val 3191198"/>
              <a:gd name="f342" fmla="val 1228953"/>
              <a:gd name="f343" fmla="val 3190691"/>
              <a:gd name="f344" fmla="val 1248332"/>
              <a:gd name="f345" fmla="val 3191937"/>
              <a:gd name="f346" fmla="val 1267595"/>
              <a:gd name="f347" fmla="val 3193449"/>
              <a:gd name="f348" fmla="val 1660899"/>
              <a:gd name="f349" fmla="val 3224325"/>
              <a:gd name="f350" fmla="val 1926978"/>
              <a:gd name="f351" fmla="val 3358049"/>
              <a:gd name="f352" fmla="val 1884661"/>
              <a:gd name="f353" fmla="val 3503570"/>
              <a:gd name="f354" fmla="val 318693"/>
              <a:gd name="f355" fmla="val 273700"/>
              <a:gd name="f356" fmla="val 3359367"/>
              <a:gd name="f357" fmla="val 539657"/>
              <a:gd name="f358" fmla="val 3224666"/>
              <a:gd name="f359" fmla="val 934393"/>
              <a:gd name="f360" fmla="val 3193515"/>
              <a:gd name="f361" fmla="val 993398"/>
              <a:gd name="f362" fmla="val 3191208"/>
              <a:gd name="f363" fmla="val 2750894"/>
              <a:gd name="f364" fmla="val 812915"/>
              <a:gd name="f365" fmla="val 2737642"/>
              <a:gd name="f366" fmla="val 632784"/>
              <a:gd name="f367" fmla="val 2688481"/>
              <a:gd name="f368" fmla="val 463078"/>
              <a:gd name="f369" fmla="val 2601537"/>
              <a:gd name="f370" fmla="val 463677"/>
              <a:gd name="f371" fmla="val 2602537"/>
              <a:gd name="f372" fmla="val 463694"/>
              <a:gd name="f373" fmla="val 2603560"/>
              <a:gd name="f374" fmla="val 2604587"/>
              <a:gd name="f375" fmla="val 2654298"/>
              <a:gd name="f376" fmla="val 423395"/>
              <a:gd name="f377" fmla="val 2694597"/>
              <a:gd name="f378" fmla="val 373684"/>
              <a:gd name="f379" fmla="val 323973"/>
              <a:gd name="f380" fmla="val 283674"/>
              <a:gd name="f381" fmla="val 2554876"/>
              <a:gd name="f382" fmla="val 2514577"/>
              <a:gd name="f383" fmla="val 377019"/>
              <a:gd name="f384" fmla="val 2515250"/>
              <a:gd name="f385" fmla="val 511820"/>
              <a:gd name="f386" fmla="val 2280472"/>
              <a:gd name="f387" fmla="val 495824"/>
              <a:gd name="f388" fmla="val 2271237"/>
              <a:gd name="f389" fmla="val 496783"/>
              <a:gd name="f390" fmla="val 2269575"/>
              <a:gd name="f391" fmla="val 34226"/>
              <a:gd name="f392" fmla="val 1964050"/>
              <a:gd name="f393" fmla="+- 0 0 130424"/>
              <a:gd name="f394" fmla="val 1362029"/>
              <a:gd name="f395" fmla="val 110016"/>
              <a:gd name="f396" fmla="val 864184"/>
              <a:gd name="f397" fmla="val 106296"/>
              <a:gd name="f398" fmla="val 862036"/>
              <a:gd name="f399" fmla="val 148828"/>
              <a:gd name="f400" fmla="val 788370"/>
              <a:gd name="f401" fmla="val 169099"/>
              <a:gd name="f402" fmla="val 753258"/>
              <a:gd name="f403" fmla="val 170873"/>
              <a:gd name="f404" fmla="val 754281"/>
              <a:gd name="f405" fmla="val 475914"/>
              <a:gd name="f406" fmla="val 264737"/>
              <a:gd name="f407" fmla="val 1106018"/>
              <a:gd name="f408" fmla="val 92008"/>
              <a:gd name="f409" fmla="val 1617242"/>
              <a:gd name="f410" fmla="val 355196"/>
              <a:gd name="f411" fmla="val 1748044"/>
              <a:gd name="f412" fmla="val 127384"/>
              <a:gd name="f413" fmla="val 1751959"/>
              <a:gd name="f414" fmla="val 129632"/>
              <a:gd name="f415" fmla="val 1745165"/>
              <a:gd name="f416" fmla="val 117975"/>
              <a:gd name="f417" fmla="val 1741794"/>
              <a:gd name="f418" fmla="val 104386"/>
              <a:gd name="f419" fmla="val 1782093"/>
              <a:gd name="f420" fmla="*/ f0 1 2512265"/>
              <a:gd name="f421" fmla="*/ f1 1 3505352"/>
              <a:gd name="f422" fmla="+- f4 0 f2"/>
              <a:gd name="f423" fmla="+- f3 0 f2"/>
              <a:gd name="f424" fmla="*/ f423 1 2512265"/>
              <a:gd name="f425" fmla="*/ f422 1 3505352"/>
              <a:gd name="f426" fmla="*/ f2 1 f424"/>
              <a:gd name="f427" fmla="*/ f3 1 f424"/>
              <a:gd name="f428" fmla="*/ f2 1 f425"/>
              <a:gd name="f429" fmla="*/ f4 1 f425"/>
              <a:gd name="f430" fmla="*/ f426 f420 1"/>
              <a:gd name="f431" fmla="*/ f427 f420 1"/>
              <a:gd name="f432" fmla="*/ f429 f421 1"/>
              <a:gd name="f433" fmla="*/ f428 f4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30" t="f433" r="f431" b="f432"/>
            <a:pathLst>
              <a:path w="2512265" h="3505352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5" y="f6"/>
                </a:cubicBezTo>
                <a:close/>
                <a:moveTo>
                  <a:pt x="f23" y="f24"/>
                </a:moveTo>
                <a:lnTo>
                  <a:pt x="f25" y="f26"/>
                </a:lnTo>
                <a:lnTo>
                  <a:pt x="f27" y="f28"/>
                </a:lnTo>
                <a:cubicBezTo>
                  <a:pt x="f29" y="f30"/>
                  <a:pt x="f31" y="f32"/>
                  <a:pt x="f33" y="f34"/>
                </a:cubicBezTo>
                <a:cubicBezTo>
                  <a:pt x="f35" y="f36"/>
                  <a:pt x="f37" y="f38"/>
                  <a:pt x="f23" y="f24"/>
                </a:cubicBezTo>
                <a:close/>
                <a:moveTo>
                  <a:pt x="f39" y="f40"/>
                </a:moveTo>
                <a:cubicBezTo>
                  <a:pt x="f41" y="f42"/>
                  <a:pt x="f43" y="f44"/>
                  <a:pt x="f45" y="f46"/>
                </a:cubicBezTo>
                <a:cubicBezTo>
                  <a:pt x="f47" y="f48"/>
                  <a:pt x="f49" y="f50"/>
                  <a:pt x="f51" y="f52"/>
                </a:cubicBezTo>
                <a:cubicBezTo>
                  <a:pt x="f53" y="f54"/>
                  <a:pt x="f55" y="f56"/>
                  <a:pt x="f57" y="f58"/>
                </a:cubicBezTo>
                <a:close/>
                <a:moveTo>
                  <a:pt x="f59" y="f60"/>
                </a:moveTo>
                <a:cubicBezTo>
                  <a:pt x="f61" y="f62"/>
                  <a:pt x="f63" y="f64"/>
                  <a:pt x="f65" y="f66"/>
                </a:cubicBezTo>
                <a:lnTo>
                  <a:pt x="f67" y="f68"/>
                </a:lnTo>
                <a:cubicBezTo>
                  <a:pt x="f69" y="f70"/>
                  <a:pt x="f71" y="f72"/>
                  <a:pt x="f59" y="f60"/>
                </a:cubicBezTo>
                <a:close/>
                <a:moveTo>
                  <a:pt x="f73" y="f74"/>
                </a:moveTo>
                <a:cubicBezTo>
                  <a:pt x="f75" y="f76"/>
                  <a:pt x="f77" y="f78"/>
                  <a:pt x="f79" y="f80"/>
                </a:cubicBezTo>
                <a:cubicBezTo>
                  <a:pt x="f81" y="f82"/>
                  <a:pt x="f83" y="f84"/>
                  <a:pt x="f85" y="f86"/>
                </a:cubicBezTo>
                <a:cubicBezTo>
                  <a:pt x="f87" y="f88"/>
                  <a:pt x="f89" y="f90"/>
                  <a:pt x="f91" y="f92"/>
                </a:cubicBezTo>
                <a:cubicBezTo>
                  <a:pt x="f93" y="f94"/>
                  <a:pt x="f95" y="f96"/>
                  <a:pt x="f73" y="f74"/>
                </a:cubicBezTo>
                <a:close/>
                <a:moveTo>
                  <a:pt x="f97" y="f98"/>
                </a:moveTo>
                <a:lnTo>
                  <a:pt x="f99" y="f100"/>
                </a:lnTo>
                <a:cubicBezTo>
                  <a:pt x="f101" y="f102"/>
                  <a:pt x="f103" y="f104"/>
                  <a:pt x="f105" y="f106"/>
                </a:cubicBezTo>
                <a:cubicBezTo>
                  <a:pt x="f107" y="f108"/>
                  <a:pt x="f109" y="f110"/>
                  <a:pt x="f111" y="f112"/>
                </a:cubicBezTo>
                <a:close/>
                <a:moveTo>
                  <a:pt x="f113" y="f114"/>
                </a:moveTo>
                <a:cubicBezTo>
                  <a:pt x="f115" y="f116"/>
                  <a:pt x="f117" y="f118"/>
                  <a:pt x="f119" y="f120"/>
                </a:cubicBezTo>
                <a:cubicBezTo>
                  <a:pt x="f121" y="f122"/>
                  <a:pt x="f123" y="f124"/>
                  <a:pt x="f125" y="f126"/>
                </a:cubicBezTo>
                <a:lnTo>
                  <a:pt x="f127" y="f128"/>
                </a:lnTo>
                <a:cubicBezTo>
                  <a:pt x="f129" y="f130"/>
                  <a:pt x="f131" y="f132"/>
                  <a:pt x="f113" y="f114"/>
                </a:cubicBezTo>
                <a:close/>
                <a:moveTo>
                  <a:pt x="f133" y="f134"/>
                </a:moveTo>
                <a:cubicBezTo>
                  <a:pt x="f135" y="f136"/>
                  <a:pt x="f137" y="f138"/>
                  <a:pt x="f139" y="f140"/>
                </a:cubicBezTo>
                <a:cubicBezTo>
                  <a:pt x="f141" y="f142"/>
                  <a:pt x="f143" y="f144"/>
                  <a:pt x="f145" y="f146"/>
                </a:cubicBezTo>
                <a:lnTo>
                  <a:pt x="f147" y="f148"/>
                </a:lnTo>
                <a:close/>
                <a:moveTo>
                  <a:pt x="f149" y="f150"/>
                </a:moveTo>
                <a:lnTo>
                  <a:pt x="f151" y="f152"/>
                </a:lnTo>
                <a:lnTo>
                  <a:pt x="f153" y="f154"/>
                </a:lnTo>
                <a:cubicBezTo>
                  <a:pt x="f155" y="f156"/>
                  <a:pt x="f157" y="f158"/>
                  <a:pt x="f159" y="f160"/>
                </a:cubicBezTo>
                <a:cubicBezTo>
                  <a:pt x="f161" y="f162"/>
                  <a:pt x="f163" y="f164"/>
                  <a:pt x="f149" y="f150"/>
                </a:cubicBezTo>
                <a:close/>
                <a:moveTo>
                  <a:pt x="f165" y="f166"/>
                </a:moveTo>
                <a:cubicBezTo>
                  <a:pt x="f167" y="f168"/>
                  <a:pt x="f169" y="f170"/>
                  <a:pt x="f171" y="f172"/>
                </a:cubicBezTo>
                <a:cubicBezTo>
                  <a:pt x="f173" y="f174"/>
                  <a:pt x="f175" y="f176"/>
                  <a:pt x="f177" y="f178"/>
                </a:cubicBezTo>
                <a:cubicBezTo>
                  <a:pt x="f179" y="f180"/>
                  <a:pt x="f181" y="f182"/>
                  <a:pt x="f183" y="f184"/>
                </a:cubicBezTo>
                <a:close/>
                <a:moveTo>
                  <a:pt x="f185" y="f186"/>
                </a:moveTo>
                <a:cubicBezTo>
                  <a:pt x="f187" y="f188"/>
                  <a:pt x="f189" y="f190"/>
                  <a:pt x="f191" y="f192"/>
                </a:cubicBezTo>
                <a:lnTo>
                  <a:pt x="f193" y="f194"/>
                </a:lnTo>
                <a:lnTo>
                  <a:pt x="f195" y="f196"/>
                </a:lnTo>
                <a:cubicBezTo>
                  <a:pt x="f197" y="f198"/>
                  <a:pt x="f199" y="f200"/>
                  <a:pt x="f185" y="f186"/>
                </a:cubicBezTo>
                <a:close/>
                <a:moveTo>
                  <a:pt x="f201" y="f202"/>
                </a:moveTo>
                <a:cubicBezTo>
                  <a:pt x="f203" y="f204"/>
                  <a:pt x="f205" y="f206"/>
                  <a:pt x="f207" y="f208"/>
                </a:cubicBezTo>
                <a:cubicBezTo>
                  <a:pt x="f209" y="f210"/>
                  <a:pt x="f211" y="f212"/>
                  <a:pt x="f213" y="f214"/>
                </a:cubicBezTo>
                <a:cubicBezTo>
                  <a:pt x="f215" y="f216"/>
                  <a:pt x="f217" y="f218"/>
                  <a:pt x="f201" y="f202"/>
                </a:cubicBezTo>
                <a:close/>
                <a:moveTo>
                  <a:pt x="f219" y="f220"/>
                </a:moveTo>
                <a:lnTo>
                  <a:pt x="f221" y="f222"/>
                </a:lnTo>
                <a:cubicBezTo>
                  <a:pt x="f223" y="f224"/>
                  <a:pt x="f225" y="f226"/>
                  <a:pt x="f227" y="f228"/>
                </a:cubicBezTo>
                <a:cubicBezTo>
                  <a:pt x="f229" y="f230"/>
                  <a:pt x="f231" y="f232"/>
                  <a:pt x="f219" y="f220"/>
                </a:cubicBezTo>
                <a:close/>
                <a:moveTo>
                  <a:pt x="f233" y="f234"/>
                </a:moveTo>
                <a:cubicBezTo>
                  <a:pt x="f235" y="f236"/>
                  <a:pt x="f237" y="f238"/>
                  <a:pt x="f239" y="f240"/>
                </a:cubicBezTo>
                <a:cubicBezTo>
                  <a:pt x="f241" y="f242"/>
                  <a:pt x="f243" y="f244"/>
                  <a:pt x="f245" y="f246"/>
                </a:cubicBezTo>
                <a:close/>
                <a:moveTo>
                  <a:pt x="f247" y="f248"/>
                </a:moveTo>
                <a:cubicBezTo>
                  <a:pt x="f249" y="f250"/>
                  <a:pt x="f251" y="f252"/>
                  <a:pt x="f253" y="f254"/>
                </a:cubicBezTo>
                <a:lnTo>
                  <a:pt x="f255" y="f256"/>
                </a:lnTo>
                <a:cubicBezTo>
                  <a:pt x="f257" y="f258"/>
                  <a:pt x="f259" y="f260"/>
                  <a:pt x="f261" y="f262"/>
                </a:cubicBezTo>
                <a:cubicBezTo>
                  <a:pt x="f263" y="f264"/>
                  <a:pt x="f265" y="f266"/>
                  <a:pt x="f247" y="f248"/>
                </a:cubicBezTo>
                <a:close/>
                <a:moveTo>
                  <a:pt x="f267" y="f268"/>
                </a:moveTo>
                <a:cubicBezTo>
                  <a:pt x="f269" y="f270"/>
                  <a:pt x="f271" y="f272"/>
                  <a:pt x="f273" y="f274"/>
                </a:cubicBezTo>
                <a:cubicBezTo>
                  <a:pt x="f275" y="f276"/>
                  <a:pt x="f277" y="f278"/>
                  <a:pt x="f279" y="f280"/>
                </a:cubicBezTo>
                <a:cubicBezTo>
                  <a:pt x="f281" y="f282"/>
                  <a:pt x="f283" y="f284"/>
                  <a:pt x="f285" y="f286"/>
                </a:cubicBezTo>
                <a:cubicBezTo>
                  <a:pt x="f287" y="f288"/>
                  <a:pt x="f289" y="f290"/>
                  <a:pt x="f267" y="f268"/>
                </a:cubicBezTo>
                <a:close/>
                <a:moveTo>
                  <a:pt x="f291" y="f292"/>
                </a:moveTo>
                <a:lnTo>
                  <a:pt x="f293" y="f294"/>
                </a:lnTo>
                <a:cubicBezTo>
                  <a:pt x="f295" y="f296"/>
                  <a:pt x="f297" y="f298"/>
                  <a:pt x="f299" y="f300"/>
                </a:cubicBezTo>
                <a:cubicBezTo>
                  <a:pt x="f301" y="f302"/>
                  <a:pt x="f303" y="f304"/>
                  <a:pt x="f305" y="f306"/>
                </a:cubicBezTo>
                <a:lnTo>
                  <a:pt x="f307" y="f308"/>
                </a:lnTo>
                <a:cubicBezTo>
                  <a:pt x="f309" y="f310"/>
                  <a:pt x="f311" y="f312"/>
                  <a:pt x="f313" y="f314"/>
                </a:cubicBezTo>
                <a:cubicBezTo>
                  <a:pt x="f315" y="f316"/>
                  <a:pt x="f317" y="f318"/>
                  <a:pt x="f291" y="f292"/>
                </a:cubicBezTo>
                <a:close/>
                <a:moveTo>
                  <a:pt x="f319" y="f2"/>
                </a:moveTo>
                <a:cubicBezTo>
                  <a:pt x="f320" y="f2"/>
                  <a:pt x="f321" y="f322"/>
                  <a:pt x="f321" y="f323"/>
                </a:cubicBezTo>
                <a:cubicBezTo>
                  <a:pt x="f321" y="f324"/>
                  <a:pt x="f325" y="f326"/>
                  <a:pt x="f327" y="f328"/>
                </a:cubicBezTo>
                <a:cubicBezTo>
                  <a:pt x="f329" y="f330"/>
                  <a:pt x="f331" y="f332"/>
                  <a:pt x="f333" y="f334"/>
                </a:cubicBezTo>
                <a:cubicBezTo>
                  <a:pt x="f335" y="f336"/>
                  <a:pt x="f337" y="f338"/>
                  <a:pt x="f339" y="f340"/>
                </a:cubicBezTo>
                <a:lnTo>
                  <a:pt x="f339" y="f341"/>
                </a:lnTo>
                <a:cubicBezTo>
                  <a:pt x="f342" y="f343"/>
                  <a:pt x="f344" y="f345"/>
                  <a:pt x="f346" y="f347"/>
                </a:cubicBezTo>
                <a:cubicBezTo>
                  <a:pt x="f348" y="f349"/>
                  <a:pt x="f350" y="f351"/>
                  <a:pt x="f352" y="f353"/>
                </a:cubicBezTo>
                <a:lnTo>
                  <a:pt x="f354" y="f4"/>
                </a:lnTo>
                <a:cubicBezTo>
                  <a:pt x="f355" y="f356"/>
                  <a:pt x="f357" y="f358"/>
                  <a:pt x="f359" y="f360"/>
                </a:cubicBezTo>
                <a:lnTo>
                  <a:pt x="f361" y="f362"/>
                </a:lnTo>
                <a:lnTo>
                  <a:pt x="f361" y="f363"/>
                </a:lnTo>
                <a:cubicBezTo>
                  <a:pt x="f364" y="f365"/>
                  <a:pt x="f366" y="f367"/>
                  <a:pt x="f368" y="f369"/>
                </a:cubicBezTo>
                <a:cubicBezTo>
                  <a:pt x="f370" y="f371"/>
                  <a:pt x="f372" y="f373"/>
                  <a:pt x="f372" y="f374"/>
                </a:cubicBezTo>
                <a:cubicBezTo>
                  <a:pt x="f372" y="f375"/>
                  <a:pt x="f376" y="f377"/>
                  <a:pt x="f378" y="f377"/>
                </a:cubicBezTo>
                <a:cubicBezTo>
                  <a:pt x="f379" y="f377"/>
                  <a:pt x="f380" y="f375"/>
                  <a:pt x="f380" y="f374"/>
                </a:cubicBezTo>
                <a:cubicBezTo>
                  <a:pt x="f380" y="f381"/>
                  <a:pt x="f379" y="f382"/>
                  <a:pt x="f378" y="f382"/>
                </a:cubicBezTo>
                <a:lnTo>
                  <a:pt x="f383" y="f384"/>
                </a:lnTo>
                <a:lnTo>
                  <a:pt x="f385" y="f386"/>
                </a:lnTo>
                <a:lnTo>
                  <a:pt x="f387" y="f388"/>
                </a:lnTo>
                <a:lnTo>
                  <a:pt x="f389" y="f390"/>
                </a:lnTo>
                <a:cubicBezTo>
                  <a:pt x="f391" y="f392"/>
                  <a:pt x="f393" y="f394"/>
                  <a:pt x="f395" y="f396"/>
                </a:cubicBezTo>
                <a:lnTo>
                  <a:pt x="f397" y="f398"/>
                </a:lnTo>
                <a:lnTo>
                  <a:pt x="f399" y="f400"/>
                </a:lnTo>
                <a:lnTo>
                  <a:pt x="f401" y="f402"/>
                </a:lnTo>
                <a:lnTo>
                  <a:pt x="f403" y="f404"/>
                </a:lnTo>
                <a:cubicBezTo>
                  <a:pt x="f405" y="f406"/>
                  <a:pt x="f407" y="f408"/>
                  <a:pt x="f409" y="f410"/>
                </a:cubicBezTo>
                <a:lnTo>
                  <a:pt x="f411" y="f412"/>
                </a:lnTo>
                <a:lnTo>
                  <a:pt x="f413" y="f414"/>
                </a:lnTo>
                <a:cubicBezTo>
                  <a:pt x="f415" y="f416"/>
                  <a:pt x="f417" y="f418"/>
                  <a:pt x="f417" y="f323"/>
                </a:cubicBezTo>
                <a:cubicBezTo>
                  <a:pt x="f417" y="f322"/>
                  <a:pt x="f419" y="f2"/>
                  <a:pt x="f319" y="f2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4" name="Right Triangle 17">
            <a:extLst>
              <a:ext uri="{FF2B5EF4-FFF2-40B4-BE49-F238E27FC236}">
                <a16:creationId xmlns:a16="http://schemas.microsoft.com/office/drawing/2014/main" id="{E2EBEA6B-974B-D1BA-B398-99CC07FBBDE1}"/>
              </a:ext>
            </a:extLst>
          </p:cNvPr>
          <p:cNvSpPr/>
          <p:nvPr/>
        </p:nvSpPr>
        <p:spPr>
          <a:xfrm>
            <a:off x="4407712" y="3485591"/>
            <a:ext cx="289346" cy="409799"/>
          </a:xfrm>
          <a:custGeom>
            <a:avLst/>
            <a:gdLst>
              <a:gd name="f0" fmla="val w"/>
              <a:gd name="f1" fmla="val h"/>
              <a:gd name="f2" fmla="val 0"/>
              <a:gd name="f3" fmla="val 2387678"/>
              <a:gd name="f4" fmla="val 3240000"/>
              <a:gd name="f5" fmla="val 1645041"/>
              <a:gd name="f6" fmla="val 17032"/>
              <a:gd name="f7" fmla="val 2376264"/>
              <a:gd name="f8" fmla="val 17033"/>
              <a:gd name="f9" fmla="val 1645042"/>
              <a:gd name="f10" fmla="val 1379678"/>
              <a:gd name="f11" fmla="val 996125"/>
              <a:gd name="f12" fmla="val 1498869"/>
              <a:gd name="f13" fmla="val 888809"/>
              <a:gd name="f14" fmla="*/ f0 1 2387678"/>
              <a:gd name="f15" fmla="*/ f1 1 3240000"/>
              <a:gd name="f16" fmla="+- f4 0 f2"/>
              <a:gd name="f17" fmla="+- f3 0 f2"/>
              <a:gd name="f18" fmla="*/ f17 1 2387678"/>
              <a:gd name="f19" fmla="*/ f16 1 3240000"/>
              <a:gd name="f20" fmla="*/ f2 1 f18"/>
              <a:gd name="f21" fmla="*/ f3 1 f18"/>
              <a:gd name="f22" fmla="*/ f2 1 f19"/>
              <a:gd name="f23" fmla="*/ f4 1 f19"/>
              <a:gd name="f24" fmla="*/ f20 f14 1"/>
              <a:gd name="f25" fmla="*/ f21 f14 1"/>
              <a:gd name="f26" fmla="*/ f23 f15 1"/>
              <a:gd name="f27" fmla="*/ f22 f1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4" t="f27" r="f25" b="f26"/>
            <a:pathLst>
              <a:path w="2387678" h="3240000">
                <a:moveTo>
                  <a:pt x="f5" y="f6"/>
                </a:moveTo>
                <a:lnTo>
                  <a:pt x="f7" y="f6"/>
                </a:lnTo>
                <a:lnTo>
                  <a:pt x="f7" y="f8"/>
                </a:lnTo>
                <a:lnTo>
                  <a:pt x="f9" y="f8"/>
                </a:lnTo>
                <a:close/>
                <a:moveTo>
                  <a:pt x="f2" y="f6"/>
                </a:moveTo>
                <a:lnTo>
                  <a:pt x="f10" y="f6"/>
                </a:lnTo>
                <a:lnTo>
                  <a:pt x="f10" y="f11"/>
                </a:lnTo>
                <a:lnTo>
                  <a:pt x="f7" y="f11"/>
                </a:lnTo>
                <a:lnTo>
                  <a:pt x="f7" y="f4"/>
                </a:lnTo>
                <a:lnTo>
                  <a:pt x="f2" y="f4"/>
                </a:lnTo>
                <a:close/>
                <a:moveTo>
                  <a:pt x="f12" y="f2"/>
                </a:moveTo>
                <a:lnTo>
                  <a:pt x="f3" y="f13"/>
                </a:lnTo>
                <a:lnTo>
                  <a:pt x="f12" y="f13"/>
                </a:ln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5" name="Oval 66">
            <a:extLst>
              <a:ext uri="{FF2B5EF4-FFF2-40B4-BE49-F238E27FC236}">
                <a16:creationId xmlns:a16="http://schemas.microsoft.com/office/drawing/2014/main" id="{6D394EA0-62C2-1316-AED1-79440EC6CBCB}"/>
              </a:ext>
            </a:extLst>
          </p:cNvPr>
          <p:cNvSpPr/>
          <p:nvPr/>
        </p:nvSpPr>
        <p:spPr>
          <a:xfrm rot="20700014">
            <a:off x="3231545" y="2760536"/>
            <a:ext cx="411507" cy="352494"/>
          </a:xfrm>
          <a:custGeom>
            <a:avLst/>
            <a:gdLst>
              <a:gd name="f0" fmla="val w"/>
              <a:gd name="f1" fmla="val h"/>
              <a:gd name="f2" fmla="val 0"/>
              <a:gd name="f3" fmla="val 2901316"/>
              <a:gd name="f4" fmla="val 2485205"/>
              <a:gd name="f5" fmla="val 8833"/>
              <a:gd name="f6" fmla="val 2885407"/>
              <a:gd name="f7" fmla="val 69738"/>
              <a:gd name="f8" fmla="val 2890344"/>
              <a:gd name="f9" fmla="val 71061"/>
              <a:gd name="f10" fmla="val 2331295"/>
              <a:gd name="f11" fmla="val 2157461"/>
              <a:gd name="f12" fmla="val 2322295"/>
              <a:gd name="f13" fmla="val 2155049"/>
              <a:gd name="f14" fmla="val 2311779"/>
              <a:gd name="f15" fmla="val 2339141"/>
              <a:gd name="f16" fmla="val 2127696"/>
              <a:gd name="f17" fmla="val 1902404"/>
              <a:gd name="f18" fmla="val 1669201"/>
              <a:gd name="f19" fmla="val 1480151"/>
              <a:gd name="f20" fmla="val 2328701"/>
              <a:gd name="f21" fmla="val 1480150"/>
              <a:gd name="f22" fmla="val 2135644"/>
              <a:gd name="f23" fmla="val 1942587"/>
              <a:gd name="f24" fmla="val 1669200"/>
              <a:gd name="f25" fmla="val 1786083"/>
              <a:gd name="f26" fmla="val 2026046"/>
              <a:gd name="f27" fmla="val 2137276"/>
              <a:gd name="f28" fmla="val 1830075"/>
              <a:gd name="f29" fmla="val 2213623"/>
              <a:gd name="f30" fmla="val 1901150"/>
              <a:gd name="f31" fmla="val 2586815"/>
              <a:gd name="f32" fmla="val 508378"/>
              <a:gd name="f33" fmla="val 1283297"/>
              <a:gd name="f34" fmla="val 847984"/>
              <a:gd name="f35" fmla="val 2132988"/>
              <a:gd name="f36" fmla="val 841776"/>
              <a:gd name="f37" fmla="val 2131324"/>
              <a:gd name="f38" fmla="val 829584"/>
              <a:gd name="f39" fmla="val 2314002"/>
              <a:gd name="f40" fmla="val 646295"/>
              <a:gd name="f41" fmla="val 2458448"/>
              <a:gd name="f42" fmla="val 422254"/>
              <a:gd name="f43" fmla="val 189051"/>
              <a:gd name="f44" fmla="val 1"/>
              <a:gd name="f45" fmla="val 2301944"/>
              <a:gd name="f46" fmla="val 2108887"/>
              <a:gd name="f47" fmla="val 1915830"/>
              <a:gd name="f48" fmla="val 1759326"/>
              <a:gd name="f49" fmla="val 422255"/>
              <a:gd name="f50" fmla="val 544771"/>
              <a:gd name="f51" fmla="val 655100"/>
              <a:gd name="f52" fmla="val 1802522"/>
              <a:gd name="f53" fmla="val 731465"/>
              <a:gd name="f54" fmla="val 1872378"/>
              <a:gd name="f55" fmla="val 1233167"/>
              <a:gd name="f56" fmla="val 1266129"/>
              <a:gd name="f57" fmla="*/ f0 1 2901316"/>
              <a:gd name="f58" fmla="*/ f1 1 2485205"/>
              <a:gd name="f59" fmla="+- f4 0 f2"/>
              <a:gd name="f60" fmla="+- f3 0 f2"/>
              <a:gd name="f61" fmla="*/ f60 1 2901316"/>
              <a:gd name="f62" fmla="*/ f59 1 2485205"/>
              <a:gd name="f63" fmla="*/ f2 1 f61"/>
              <a:gd name="f64" fmla="*/ f3 1 f61"/>
              <a:gd name="f65" fmla="*/ f2 1 f62"/>
              <a:gd name="f66" fmla="*/ f4 1 f62"/>
              <a:gd name="f67" fmla="*/ f63 f57 1"/>
              <a:gd name="f68" fmla="*/ f64 f57 1"/>
              <a:gd name="f69" fmla="*/ f66 f58 1"/>
              <a:gd name="f70" fmla="*/ f65 f5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7" t="f70" r="f68" b="f69"/>
            <a:pathLst>
              <a:path w="2901316" h="2485205">
                <a:moveTo>
                  <a:pt x="f3" y="f5"/>
                </a:moveTo>
                <a:lnTo>
                  <a:pt x="f6" y="f7"/>
                </a:lnTo>
                <a:lnTo>
                  <a:pt x="f8" y="f9"/>
                </a:lnTo>
                <a:lnTo>
                  <a:pt x="f10" y="f11"/>
                </a:lnTo>
                <a:lnTo>
                  <a:pt x="f12" y="f13"/>
                </a:lnTo>
                <a:cubicBezTo>
                  <a:pt x="f14" y="f15"/>
                  <a:pt x="f16" y="f4"/>
                  <a:pt x="f17" y="f4"/>
                </a:cubicBezTo>
                <a:cubicBezTo>
                  <a:pt x="f18" y="f4"/>
                  <a:pt x="f19" y="f20"/>
                  <a:pt x="f21" y="f22"/>
                </a:cubicBezTo>
                <a:cubicBezTo>
                  <a:pt x="f21" y="f23"/>
                  <a:pt x="f24" y="f25"/>
                  <a:pt x="f17" y="f25"/>
                </a:cubicBezTo>
                <a:cubicBezTo>
                  <a:pt x="f26" y="f25"/>
                  <a:pt x="f27" y="f28"/>
                  <a:pt x="f29" y="f30"/>
                </a:cubicBezTo>
                <a:lnTo>
                  <a:pt x="f31" y="f32"/>
                </a:lnTo>
                <a:lnTo>
                  <a:pt x="f33" y="f32"/>
                </a:lnTo>
                <a:lnTo>
                  <a:pt x="f34" y="f35"/>
                </a:lnTo>
                <a:lnTo>
                  <a:pt x="f36" y="f37"/>
                </a:lnTo>
                <a:cubicBezTo>
                  <a:pt x="f38" y="f39"/>
                  <a:pt x="f40" y="f41"/>
                  <a:pt x="f42" y="f41"/>
                </a:cubicBezTo>
                <a:cubicBezTo>
                  <a:pt x="f43" y="f41"/>
                  <a:pt x="f44" y="f45"/>
                  <a:pt x="f2" y="f46"/>
                </a:cubicBezTo>
                <a:cubicBezTo>
                  <a:pt x="f2" y="f47"/>
                  <a:pt x="f43" y="f48"/>
                  <a:pt x="f49" y="f48"/>
                </a:cubicBezTo>
                <a:cubicBezTo>
                  <a:pt x="f50" y="f48"/>
                  <a:pt x="f51" y="f52"/>
                  <a:pt x="f53" y="f54"/>
                </a:cubicBezTo>
                <a:lnTo>
                  <a:pt x="f55" y="f2"/>
                </a:lnTo>
                <a:lnTo>
                  <a:pt x="f56" y="f5"/>
                </a:ln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6" name="Rectangle 9">
            <a:extLst>
              <a:ext uri="{FF2B5EF4-FFF2-40B4-BE49-F238E27FC236}">
                <a16:creationId xmlns:a16="http://schemas.microsoft.com/office/drawing/2014/main" id="{2C02310D-19CC-A007-303B-9E69C5741FEE}"/>
              </a:ext>
            </a:extLst>
          </p:cNvPr>
          <p:cNvSpPr/>
          <p:nvPr/>
        </p:nvSpPr>
        <p:spPr>
          <a:xfrm>
            <a:off x="1929286" y="2693807"/>
            <a:ext cx="395507" cy="3702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239999"/>
              <a:gd name="f7" fmla="val 3032924"/>
              <a:gd name="f8" fmla="val 1576606"/>
              <a:gd name="f9" fmla="val 2778202"/>
              <a:gd name="f10" fmla="val 2778795"/>
              <a:gd name="f11" fmla="val 1663394"/>
              <a:gd name="f12" fmla="val 2792670"/>
              <a:gd name="f13" fmla="val 2776423"/>
              <a:gd name="f14" fmla="val 2185083"/>
              <a:gd name="f15" fmla="val 2605634"/>
              <a:gd name="f16" fmla="val 2444552"/>
              <a:gd name="f17" fmla="val 2500589"/>
              <a:gd name="f18" fmla="val 2991331"/>
              <a:gd name="f19" fmla="val 2709748"/>
              <a:gd name="f20" fmla="val 3000856"/>
              <a:gd name="f21" fmla="val 526981"/>
              <a:gd name="f22" fmla="val 2855082"/>
              <a:gd name="f23" fmla="val 2857178"/>
              <a:gd name="f24" fmla="val 1175360"/>
              <a:gd name="f25" fmla="val 2859273"/>
              <a:gd name="f26" fmla="val 1823738"/>
              <a:gd name="f27" fmla="val 2861369"/>
              <a:gd name="f28" fmla="val 2472117"/>
              <a:gd name="f29" fmla="val 2483869"/>
              <a:gd name="f30" fmla="val 2318121"/>
              <a:gd name="f31" fmla="val 2052449"/>
              <a:gd name="f32" fmla="val 2439541"/>
              <a:gd name="f33" fmla="val 2765302"/>
              <a:gd name="f34" fmla="val 430441"/>
              <a:gd name="f35" fmla="val 402054"/>
              <a:gd name="f36" fmla="val 1896442"/>
              <a:gd name="f37" fmla="val 149589"/>
              <a:gd name="f38" fmla="val 2115835"/>
              <a:gd name="f39" fmla="val 2106"/>
              <a:gd name="f40" fmla="val 2406065"/>
              <a:gd name="f41" fmla="val 22"/>
              <a:gd name="f42" fmla="val 2537987"/>
              <a:gd name="f43" fmla="+- 0 0 925"/>
              <a:gd name="f44" fmla="val 2684544"/>
              <a:gd name="f45" fmla="val 28169"/>
              <a:gd name="f46" fmla="val 2853673"/>
              <a:gd name="f47" fmla="val 91100"/>
              <a:gd name="f48" fmla="val 2854039"/>
              <a:gd name="f49" fmla="val 204214"/>
              <a:gd name="f50" fmla="val 2854404"/>
              <a:gd name="f51" fmla="val 317327"/>
              <a:gd name="f52" fmla="val 2854770"/>
              <a:gd name="f53" fmla="val 3120669"/>
              <a:gd name="f54" fmla="val 428517"/>
              <a:gd name="f55" fmla="val 738345"/>
              <a:gd name="f56" fmla="val 102477"/>
              <a:gd name="f57" fmla="val 385229"/>
              <a:gd name="f58" fmla="val 385595"/>
              <a:gd name="f59" fmla="val 385960"/>
              <a:gd name="f60" fmla="val 386326"/>
              <a:gd name="f61" fmla="val 555455"/>
              <a:gd name="f62" fmla="val 702013"/>
              <a:gd name="f63" fmla="val 833935"/>
              <a:gd name="f64" fmla="val 1124164"/>
              <a:gd name="f65" fmla="val 1343558"/>
              <a:gd name="f66" fmla="val 1187550"/>
              <a:gd name="f67" fmla="val 756130"/>
              <a:gd name="f68" fmla="val 378630"/>
              <a:gd name="f69" fmla="val 384918"/>
              <a:gd name="f70" fmla="val 239143"/>
              <a:gd name="f71" fmla="val 229618"/>
              <a:gd name="f72" fmla="val 2690698"/>
              <a:gd name="f73" fmla="val 773243"/>
              <a:gd name="f74" fmla="val 2466244"/>
              <a:gd name="f75" fmla="val 1081748"/>
              <a:gd name="f76" fmla="val 2626096"/>
              <a:gd name="f77" fmla="+- 0 0 -90"/>
              <a:gd name="f78" fmla="*/ f3 1 3239999"/>
              <a:gd name="f79" fmla="*/ f4 1 3032924"/>
              <a:gd name="f80" fmla="+- f7 0 f5"/>
              <a:gd name="f81" fmla="+- f6 0 f5"/>
              <a:gd name="f82" fmla="*/ f77 f0 1"/>
              <a:gd name="f83" fmla="*/ f81 1 3239999"/>
              <a:gd name="f84" fmla="*/ f80 1 3032924"/>
              <a:gd name="f85" fmla="*/ 833935 f81 1"/>
              <a:gd name="f86" fmla="*/ 22 f80 1"/>
              <a:gd name="f87" fmla="*/ 1576606 f81 1"/>
              <a:gd name="f88" fmla="*/ 402054 f80 1"/>
              <a:gd name="f89" fmla="*/ 430441 f80 1"/>
              <a:gd name="f90" fmla="*/ 526981 f80 1"/>
              <a:gd name="f91" fmla="*/ 2765302 f80 1"/>
              <a:gd name="f92" fmla="*/ 378630 f81 1"/>
              <a:gd name="f93" fmla="*/ 2472117 f80 1"/>
              <a:gd name="f94" fmla="*/ 384918 f81 1"/>
              <a:gd name="f95" fmla="*/ 239143 f81 1"/>
              <a:gd name="f96" fmla="*/ 2776423 f80 1"/>
              <a:gd name="f97" fmla="*/ 2778202 f80 1"/>
              <a:gd name="f98" fmla="*/ 1663394 f81 1"/>
              <a:gd name="f99" fmla="*/ 3000856 f81 1"/>
              <a:gd name="f100" fmla="*/ 2855082 f81 1"/>
              <a:gd name="f101" fmla="*/ 2861369 f81 1"/>
              <a:gd name="f102" fmla="*/ 2406065 f81 1"/>
              <a:gd name="f103" fmla="*/ 2853673 f81 1"/>
              <a:gd name="f104" fmla="*/ 91100 f80 1"/>
              <a:gd name="f105" fmla="*/ 2854770 f81 1"/>
              <a:gd name="f106" fmla="*/ 3120669 f81 1"/>
              <a:gd name="f107" fmla="*/ 428517 f80 1"/>
              <a:gd name="f108" fmla="*/ 738345 f80 1"/>
              <a:gd name="f109" fmla="*/ 3239999 f81 1"/>
              <a:gd name="f110" fmla="*/ 3032924 f80 1"/>
              <a:gd name="f111" fmla="*/ 0 f81 1"/>
              <a:gd name="f112" fmla="*/ 102477 f81 1"/>
              <a:gd name="f113" fmla="*/ 385229 f81 1"/>
              <a:gd name="f114" fmla="*/ 386326 f81 1"/>
              <a:gd name="f115" fmla="*/ 229618 f81 1"/>
              <a:gd name="f116" fmla="*/ 2690698 f80 1"/>
              <a:gd name="f117" fmla="*/ 2991331 f81 1"/>
              <a:gd name="f118" fmla="*/ 2709748 f80 1"/>
              <a:gd name="f119" fmla="*/ f82 1 f2"/>
              <a:gd name="f120" fmla="*/ f85 1 3239999"/>
              <a:gd name="f121" fmla="*/ f86 1 3032924"/>
              <a:gd name="f122" fmla="*/ f87 1 3239999"/>
              <a:gd name="f123" fmla="*/ f88 1 3032924"/>
              <a:gd name="f124" fmla="*/ f89 1 3032924"/>
              <a:gd name="f125" fmla="*/ f90 1 3032924"/>
              <a:gd name="f126" fmla="*/ f91 1 3032924"/>
              <a:gd name="f127" fmla="*/ f92 1 3239999"/>
              <a:gd name="f128" fmla="*/ f93 1 3032924"/>
              <a:gd name="f129" fmla="*/ f94 1 3239999"/>
              <a:gd name="f130" fmla="*/ f95 1 3239999"/>
              <a:gd name="f131" fmla="*/ f96 1 3032924"/>
              <a:gd name="f132" fmla="*/ f97 1 3032924"/>
              <a:gd name="f133" fmla="*/ f98 1 3239999"/>
              <a:gd name="f134" fmla="*/ f99 1 3239999"/>
              <a:gd name="f135" fmla="*/ f100 1 3239999"/>
              <a:gd name="f136" fmla="*/ f101 1 3239999"/>
              <a:gd name="f137" fmla="*/ f102 1 3239999"/>
              <a:gd name="f138" fmla="*/ f103 1 3239999"/>
              <a:gd name="f139" fmla="*/ f104 1 3032924"/>
              <a:gd name="f140" fmla="*/ f105 1 3239999"/>
              <a:gd name="f141" fmla="*/ f106 1 3239999"/>
              <a:gd name="f142" fmla="*/ f107 1 3032924"/>
              <a:gd name="f143" fmla="*/ f108 1 3032924"/>
              <a:gd name="f144" fmla="*/ f109 1 3239999"/>
              <a:gd name="f145" fmla="*/ f110 1 3032924"/>
              <a:gd name="f146" fmla="*/ f111 1 3239999"/>
              <a:gd name="f147" fmla="*/ f112 1 3239999"/>
              <a:gd name="f148" fmla="*/ f113 1 3239999"/>
              <a:gd name="f149" fmla="*/ f114 1 3239999"/>
              <a:gd name="f150" fmla="*/ f115 1 3239999"/>
              <a:gd name="f151" fmla="*/ f116 1 3032924"/>
              <a:gd name="f152" fmla="*/ f117 1 3239999"/>
              <a:gd name="f153" fmla="*/ f118 1 3032924"/>
              <a:gd name="f154" fmla="*/ f5 1 f83"/>
              <a:gd name="f155" fmla="*/ f6 1 f83"/>
              <a:gd name="f156" fmla="*/ f5 1 f84"/>
              <a:gd name="f157" fmla="*/ f7 1 f84"/>
              <a:gd name="f158" fmla="+- f119 0 f1"/>
              <a:gd name="f159" fmla="*/ f122 1 f83"/>
              <a:gd name="f160" fmla="*/ f132 1 f84"/>
              <a:gd name="f161" fmla="*/ f133 1 f83"/>
              <a:gd name="f162" fmla="*/ f131 1 f84"/>
              <a:gd name="f163" fmla="*/ f152 1 f83"/>
              <a:gd name="f164" fmla="*/ f153 1 f84"/>
              <a:gd name="f165" fmla="*/ f134 1 f83"/>
              <a:gd name="f166" fmla="*/ f125 1 f84"/>
              <a:gd name="f167" fmla="*/ f135 1 f83"/>
              <a:gd name="f168" fmla="*/ f136 1 f83"/>
              <a:gd name="f169" fmla="*/ f128 1 f84"/>
              <a:gd name="f170" fmla="*/ f126 1 f84"/>
              <a:gd name="f171" fmla="*/ f124 1 f84"/>
              <a:gd name="f172" fmla="*/ f123 1 f84"/>
              <a:gd name="f173" fmla="*/ f137 1 f83"/>
              <a:gd name="f174" fmla="*/ f121 1 f84"/>
              <a:gd name="f175" fmla="*/ f138 1 f83"/>
              <a:gd name="f176" fmla="*/ f139 1 f84"/>
              <a:gd name="f177" fmla="*/ f140 1 f83"/>
              <a:gd name="f178" fmla="*/ f141 1 f83"/>
              <a:gd name="f179" fmla="*/ f142 1 f84"/>
              <a:gd name="f180" fmla="*/ f143 1 f84"/>
              <a:gd name="f181" fmla="*/ f144 1 f83"/>
              <a:gd name="f182" fmla="*/ f145 1 f84"/>
              <a:gd name="f183" fmla="*/ f146 1 f83"/>
              <a:gd name="f184" fmla="*/ f147 1 f83"/>
              <a:gd name="f185" fmla="*/ f148 1 f83"/>
              <a:gd name="f186" fmla="*/ f149 1 f83"/>
              <a:gd name="f187" fmla="*/ f120 1 f83"/>
              <a:gd name="f188" fmla="*/ f127 1 f83"/>
              <a:gd name="f189" fmla="*/ f129 1 f83"/>
              <a:gd name="f190" fmla="*/ f130 1 f83"/>
              <a:gd name="f191" fmla="*/ f150 1 f83"/>
              <a:gd name="f192" fmla="*/ f151 1 f84"/>
              <a:gd name="f193" fmla="*/ f154 f78 1"/>
              <a:gd name="f194" fmla="*/ f155 f78 1"/>
              <a:gd name="f195" fmla="*/ f157 f79 1"/>
              <a:gd name="f196" fmla="*/ f156 f79 1"/>
              <a:gd name="f197" fmla="*/ f159 f78 1"/>
              <a:gd name="f198" fmla="*/ f160 f79 1"/>
              <a:gd name="f199" fmla="*/ f161 f78 1"/>
              <a:gd name="f200" fmla="*/ f162 f79 1"/>
              <a:gd name="f201" fmla="*/ f163 f78 1"/>
              <a:gd name="f202" fmla="*/ f164 f79 1"/>
              <a:gd name="f203" fmla="*/ f165 f78 1"/>
              <a:gd name="f204" fmla="*/ f166 f79 1"/>
              <a:gd name="f205" fmla="*/ f167 f78 1"/>
              <a:gd name="f206" fmla="*/ f168 f78 1"/>
              <a:gd name="f207" fmla="*/ f169 f79 1"/>
              <a:gd name="f208" fmla="*/ f170 f79 1"/>
              <a:gd name="f209" fmla="*/ f171 f79 1"/>
              <a:gd name="f210" fmla="*/ f172 f79 1"/>
              <a:gd name="f211" fmla="*/ f173 f78 1"/>
              <a:gd name="f212" fmla="*/ f174 f79 1"/>
              <a:gd name="f213" fmla="*/ f175 f78 1"/>
              <a:gd name="f214" fmla="*/ f176 f79 1"/>
              <a:gd name="f215" fmla="*/ f177 f78 1"/>
              <a:gd name="f216" fmla="*/ f178 f78 1"/>
              <a:gd name="f217" fmla="*/ f179 f79 1"/>
              <a:gd name="f218" fmla="*/ f180 f79 1"/>
              <a:gd name="f219" fmla="*/ f181 f78 1"/>
              <a:gd name="f220" fmla="*/ f182 f79 1"/>
              <a:gd name="f221" fmla="*/ f183 f78 1"/>
              <a:gd name="f222" fmla="*/ f184 f78 1"/>
              <a:gd name="f223" fmla="*/ f185 f78 1"/>
              <a:gd name="f224" fmla="*/ f186 f78 1"/>
              <a:gd name="f225" fmla="*/ f187 f78 1"/>
              <a:gd name="f226" fmla="*/ f188 f78 1"/>
              <a:gd name="f227" fmla="*/ f189 f78 1"/>
              <a:gd name="f228" fmla="*/ f190 f78 1"/>
              <a:gd name="f229" fmla="*/ f191 f78 1"/>
              <a:gd name="f230" fmla="*/ f192 f7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58">
                <a:pos x="f197" y="f198"/>
              </a:cxn>
              <a:cxn ang="f158">
                <a:pos x="f199" y="f198"/>
              </a:cxn>
              <a:cxn ang="f158">
                <a:pos x="f199" y="f200"/>
              </a:cxn>
              <a:cxn ang="f158">
                <a:pos x="f201" y="f202"/>
              </a:cxn>
              <a:cxn ang="f158">
                <a:pos x="f203" y="f204"/>
              </a:cxn>
              <a:cxn ang="f158">
                <a:pos x="f205" y="f204"/>
              </a:cxn>
              <a:cxn ang="f158">
                <a:pos x="f206" y="f207"/>
              </a:cxn>
              <a:cxn ang="f158">
                <a:pos x="f199" y="f208"/>
              </a:cxn>
              <a:cxn ang="f158">
                <a:pos x="f199" y="f204"/>
              </a:cxn>
              <a:cxn ang="f158">
                <a:pos x="f199" y="f209"/>
              </a:cxn>
              <a:cxn ang="f158">
                <a:pos x="f199" y="f210"/>
              </a:cxn>
              <a:cxn ang="f158">
                <a:pos x="f211" y="f212"/>
              </a:cxn>
              <a:cxn ang="f158">
                <a:pos x="f213" y="f214"/>
              </a:cxn>
              <a:cxn ang="f158">
                <a:pos x="f215" y="f209"/>
              </a:cxn>
              <a:cxn ang="f158">
                <a:pos x="f216" y="f217"/>
              </a:cxn>
              <a:cxn ang="f158">
                <a:pos x="f216" y="f218"/>
              </a:cxn>
              <a:cxn ang="f158">
                <a:pos x="f219" y="f218"/>
              </a:cxn>
              <a:cxn ang="f158">
                <a:pos x="f219" y="f220"/>
              </a:cxn>
              <a:cxn ang="f158">
                <a:pos x="f221" y="f220"/>
              </a:cxn>
              <a:cxn ang="f158">
                <a:pos x="f221" y="f218"/>
              </a:cxn>
              <a:cxn ang="f158">
                <a:pos x="f222" y="f218"/>
              </a:cxn>
              <a:cxn ang="f158">
                <a:pos x="f222" y="f217"/>
              </a:cxn>
              <a:cxn ang="f158">
                <a:pos x="f223" y="f209"/>
              </a:cxn>
              <a:cxn ang="f158">
                <a:pos x="f224" y="f214"/>
              </a:cxn>
              <a:cxn ang="f158">
                <a:pos x="f225" y="f212"/>
              </a:cxn>
              <a:cxn ang="f158">
                <a:pos x="f197" y="f210"/>
              </a:cxn>
              <a:cxn ang="f158">
                <a:pos x="f197" y="f209"/>
              </a:cxn>
              <a:cxn ang="f158">
                <a:pos x="f197" y="f204"/>
              </a:cxn>
              <a:cxn ang="f158">
                <a:pos x="f197" y="f208"/>
              </a:cxn>
              <a:cxn ang="f158">
                <a:pos x="f226" y="f207"/>
              </a:cxn>
              <a:cxn ang="f158">
                <a:pos x="f227" y="f204"/>
              </a:cxn>
              <a:cxn ang="f158">
                <a:pos x="f228" y="f204"/>
              </a:cxn>
              <a:cxn ang="f158">
                <a:pos x="f229" y="f230"/>
              </a:cxn>
              <a:cxn ang="f158">
                <a:pos x="f197" y="f200"/>
              </a:cxn>
            </a:cxnLst>
            <a:rect l="f193" t="f196" r="f194" b="f195"/>
            <a:pathLst>
              <a:path w="3239999" h="3032924">
                <a:moveTo>
                  <a:pt x="f8" y="f9"/>
                </a:moveTo>
                <a:cubicBezTo>
                  <a:pt x="f8" y="f10"/>
                  <a:pt x="f11" y="f12"/>
                  <a:pt x="f11" y="f9"/>
                </a:cubicBezTo>
                <a:lnTo>
                  <a:pt x="f11" y="f13"/>
                </a:lnTo>
                <a:cubicBezTo>
                  <a:pt x="f14" y="f15"/>
                  <a:pt x="f16" y="f17"/>
                  <a:pt x="f18" y="f19"/>
                </a:cubicBezTo>
                <a:lnTo>
                  <a:pt x="f20" y="f21"/>
                </a:lnTo>
                <a:lnTo>
                  <a:pt x="f22" y="f21"/>
                </a:lnTo>
                <a:cubicBezTo>
                  <a:pt x="f23" y="f24"/>
                  <a:pt x="f25" y="f26"/>
                  <a:pt x="f27" y="f28"/>
                </a:cubicBezTo>
                <a:cubicBezTo>
                  <a:pt x="f29" y="f30"/>
                  <a:pt x="f31" y="f32"/>
                  <a:pt x="f11" y="f33"/>
                </a:cubicBezTo>
                <a:lnTo>
                  <a:pt x="f11" y="f21"/>
                </a:lnTo>
                <a:lnTo>
                  <a:pt x="f11" y="f34"/>
                </a:lnTo>
                <a:lnTo>
                  <a:pt x="f11" y="f35"/>
                </a:lnTo>
                <a:cubicBezTo>
                  <a:pt x="f36" y="f37"/>
                  <a:pt x="f38" y="f39"/>
                  <a:pt x="f40" y="f41"/>
                </a:cubicBezTo>
                <a:cubicBezTo>
                  <a:pt x="f42" y="f43"/>
                  <a:pt x="f44" y="f45"/>
                  <a:pt x="f46" y="f47"/>
                </a:cubicBezTo>
                <a:cubicBezTo>
                  <a:pt x="f48" y="f49"/>
                  <a:pt x="f50" y="f51"/>
                  <a:pt x="f52" y="f34"/>
                </a:cubicBezTo>
                <a:lnTo>
                  <a:pt x="f53" y="f54"/>
                </a:lnTo>
                <a:lnTo>
                  <a:pt x="f53" y="f55"/>
                </a:lnTo>
                <a:lnTo>
                  <a:pt x="f6" y="f55"/>
                </a:lnTo>
                <a:lnTo>
                  <a:pt x="f6" y="f7"/>
                </a:lnTo>
                <a:lnTo>
                  <a:pt x="f5" y="f7"/>
                </a:lnTo>
                <a:lnTo>
                  <a:pt x="f5" y="f55"/>
                </a:lnTo>
                <a:lnTo>
                  <a:pt x="f56" y="f55"/>
                </a:lnTo>
                <a:lnTo>
                  <a:pt x="f56" y="f54"/>
                </a:lnTo>
                <a:lnTo>
                  <a:pt x="f57" y="f34"/>
                </a:lnTo>
                <a:cubicBezTo>
                  <a:pt x="f58" y="f51"/>
                  <a:pt x="f59" y="f49"/>
                  <a:pt x="f60" y="f47"/>
                </a:cubicBezTo>
                <a:cubicBezTo>
                  <a:pt x="f61" y="f45"/>
                  <a:pt x="f62" y="f43"/>
                  <a:pt x="f63" y="f41"/>
                </a:cubicBezTo>
                <a:cubicBezTo>
                  <a:pt x="f64" y="f39"/>
                  <a:pt x="f65" y="f37"/>
                  <a:pt x="f8" y="f35"/>
                </a:cubicBezTo>
                <a:lnTo>
                  <a:pt x="f8" y="f34"/>
                </a:lnTo>
                <a:lnTo>
                  <a:pt x="f8" y="f21"/>
                </a:lnTo>
                <a:lnTo>
                  <a:pt x="f8" y="f33"/>
                </a:lnTo>
                <a:cubicBezTo>
                  <a:pt x="f66" y="f32"/>
                  <a:pt x="f67" y="f30"/>
                  <a:pt x="f68" y="f28"/>
                </a:cubicBezTo>
                <a:lnTo>
                  <a:pt x="f69" y="f21"/>
                </a:lnTo>
                <a:lnTo>
                  <a:pt x="f70" y="f21"/>
                </a:lnTo>
                <a:lnTo>
                  <a:pt x="f71" y="f72"/>
                </a:lnTo>
                <a:cubicBezTo>
                  <a:pt x="f73" y="f74"/>
                  <a:pt x="f75" y="f76"/>
                  <a:pt x="f8" y="f13"/>
                </a:cubicBezTo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91437" tIns="45722" rIns="91437" bIns="45722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7" name="Frame 17">
            <a:extLst>
              <a:ext uri="{FF2B5EF4-FFF2-40B4-BE49-F238E27FC236}">
                <a16:creationId xmlns:a16="http://schemas.microsoft.com/office/drawing/2014/main" id="{C223E175-5801-D558-01B8-CE571330EE65}"/>
              </a:ext>
            </a:extLst>
          </p:cNvPr>
          <p:cNvSpPr/>
          <p:nvPr/>
        </p:nvSpPr>
        <p:spPr>
          <a:xfrm>
            <a:off x="1910577" y="3494931"/>
            <a:ext cx="381113" cy="381113"/>
          </a:xfrm>
          <a:custGeom>
            <a:avLst/>
            <a:gdLst>
              <a:gd name="f0" fmla="val w"/>
              <a:gd name="f1" fmla="val h"/>
              <a:gd name="f2" fmla="val 0"/>
              <a:gd name="f3" fmla="val 3240000"/>
              <a:gd name="f4" fmla="val 415456"/>
              <a:gd name="f5" fmla="val 380544"/>
              <a:gd name="f6" fmla="val 385333"/>
              <a:gd name="f7" fmla="val 2854667"/>
              <a:gd name="f8" fmla="val 1529120"/>
              <a:gd name="f9" fmla="val 1267123"/>
              <a:gd name="f10" fmla="val 2430711"/>
              <a:gd name="f11" fmla="val 997530"/>
              <a:gd name="f12" fmla="val 1721825"/>
              <a:gd name="f13" fmla="val 436017"/>
              <a:gd name="f14" fmla="val 1672600"/>
              <a:gd name="f15" fmla="val 600235"/>
              <a:gd name="f16" fmla="val 1185112"/>
              <a:gd name="f17" fmla="val 1132790"/>
              <a:gd name="f18" fmla="val 1359573"/>
              <a:gd name="f19" fmla="val 1278822"/>
              <a:gd name="f20" fmla="val 1550851"/>
              <a:gd name="f21" fmla="val 1544730"/>
              <a:gd name="f22" fmla="val 1923929"/>
              <a:gd name="f23" fmla="val 1789452"/>
              <a:gd name="f24" fmla="val 1379400"/>
              <a:gd name="f25" fmla="val 1927092"/>
              <a:gd name="f26" fmla="val 1088696"/>
              <a:gd name="f27" fmla="val 2233403"/>
              <a:gd name="f28" fmla="val 596568"/>
              <a:gd name="f29" fmla="val 2770666"/>
              <a:gd name="f30" fmla="val 2331495"/>
              <a:gd name="f31" fmla="val 1220469"/>
              <a:gd name="f32" fmla="val 1907612"/>
              <a:gd name="f33" fmla="val 2113878"/>
              <a:gd name="f34" fmla="val 1578489"/>
              <a:gd name="f35" fmla="val 2858395"/>
              <a:gd name="f36" fmla="*/ f0 1 3240000"/>
              <a:gd name="f37" fmla="*/ f1 1 3240000"/>
              <a:gd name="f38" fmla="+- f3 0 f2"/>
              <a:gd name="f39" fmla="*/ f38 1 3240000"/>
              <a:gd name="f40" fmla="*/ f2 1 f39"/>
              <a:gd name="f41" fmla="*/ f3 1 f39"/>
              <a:gd name="f42" fmla="*/ f40 f36 1"/>
              <a:gd name="f43" fmla="*/ f41 f36 1"/>
              <a:gd name="f44" fmla="*/ f41 f37 1"/>
              <a:gd name="f45" fmla="*/ f40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2" t="f45" r="f43" b="f44"/>
            <a:pathLst>
              <a:path w="3240000" h="3240000">
                <a:moveTo>
                  <a:pt x="f4" y="f5"/>
                </a:moveTo>
                <a:lnTo>
                  <a:pt x="f4" y="f6"/>
                </a:lnTo>
                <a:lnTo>
                  <a:pt x="f6" y="f6"/>
                </a:lnTo>
                <a:lnTo>
                  <a:pt x="f6" y="f7"/>
                </a:lnTo>
                <a:lnTo>
                  <a:pt x="f8" y="f7"/>
                </a:lnTo>
                <a:cubicBezTo>
                  <a:pt x="f9" y="f10"/>
                  <a:pt x="f11" y="f12"/>
                  <a:pt x="f13" y="f14"/>
                </a:cubicBezTo>
                <a:lnTo>
                  <a:pt x="f15" y="f16"/>
                </a:lnTo>
                <a:cubicBezTo>
                  <a:pt x="f17" y="f18"/>
                  <a:pt x="f19" y="f20"/>
                  <a:pt x="f21" y="f22"/>
                </a:cubicBezTo>
                <a:cubicBezTo>
                  <a:pt x="f23" y="f24"/>
                  <a:pt x="f25" y="f26"/>
                  <a:pt x="f27" y="f28"/>
                </a:cubicBezTo>
                <a:lnTo>
                  <a:pt x="f29" y="f28"/>
                </a:lnTo>
                <a:cubicBezTo>
                  <a:pt x="f30" y="f31"/>
                  <a:pt x="f32" y="f33"/>
                  <a:pt x="f34" y="f7"/>
                </a:cubicBezTo>
                <a:lnTo>
                  <a:pt x="f7" y="f7"/>
                </a:lnTo>
                <a:lnTo>
                  <a:pt x="f7" y="f28"/>
                </a:lnTo>
                <a:lnTo>
                  <a:pt x="f35" y="f28"/>
                </a:lnTo>
                <a:lnTo>
                  <a:pt x="f35" y="f5"/>
                </a:lnTo>
                <a:close/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91437" tIns="45722" rIns="91437" bIns="45722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8" name="Teardrop 1">
            <a:extLst>
              <a:ext uri="{FF2B5EF4-FFF2-40B4-BE49-F238E27FC236}">
                <a16:creationId xmlns:a16="http://schemas.microsoft.com/office/drawing/2014/main" id="{D6A2FB34-9160-542C-B79D-BB8F357B3A4F}"/>
              </a:ext>
            </a:extLst>
          </p:cNvPr>
          <p:cNvSpPr/>
          <p:nvPr/>
        </p:nvSpPr>
        <p:spPr>
          <a:xfrm rot="18805988">
            <a:off x="6223426" y="1189373"/>
            <a:ext cx="413887" cy="409566"/>
          </a:xfrm>
          <a:custGeom>
            <a:avLst/>
            <a:gdLst>
              <a:gd name="f0" fmla="val w"/>
              <a:gd name="f1" fmla="val h"/>
              <a:gd name="f2" fmla="val 0"/>
              <a:gd name="f3" fmla="val 1807241"/>
              <a:gd name="f4" fmla="val 1788383"/>
              <a:gd name="f5" fmla="val 712876"/>
              <a:gd name="f6" fmla="val 1117592"/>
              <a:gd name="f7" fmla="val 771173"/>
              <a:gd name="f8" fmla="val 1181828"/>
              <a:gd name="f9" fmla="val 811089"/>
              <a:gd name="f10" fmla="val 1255910"/>
              <a:gd name="f11" fmla="val 847925"/>
              <a:gd name="f12" fmla="val 1348018"/>
              <a:gd name="f13" fmla="val 814544"/>
              <a:gd name="f14" fmla="val 1418896"/>
              <a:gd name="f15" fmla="val 753893"/>
              <a:gd name="f16" fmla="val 1474052"/>
              <a:gd name="f17" fmla="val 679064"/>
              <a:gd name="f18" fmla="val 1498332"/>
              <a:gd name="f19" fmla="val 308226"/>
              <a:gd name="f20" fmla="val 1106637"/>
              <a:gd name="f21" fmla="val 336560"/>
              <a:gd name="f22" fmla="val 1033247"/>
              <a:gd name="f23" fmla="val 394949"/>
              <a:gd name="f24" fmla="val 975701"/>
              <a:gd name="f25" fmla="val 467546"/>
              <a:gd name="f26" fmla="val 946245"/>
              <a:gd name="f27" fmla="val 577903"/>
              <a:gd name="f28" fmla="val 998968"/>
              <a:gd name="f29" fmla="val 654580"/>
              <a:gd name="f30" fmla="val 1053357"/>
              <a:gd name="f31" fmla="val 1038527"/>
              <a:gd name="f32" fmla="val 398886"/>
              <a:gd name="f33" fmla="val 1405560"/>
              <a:gd name="f34" fmla="val 786562"/>
              <a:gd name="f35" fmla="val 1374476"/>
              <a:gd name="f36" fmla="val 799049"/>
              <a:gd name="f37" fmla="val 1340402"/>
              <a:gd name="f38" fmla="val 804299"/>
              <a:gd name="f39" fmla="val 1305054"/>
              <a:gd name="f40" fmla="val 803332"/>
              <a:gd name="f41" fmla="val 1008167"/>
              <a:gd name="f42" fmla="val 795212"/>
              <a:gd name="f43" fmla="val 1016288"/>
              <a:gd name="f44" fmla="val 498325"/>
              <a:gd name="f45" fmla="val 1017255"/>
              <a:gd name="f46" fmla="val 462976"/>
              <a:gd name="f47" fmla="val 1024360"/>
              <a:gd name="f48" fmla="val 429240"/>
              <a:gd name="f49" fmla="val 1097925"/>
              <a:gd name="f50" fmla="val 218888"/>
              <a:gd name="f51" fmla="val 992582"/>
              <a:gd name="f52" fmla="val 279303"/>
              <a:gd name="f53" fmla="val 921871"/>
              <a:gd name="f54" fmla="val 392886"/>
              <a:gd name="f55" fmla="val 921053"/>
              <a:gd name="f56" fmla="val 523256"/>
              <a:gd name="f57" fmla="val 919136"/>
              <a:gd name="f58" fmla="val 828763"/>
              <a:gd name="f59" fmla="val 830924"/>
              <a:gd name="f60" fmla="val 915875"/>
              <a:gd name="f61" fmla="val 525417"/>
              <a:gd name="f62" fmla="val 913958"/>
              <a:gd name="f63" fmla="val 403891"/>
              <a:gd name="f64" fmla="val 913196"/>
              <a:gd name="f65" fmla="val 296188"/>
              <a:gd name="f66" fmla="val 973343"/>
              <a:gd name="f67" fmla="val 234366"/>
              <a:gd name="f68" fmla="val 1067831"/>
              <a:gd name="f69" fmla="val 710285"/>
              <a:gd name="f70" fmla="val 1570519"/>
              <a:gd name="f71" fmla="val 811872"/>
              <a:gd name="f72" fmla="val 1510375"/>
              <a:gd name="f73" fmla="val 878808"/>
              <a:gd name="f74" fmla="val 1399439"/>
              <a:gd name="f75" fmla="val 879603"/>
              <a:gd name="f76" fmla="val 1272618"/>
              <a:gd name="f77" fmla="val 881520"/>
              <a:gd name="f78" fmla="val 967111"/>
              <a:gd name="f79" fmla="val 969732"/>
              <a:gd name="f80" fmla="val 879999"/>
              <a:gd name="f81" fmla="val 1275239"/>
              <a:gd name="f82" fmla="val 881916"/>
              <a:gd name="f83" fmla="val 1400271"/>
              <a:gd name="f84" fmla="val 882701"/>
              <a:gd name="f85" fmla="val 1510670"/>
              <a:gd name="f86" fmla="val 819011"/>
              <a:gd name="f87" fmla="val 1573529"/>
              <a:gd name="f88" fmla="val 721242"/>
              <a:gd name="f89" fmla="val 1162945"/>
              <a:gd name="f90" fmla="val 27894"/>
              <a:gd name="f91" fmla="val 1782798"/>
              <a:gd name="f92" fmla="val 682611"/>
              <a:gd name="f93" fmla="val 1816692"/>
              <a:gd name="f94" fmla="val 718411"/>
              <a:gd name="f95" fmla="val 1815147"/>
              <a:gd name="f96" fmla="val 774907"/>
              <a:gd name="f97" fmla="val 1779347"/>
              <a:gd name="f98" fmla="val 808801"/>
              <a:gd name="f99" fmla="val 1743547"/>
              <a:gd name="f100" fmla="val 842694"/>
              <a:gd name="f101" fmla="val 1687050"/>
              <a:gd name="f102" fmla="val 841149"/>
              <a:gd name="f103" fmla="val 1653157"/>
              <a:gd name="f104" fmla="val 805349"/>
              <a:gd name="f105" fmla="val 1644015"/>
              <a:gd name="f106" fmla="val 795693"/>
              <a:gd name="f107" fmla="val 1561789"/>
              <a:gd name="f108" fmla="val 910282"/>
              <a:gd name="f109" fmla="val 1426630"/>
              <a:gd name="f110" fmla="val 983636"/>
              <a:gd name="f111" fmla="val 1274606"/>
              <a:gd name="f112" fmla="val 982683"/>
              <a:gd name="f113" fmla="val 980378"/>
              <a:gd name="f114" fmla="val 980836"/>
              <a:gd name="f115" fmla="val 1270380"/>
              <a:gd name="f116" fmla="val 1427425"/>
              <a:gd name="f117" fmla="val 901198"/>
              <a:gd name="f118" fmla="val 1565976"/>
              <a:gd name="f119" fmla="val 779756"/>
              <a:gd name="f120" fmla="val 1647056"/>
              <a:gd name="f121" fmla="val 807405"/>
              <a:gd name="f122" fmla="val 1681913"/>
              <a:gd name="f123" fmla="val 803595"/>
              <a:gd name="f124" fmla="val 1732594"/>
              <a:gd name="f125" fmla="val 770486"/>
              <a:gd name="f126" fmla="val 1763941"/>
              <a:gd name="f127" fmla="val 734686"/>
              <a:gd name="f128" fmla="val 1797834"/>
              <a:gd name="f129" fmla="val 678189"/>
              <a:gd name="f130" fmla="val 1796289"/>
              <a:gd name="f131" fmla="val 644296"/>
              <a:gd name="f132" fmla="val 1760489"/>
              <a:gd name="f133" fmla="val 24442"/>
              <a:gd name="f134" fmla="val 1105772"/>
              <a:gd name="f135" fmla="+- 0 0 9451"/>
              <a:gd name="f136" fmla="val 1069973"/>
              <a:gd name="f137" fmla="+- 0 0 7906"/>
              <a:gd name="f138" fmla="val 1013476"/>
              <a:gd name="f139" fmla="val 979583"/>
              <a:gd name="f140" fmla="val 63694"/>
              <a:gd name="f141" fmla="val 945689"/>
              <a:gd name="f142" fmla="val 120190"/>
              <a:gd name="f143" fmla="val 947235"/>
              <a:gd name="f144" fmla="val 154084"/>
              <a:gd name="f145" fmla="val 983034"/>
              <a:gd name="f146" fmla="val 163237"/>
              <a:gd name="f147" fmla="val 992702"/>
              <a:gd name="f148" fmla="val 244774"/>
              <a:gd name="f149" fmla="val 882877"/>
              <a:gd name="f150" fmla="val 375836"/>
              <a:gd name="f151" fmla="val 813180"/>
              <a:gd name="f152" fmla="val 523178"/>
              <a:gd name="f153" fmla="val 818460"/>
              <a:gd name="f154" fmla="val 820284"/>
              <a:gd name="f155" fmla="val 522622"/>
              <a:gd name="f156" fmla="val 821285"/>
              <a:gd name="f157" fmla="val 363119"/>
              <a:gd name="f158" fmla="val 903845"/>
              <a:gd name="f159" fmla="val 223207"/>
              <a:gd name="f160" fmla="val 1028952"/>
              <a:gd name="f161" fmla="val 143673"/>
              <a:gd name="f162" fmla="val 999689"/>
              <a:gd name="f163" fmla="val 108599"/>
              <a:gd name="f164" fmla="val 1002953"/>
              <a:gd name="f165" fmla="val 56445"/>
              <a:gd name="f166" fmla="val 1036755"/>
              <a:gd name="f167" fmla="val 24443"/>
              <a:gd name="f168" fmla="val 1072555"/>
              <a:gd name="f169" fmla="val 1129052"/>
              <a:gd name="f170" fmla="*/ f0 1 1807241"/>
              <a:gd name="f171" fmla="*/ f1 1 1788383"/>
              <a:gd name="f172" fmla="+- f4 0 f2"/>
              <a:gd name="f173" fmla="+- f3 0 f2"/>
              <a:gd name="f174" fmla="*/ f173 1 1807241"/>
              <a:gd name="f175" fmla="*/ f172 1 1788383"/>
              <a:gd name="f176" fmla="*/ f2 1 f174"/>
              <a:gd name="f177" fmla="*/ f3 1 f174"/>
              <a:gd name="f178" fmla="*/ f2 1 f175"/>
              <a:gd name="f179" fmla="*/ f4 1 f175"/>
              <a:gd name="f180" fmla="*/ f176 f170 1"/>
              <a:gd name="f181" fmla="*/ f177 f170 1"/>
              <a:gd name="f182" fmla="*/ f179 f171 1"/>
              <a:gd name="f183" fmla="*/ f178 f17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80" t="f183" r="f181" b="f182"/>
            <a:pathLst>
              <a:path w="1807240" h="1788383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lnTo>
                  <a:pt x="f19" y="f20"/>
                </a:ln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5" y="f6"/>
                </a:cubicBezTo>
                <a:close/>
                <a:moveTo>
                  <a:pt x="f31" y="f32"/>
                </a:moveTo>
                <a:lnTo>
                  <a:pt x="f33" y="f34"/>
                </a:lnTo>
                <a:cubicBezTo>
                  <a:pt x="f35" y="f36"/>
                  <a:pt x="f37" y="f38"/>
                  <a:pt x="f39" y="f40"/>
                </a:cubicBezTo>
                <a:lnTo>
                  <a:pt x="f41" y="f42"/>
                </a:lnTo>
                <a:lnTo>
                  <a:pt x="f43" y="f44"/>
                </a:lnTo>
                <a:cubicBezTo>
                  <a:pt x="f45" y="f46"/>
                  <a:pt x="f47" y="f48"/>
                  <a:pt x="f31" y="f32"/>
                </a:cubicBezTo>
                <a:close/>
                <a:moveTo>
                  <a:pt x="f49" y="f50"/>
                </a:moveTo>
                <a:cubicBezTo>
                  <a:pt x="f51" y="f52"/>
                  <a:pt x="f53" y="f54"/>
                  <a:pt x="f55" y="f56"/>
                </a:cubicBezTo>
                <a:lnTo>
                  <a:pt x="f57" y="f58"/>
                </a:lnTo>
                <a:lnTo>
                  <a:pt x="f59" y="f60"/>
                </a:lnTo>
                <a:lnTo>
                  <a:pt x="f61" y="f62"/>
                </a:lnTo>
                <a:cubicBezTo>
                  <a:pt x="f63" y="f64"/>
                  <a:pt x="f65" y="f66"/>
                  <a:pt x="f67" y="f68"/>
                </a:cubicBezTo>
                <a:lnTo>
                  <a:pt x="f69" y="f70"/>
                </a:lnTo>
                <a:cubicBezTo>
                  <a:pt x="f71" y="f72"/>
                  <a:pt x="f73" y="f74"/>
                  <a:pt x="f75" y="f76"/>
                </a:cubicBezTo>
                <a:lnTo>
                  <a:pt x="f77" y="f78"/>
                </a:lnTo>
                <a:lnTo>
                  <a:pt x="f79" y="f80"/>
                </a:lnTo>
                <a:lnTo>
                  <a:pt x="f81" y="f82"/>
                </a:lnTo>
                <a:cubicBezTo>
                  <a:pt x="f83" y="f84"/>
                  <a:pt x="f85" y="f86"/>
                  <a:pt x="f87" y="f88"/>
                </a:cubicBezTo>
                <a:close/>
                <a:moveTo>
                  <a:pt x="f89" y="f90"/>
                </a:moveTo>
                <a:lnTo>
                  <a:pt x="f91" y="f92"/>
                </a:lnTo>
                <a:cubicBezTo>
                  <a:pt x="f93" y="f94"/>
                  <a:pt x="f95" y="f96"/>
                  <a:pt x="f97" y="f98"/>
                </a:cubicBezTo>
                <a:cubicBezTo>
                  <a:pt x="f99" y="f100"/>
                  <a:pt x="f101" y="f102"/>
                  <a:pt x="f103" y="f104"/>
                </a:cubicBezTo>
                <a:lnTo>
                  <a:pt x="f105" y="f106"/>
                </a:lnTo>
                <a:cubicBezTo>
                  <a:pt x="f107" y="f108"/>
                  <a:pt x="f109" y="f110"/>
                  <a:pt x="f111" y="f112"/>
                </a:cubicBezTo>
                <a:lnTo>
                  <a:pt x="f113" y="f114"/>
                </a:lnTo>
                <a:lnTo>
                  <a:pt x="f113" y="f115"/>
                </a:lnTo>
                <a:cubicBezTo>
                  <a:pt x="f113" y="f116"/>
                  <a:pt x="f117" y="f118"/>
                  <a:pt x="f119" y="f120"/>
                </a:cubicBezTo>
                <a:cubicBezTo>
                  <a:pt x="f121" y="f122"/>
                  <a:pt x="f123" y="f124"/>
                  <a:pt x="f125" y="f126"/>
                </a:cubicBezTo>
                <a:cubicBezTo>
                  <a:pt x="f127" y="f128"/>
                  <a:pt x="f129" y="f130"/>
                  <a:pt x="f131" y="f132"/>
                </a:cubicBezTo>
                <a:lnTo>
                  <a:pt x="f133" y="f134"/>
                </a:lnTo>
                <a:cubicBezTo>
                  <a:pt x="f135" y="f136"/>
                  <a:pt x="f137" y="f138"/>
                  <a:pt x="f90" y="f139"/>
                </a:cubicBezTo>
                <a:cubicBezTo>
                  <a:pt x="f140" y="f141"/>
                  <a:pt x="f142" y="f143"/>
                  <a:pt x="f144" y="f145"/>
                </a:cubicBezTo>
                <a:lnTo>
                  <a:pt x="f146" y="f147"/>
                </a:lnTo>
                <a:cubicBezTo>
                  <a:pt x="f148" y="f149"/>
                  <a:pt x="f150" y="f151"/>
                  <a:pt x="f152" y="f151"/>
                </a:cubicBezTo>
                <a:lnTo>
                  <a:pt x="f153" y="f151"/>
                </a:lnTo>
                <a:lnTo>
                  <a:pt x="f154" y="f155"/>
                </a:lnTo>
                <a:cubicBezTo>
                  <a:pt x="f156" y="f157"/>
                  <a:pt x="f158" y="f159"/>
                  <a:pt x="f160" y="f161"/>
                </a:cubicBezTo>
                <a:cubicBezTo>
                  <a:pt x="f162" y="f163"/>
                  <a:pt x="f164" y="f165"/>
                  <a:pt x="f166" y="f167"/>
                </a:cubicBezTo>
                <a:cubicBezTo>
                  <a:pt x="f168" y="f135"/>
                  <a:pt x="f169" y="f137"/>
                  <a:pt x="f89" y="f90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9" name="Rectangle 130">
            <a:extLst>
              <a:ext uri="{FF2B5EF4-FFF2-40B4-BE49-F238E27FC236}">
                <a16:creationId xmlns:a16="http://schemas.microsoft.com/office/drawing/2014/main" id="{1BDB6EF9-1BC1-B55D-75BD-382B859ABE69}"/>
              </a:ext>
            </a:extLst>
          </p:cNvPr>
          <p:cNvSpPr/>
          <p:nvPr/>
        </p:nvSpPr>
        <p:spPr>
          <a:xfrm>
            <a:off x="6828017" y="1189442"/>
            <a:ext cx="408435" cy="410294"/>
          </a:xfrm>
          <a:custGeom>
            <a:avLst/>
            <a:gdLst>
              <a:gd name="f0" fmla="val w"/>
              <a:gd name="f1" fmla="val h"/>
              <a:gd name="f2" fmla="val 0"/>
              <a:gd name="f3" fmla="val 371900"/>
              <a:gd name="f4" fmla="val 373588"/>
              <a:gd name="f5" fmla="val 297080"/>
              <a:gd name="f6" fmla="val 129105"/>
              <a:gd name="f7" fmla="val 284273"/>
              <a:gd name="f8" fmla="val 219737"/>
              <a:gd name="f9" fmla="val 305496"/>
              <a:gd name="f10" fmla="val 333001"/>
              <a:gd name="f11" fmla="val 228265"/>
              <a:gd name="f12" fmla="val 250807"/>
              <a:gd name="f13" fmla="val 263614"/>
              <a:gd name="f14" fmla="val 157021"/>
              <a:gd name="f15" fmla="val 175826"/>
              <a:gd name="f16" fmla="val 195129"/>
              <a:gd name="f17" fmla="val 93087"/>
              <a:gd name="f18" fmla="val 117372"/>
              <a:gd name="f19" fmla="val 141984"/>
              <a:gd name="f20" fmla="val 123179"/>
              <a:gd name="f21" fmla="val 58494"/>
              <a:gd name="f22" fmla="val 84208"/>
              <a:gd name="f23" fmla="val 95969"/>
              <a:gd name="f24" fmla="val 354346"/>
              <a:gd name="f25" fmla="val 97437"/>
              <a:gd name="f26" fmla="val 356087"/>
              <a:gd name="f27" fmla="val 96136"/>
              <a:gd name="f28" fmla="val 357928"/>
              <a:gd name="f29" fmla="val 96353"/>
              <a:gd name="f30" fmla="val 359747"/>
              <a:gd name="f31" fmla="val 96905"/>
              <a:gd name="f32" fmla="val 360371"/>
              <a:gd name="f33" fmla="val 97095"/>
              <a:gd name="f34" fmla="val 368954"/>
              <a:gd name="f35" fmla="val 99700"/>
              <a:gd name="f36" fmla="val 373801"/>
              <a:gd name="f37" fmla="val 108770"/>
              <a:gd name="f38" fmla="val 371196"/>
              <a:gd name="f39" fmla="val 117354"/>
              <a:gd name="f40" fmla="val 333339"/>
              <a:gd name="f41" fmla="val 242097"/>
              <a:gd name="f42" fmla="val 331591"/>
              <a:gd name="f43" fmla="val 247858"/>
              <a:gd name="f44" fmla="val 326929"/>
              <a:gd name="f45" fmla="val 251935"/>
              <a:gd name="f46" fmla="val 321206"/>
              <a:gd name="f47" fmla="val 252122"/>
              <a:gd name="f48" fmla="val 252873"/>
              <a:gd name="f49" fmla="val 313576"/>
              <a:gd name="f50" fmla="val 313378"/>
              <a:gd name="f51" fmla="val 253010"/>
              <a:gd name="f52" fmla="val 313229"/>
              <a:gd name="f53" fmla="val 252967"/>
              <a:gd name="f54" fmla="val 313080"/>
              <a:gd name="f55" fmla="val 252922"/>
              <a:gd name="f56" fmla="val 312919"/>
              <a:gd name="f57" fmla="val 126251"/>
              <a:gd name="f58" fmla="val 133971"/>
              <a:gd name="f59" fmla="val 281687"/>
              <a:gd name="f60" fmla="val 321075"/>
              <a:gd name="f61" fmla="val 314823"/>
              <a:gd name="f62" fmla="val 318480"/>
              <a:gd name="f63" fmla="val 329614"/>
              <a:gd name="f64" fmla="val 318311"/>
              <a:gd name="f65" fmla="val 336414"/>
              <a:gd name="f66" fmla="val 328969"/>
              <a:gd name="f67" fmla="val 341215"/>
              <a:gd name="f68" fmla="val 359094"/>
              <a:gd name="f69" fmla="val 321920"/>
              <a:gd name="f70" fmla="val 304041"/>
              <a:gd name="f71" fmla="val 286162"/>
              <a:gd name="f72" fmla="val 271668"/>
              <a:gd name="f73" fmla="val 278468"/>
              <a:gd name="f74" fmla="val 289602"/>
              <a:gd name="f75" fmla="val 142850"/>
              <a:gd name="f76" fmla="val 143397"/>
              <a:gd name="f77" fmla="val 316865"/>
              <a:gd name="f78" fmla="val 151629"/>
              <a:gd name="f79" fmla="val 321811"/>
              <a:gd name="f80" fmla="val 156401"/>
              <a:gd name="f81" fmla="val 330956"/>
              <a:gd name="f82" fmla="val 141907"/>
              <a:gd name="f83" fmla="val 124028"/>
              <a:gd name="f84" fmla="val 106149"/>
              <a:gd name="f85" fmla="val 91655"/>
              <a:gd name="f86" fmla="val 329356"/>
              <a:gd name="f87" fmla="val 98032"/>
              <a:gd name="f88" fmla="val 318986"/>
              <a:gd name="f89" fmla="val 108649"/>
              <a:gd name="f90" fmla="val 315212"/>
              <a:gd name="f91" fmla="val 33542"/>
              <a:gd name="f92" fmla="val 34909"/>
              <a:gd name="f93" fmla="val 1773"/>
              <a:gd name="f94" fmla="val 51879"/>
              <a:gd name="f95" fmla="*/ f0 1 371900"/>
              <a:gd name="f96" fmla="*/ f1 1 373588"/>
              <a:gd name="f97" fmla="+- f4 0 f2"/>
              <a:gd name="f98" fmla="+- f3 0 f2"/>
              <a:gd name="f99" fmla="*/ f98 1 371900"/>
              <a:gd name="f100" fmla="*/ f97 1 373588"/>
              <a:gd name="f101" fmla="*/ f2 1 f99"/>
              <a:gd name="f102" fmla="*/ f3 1 f99"/>
              <a:gd name="f103" fmla="*/ f2 1 f100"/>
              <a:gd name="f104" fmla="*/ f4 1 f100"/>
              <a:gd name="f105" fmla="*/ f101 f95 1"/>
              <a:gd name="f106" fmla="*/ f102 f95 1"/>
              <a:gd name="f107" fmla="*/ f104 f96 1"/>
              <a:gd name="f108" fmla="*/ f103 f9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5" t="f108" r="f106" b="f107"/>
            <a:pathLst>
              <a:path w="371900" h="373588">
                <a:moveTo>
                  <a:pt x="f5" y="f6"/>
                </a:moveTo>
                <a:lnTo>
                  <a:pt x="f7" y="f8"/>
                </a:lnTo>
                <a:lnTo>
                  <a:pt x="f9" y="f8"/>
                </a:lnTo>
                <a:lnTo>
                  <a:pt x="f10" y="f6"/>
                </a:lnTo>
                <a:close/>
                <a:moveTo>
                  <a:pt x="f11" y="f6"/>
                </a:moveTo>
                <a:lnTo>
                  <a:pt x="f11" y="f8"/>
                </a:lnTo>
                <a:lnTo>
                  <a:pt x="f12" y="f8"/>
                </a:lnTo>
                <a:lnTo>
                  <a:pt x="f13" y="f6"/>
                </a:lnTo>
                <a:close/>
                <a:moveTo>
                  <a:pt x="f14" y="f6"/>
                </a:moveTo>
                <a:lnTo>
                  <a:pt x="f15" y="f8"/>
                </a:lnTo>
                <a:lnTo>
                  <a:pt x="f16" y="f8"/>
                </a:lnTo>
                <a:lnTo>
                  <a:pt x="f16" y="f6"/>
                </a:lnTo>
                <a:close/>
                <a:moveTo>
                  <a:pt x="f17" y="f6"/>
                </a:moveTo>
                <a:lnTo>
                  <a:pt x="f18" y="f8"/>
                </a:lnTo>
                <a:lnTo>
                  <a:pt x="f19" y="f8"/>
                </a:lnTo>
                <a:lnTo>
                  <a:pt x="f20" y="f6"/>
                </a:lnTo>
                <a:close/>
                <a:moveTo>
                  <a:pt x="f21" y="f2"/>
                </a:moveTo>
                <a:lnTo>
                  <a:pt x="f22" y="f23"/>
                </a:lnTo>
                <a:lnTo>
                  <a:pt x="f24" y="f23"/>
                </a:lnTo>
                <a:lnTo>
                  <a:pt x="f24" y="f25"/>
                </a:lnTo>
                <a:cubicBezTo>
                  <a:pt x="f26" y="f27"/>
                  <a:pt x="f28" y="f29"/>
                  <a:pt x="f30" y="f31"/>
                </a:cubicBezTo>
                <a:lnTo>
                  <a:pt x="f32" y="f33"/>
                </a:lnTo>
                <a:cubicBezTo>
                  <a:pt x="f34" y="f35"/>
                  <a:pt x="f36" y="f37"/>
                  <a:pt x="f38" y="f39"/>
                </a:cubicBezTo>
                <a:lnTo>
                  <a:pt x="f40" y="f41"/>
                </a:lnTo>
                <a:cubicBezTo>
                  <a:pt x="f42" y="f43"/>
                  <a:pt x="f44" y="f45"/>
                  <a:pt x="f46" y="f47"/>
                </a:cubicBezTo>
                <a:lnTo>
                  <a:pt x="f46" y="f48"/>
                </a:lnTo>
                <a:lnTo>
                  <a:pt x="f49" y="f48"/>
                </a:lnTo>
                <a:cubicBezTo>
                  <a:pt x="f50" y="f51"/>
                  <a:pt x="f52" y="f53"/>
                  <a:pt x="f54" y="f55"/>
                </a:cubicBezTo>
                <a:lnTo>
                  <a:pt x="f56" y="f48"/>
                </a:lnTo>
                <a:lnTo>
                  <a:pt x="f57" y="f48"/>
                </a:lnTo>
                <a:lnTo>
                  <a:pt x="f58" y="f59"/>
                </a:lnTo>
                <a:lnTo>
                  <a:pt x="f60" y="f59"/>
                </a:lnTo>
                <a:lnTo>
                  <a:pt x="f60" y="f61"/>
                </a:lnTo>
                <a:lnTo>
                  <a:pt x="f62" y="f61"/>
                </a:lnTo>
                <a:cubicBezTo>
                  <a:pt x="f63" y="f64"/>
                  <a:pt x="f65" y="f66"/>
                  <a:pt x="f65" y="f67"/>
                </a:cubicBezTo>
                <a:cubicBezTo>
                  <a:pt x="f65" y="f68"/>
                  <a:pt x="f69" y="f4"/>
                  <a:pt x="f70" y="f4"/>
                </a:cubicBezTo>
                <a:cubicBezTo>
                  <a:pt x="f71" y="f4"/>
                  <a:pt x="f72" y="f68"/>
                  <a:pt x="f72" y="f67"/>
                </a:cubicBezTo>
                <a:cubicBezTo>
                  <a:pt x="f72" y="f66"/>
                  <a:pt x="f73" y="f64"/>
                  <a:pt x="f74" y="f61"/>
                </a:cubicBezTo>
                <a:lnTo>
                  <a:pt x="f75" y="f61"/>
                </a:lnTo>
                <a:lnTo>
                  <a:pt x="f76" y="f77"/>
                </a:lnTo>
                <a:cubicBezTo>
                  <a:pt x="f78" y="f79"/>
                  <a:pt x="f80" y="f81"/>
                  <a:pt x="f80" y="f67"/>
                </a:cubicBezTo>
                <a:cubicBezTo>
                  <a:pt x="f80" y="f68"/>
                  <a:pt x="f82" y="f4"/>
                  <a:pt x="f83" y="f4"/>
                </a:cubicBezTo>
                <a:cubicBezTo>
                  <a:pt x="f84" y="f4"/>
                  <a:pt x="f85" y="f68"/>
                  <a:pt x="f85" y="f67"/>
                </a:cubicBezTo>
                <a:cubicBezTo>
                  <a:pt x="f85" y="f86"/>
                  <a:pt x="f87" y="f88"/>
                  <a:pt x="f89" y="f90"/>
                </a:cubicBezTo>
                <a:lnTo>
                  <a:pt x="f91" y="f92"/>
                </a:lnTo>
                <a:lnTo>
                  <a:pt x="f2" y="f92"/>
                </a:lnTo>
                <a:lnTo>
                  <a:pt x="f2" y="f93"/>
                </a:lnTo>
                <a:lnTo>
                  <a:pt x="f94" y="f93"/>
                </a:ln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91437" tIns="45722" rIns="91437" bIns="45722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20" name="Right Triangle 17">
            <a:extLst>
              <a:ext uri="{FF2B5EF4-FFF2-40B4-BE49-F238E27FC236}">
                <a16:creationId xmlns:a16="http://schemas.microsoft.com/office/drawing/2014/main" id="{FD5E3605-FF32-FCDD-03FB-EA264EE8F91F}"/>
              </a:ext>
            </a:extLst>
          </p:cNvPr>
          <p:cNvSpPr/>
          <p:nvPr/>
        </p:nvSpPr>
        <p:spPr>
          <a:xfrm>
            <a:off x="5651012" y="3468390"/>
            <a:ext cx="358611" cy="426999"/>
          </a:xfrm>
          <a:custGeom>
            <a:avLst/>
            <a:gdLst>
              <a:gd name="f0" fmla="val w"/>
              <a:gd name="f1" fmla="val h"/>
              <a:gd name="f2" fmla="val 0"/>
              <a:gd name="f3" fmla="val 2721114"/>
              <a:gd name="f4" fmla="val 3240000"/>
              <a:gd name="f5" fmla="val 2700000"/>
              <a:gd name="f6" fmla="val 1999321"/>
              <a:gd name="f7" fmla="val 2603448"/>
              <a:gd name="f8" fmla="val 2772810"/>
              <a:gd name="f9" fmla="val 2528507"/>
              <a:gd name="f10" fmla="val 2263914"/>
              <a:gd name="f11" fmla="val 2230929"/>
              <a:gd name="f12" fmla="val 2516419"/>
              <a:gd name="f13" fmla="val 2435624"/>
              <a:gd name="f14" fmla="val 2688129"/>
              <a:gd name="f15" fmla="val 2940634"/>
              <a:gd name="f16" fmla="val 3145329"/>
              <a:gd name="f17" fmla="val 2011409"/>
              <a:gd name="f18" fmla="val 1806714"/>
              <a:gd name="f19" fmla="val 1576134"/>
              <a:gd name="f20" fmla="val 17032"/>
              <a:gd name="f21" fmla="val 2276728"/>
              <a:gd name="f22" fmla="val 17033"/>
              <a:gd name="f23" fmla="val 1576135"/>
              <a:gd name="f24" fmla="val 1321887"/>
              <a:gd name="f25" fmla="val 996125"/>
              <a:gd name="f26" fmla="val 2160187"/>
              <a:gd name="f27" fmla="val 1979345"/>
              <a:gd name="f28" fmla="val 2161001"/>
              <a:gd name="f29" fmla="val 1738579"/>
              <a:gd name="f30" fmla="val 2402384"/>
              <a:gd name="f31" fmla="val 2997617"/>
              <a:gd name="f32" fmla="val 3238999"/>
              <a:gd name="f33" fmla="val 3239814"/>
              <a:gd name="f34" fmla="val 1436085"/>
              <a:gd name="f35" fmla="val 2287664"/>
              <a:gd name="f36" fmla="val 888809"/>
              <a:gd name="f37" fmla="*/ f0 1 2721114"/>
              <a:gd name="f38" fmla="*/ f1 1 3240000"/>
              <a:gd name="f39" fmla="+- f4 0 f2"/>
              <a:gd name="f40" fmla="+- f3 0 f2"/>
              <a:gd name="f41" fmla="*/ f40 1 2721114"/>
              <a:gd name="f42" fmla="*/ f39 1 3240000"/>
              <a:gd name="f43" fmla="*/ f2 1 f41"/>
              <a:gd name="f44" fmla="*/ f3 1 f41"/>
              <a:gd name="f45" fmla="*/ f2 1 f42"/>
              <a:gd name="f46" fmla="*/ f4 1 f42"/>
              <a:gd name="f47" fmla="*/ f43 f37 1"/>
              <a:gd name="f48" fmla="*/ f44 f37 1"/>
              <a:gd name="f49" fmla="*/ f46 f38 1"/>
              <a:gd name="f50" fmla="*/ f45 f3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7" t="f50" r="f48" b="f49"/>
            <a:pathLst>
              <a:path w="2721114" h="3240000">
                <a:moveTo>
                  <a:pt x="f6" y="f7"/>
                </a:moveTo>
                <a:lnTo>
                  <a:pt x="f6" y="f8"/>
                </a:lnTo>
                <a:lnTo>
                  <a:pt x="f9" y="f8"/>
                </a:lnTo>
                <a:lnTo>
                  <a:pt x="f9" y="f7"/>
                </a:lnTo>
                <a:close/>
                <a:moveTo>
                  <a:pt x="f10" y="f11"/>
                </a:moveTo>
                <a:cubicBezTo>
                  <a:pt x="f12" y="f11"/>
                  <a:pt x="f3" y="f13"/>
                  <a:pt x="f3" y="f14"/>
                </a:cubicBezTo>
                <a:cubicBezTo>
                  <a:pt x="f3" y="f15"/>
                  <a:pt x="f12" y="f16"/>
                  <a:pt x="f10" y="f16"/>
                </a:cubicBezTo>
                <a:cubicBezTo>
                  <a:pt x="f17" y="f16"/>
                  <a:pt x="f18" y="f15"/>
                  <a:pt x="f18" y="f14"/>
                </a:cubicBezTo>
                <a:cubicBezTo>
                  <a:pt x="f18" y="f13"/>
                  <a:pt x="f17" y="f11"/>
                  <a:pt x="f10" y="f11"/>
                </a:cubicBezTo>
                <a:close/>
                <a:moveTo>
                  <a:pt x="f19" y="f20"/>
                </a:moveTo>
                <a:lnTo>
                  <a:pt x="f21" y="f20"/>
                </a:lnTo>
                <a:lnTo>
                  <a:pt x="f21" y="f22"/>
                </a:lnTo>
                <a:lnTo>
                  <a:pt x="f23" y="f22"/>
                </a:lnTo>
                <a:close/>
                <a:moveTo>
                  <a:pt x="f2" y="f20"/>
                </a:moveTo>
                <a:lnTo>
                  <a:pt x="f24" y="f20"/>
                </a:lnTo>
                <a:lnTo>
                  <a:pt x="f24" y="f25"/>
                </a:lnTo>
                <a:lnTo>
                  <a:pt x="f21" y="f25"/>
                </a:lnTo>
                <a:lnTo>
                  <a:pt x="f21" y="f26"/>
                </a:lnTo>
                <a:cubicBezTo>
                  <a:pt x="f27" y="f28"/>
                  <a:pt x="f29" y="f30"/>
                  <a:pt x="f29" y="f5"/>
                </a:cubicBezTo>
                <a:cubicBezTo>
                  <a:pt x="f29" y="f31"/>
                  <a:pt x="f27" y="f32"/>
                  <a:pt x="f21" y="f33"/>
                </a:cubicBezTo>
                <a:lnTo>
                  <a:pt x="f21" y="f4"/>
                </a:lnTo>
                <a:lnTo>
                  <a:pt x="f2" y="f4"/>
                </a:lnTo>
                <a:close/>
                <a:moveTo>
                  <a:pt x="f34" y="f2"/>
                </a:moveTo>
                <a:lnTo>
                  <a:pt x="f35" y="f36"/>
                </a:lnTo>
                <a:lnTo>
                  <a:pt x="f34" y="f36"/>
                </a:ln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21" name="Right Triangle 17">
            <a:extLst>
              <a:ext uri="{FF2B5EF4-FFF2-40B4-BE49-F238E27FC236}">
                <a16:creationId xmlns:a16="http://schemas.microsoft.com/office/drawing/2014/main" id="{01D86ECF-A642-99A6-1DCB-0337494F58AF}"/>
              </a:ext>
            </a:extLst>
          </p:cNvPr>
          <p:cNvSpPr/>
          <p:nvPr/>
        </p:nvSpPr>
        <p:spPr>
          <a:xfrm>
            <a:off x="4994729" y="3468390"/>
            <a:ext cx="358611" cy="426999"/>
          </a:xfrm>
          <a:custGeom>
            <a:avLst/>
            <a:gdLst>
              <a:gd name="f0" fmla="val w"/>
              <a:gd name="f1" fmla="val h"/>
              <a:gd name="f2" fmla="val 0"/>
              <a:gd name="f3" fmla="val 2721114"/>
              <a:gd name="f4" fmla="val 3240000"/>
              <a:gd name="f5" fmla="val 2700000"/>
              <a:gd name="f6" fmla="val 2179233"/>
              <a:gd name="f7" fmla="val 2431577"/>
              <a:gd name="f8" fmla="val 2611489"/>
              <a:gd name="f9" fmla="val 1999321"/>
              <a:gd name="f10" fmla="val 2780851"/>
              <a:gd name="f11" fmla="val 2960763"/>
              <a:gd name="f12" fmla="val 2348595"/>
              <a:gd name="f13" fmla="val 2528507"/>
              <a:gd name="f14" fmla="val 2263914"/>
              <a:gd name="f15" fmla="val 2238970"/>
              <a:gd name="f16" fmla="val 2516419"/>
              <a:gd name="f17" fmla="val 2443665"/>
              <a:gd name="f18" fmla="val 2696170"/>
              <a:gd name="f19" fmla="val 2948675"/>
              <a:gd name="f20" fmla="val 3153370"/>
              <a:gd name="f21" fmla="val 2011409"/>
              <a:gd name="f22" fmla="val 1806714"/>
              <a:gd name="f23" fmla="val 1576134"/>
              <a:gd name="f24" fmla="val 17032"/>
              <a:gd name="f25" fmla="val 2276728"/>
              <a:gd name="f26" fmla="val 17033"/>
              <a:gd name="f27" fmla="val 1576135"/>
              <a:gd name="f28" fmla="val 1321887"/>
              <a:gd name="f29" fmla="val 996125"/>
              <a:gd name="f30" fmla="val 2160187"/>
              <a:gd name="f31" fmla="val 1979345"/>
              <a:gd name="f32" fmla="val 2161001"/>
              <a:gd name="f33" fmla="val 1738579"/>
              <a:gd name="f34" fmla="val 2402384"/>
              <a:gd name="f35" fmla="val 2997617"/>
              <a:gd name="f36" fmla="val 3238999"/>
              <a:gd name="f37" fmla="val 3239814"/>
              <a:gd name="f38" fmla="val 1436085"/>
              <a:gd name="f39" fmla="val 2287664"/>
              <a:gd name="f40" fmla="val 888809"/>
              <a:gd name="f41" fmla="*/ f0 1 2721114"/>
              <a:gd name="f42" fmla="*/ f1 1 3240000"/>
              <a:gd name="f43" fmla="+- f4 0 f2"/>
              <a:gd name="f44" fmla="+- f3 0 f2"/>
              <a:gd name="f45" fmla="*/ f44 1 2721114"/>
              <a:gd name="f46" fmla="*/ f43 1 3240000"/>
              <a:gd name="f47" fmla="*/ f2 1 f45"/>
              <a:gd name="f48" fmla="*/ f3 1 f45"/>
              <a:gd name="f49" fmla="*/ f2 1 f46"/>
              <a:gd name="f50" fmla="*/ f4 1 f46"/>
              <a:gd name="f51" fmla="*/ f47 f41 1"/>
              <a:gd name="f52" fmla="*/ f48 f41 1"/>
              <a:gd name="f53" fmla="*/ f50 f42 1"/>
              <a:gd name="f54" fmla="*/ f49 f4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1" t="f54" r="f52" b="f53"/>
            <a:pathLst>
              <a:path w="2721114" h="3240000">
                <a:moveTo>
                  <a:pt x="f6" y="f7"/>
                </a:moveTo>
                <a:lnTo>
                  <a:pt x="f6" y="f8"/>
                </a:lnTo>
                <a:lnTo>
                  <a:pt x="f9" y="f8"/>
                </a:lnTo>
                <a:lnTo>
                  <a:pt x="f9" y="f10"/>
                </a:lnTo>
                <a:lnTo>
                  <a:pt x="f6" y="f10"/>
                </a:lnTo>
                <a:lnTo>
                  <a:pt x="f6" y="f11"/>
                </a:lnTo>
                <a:lnTo>
                  <a:pt x="f12" y="f11"/>
                </a:lnTo>
                <a:lnTo>
                  <a:pt x="f12" y="f10"/>
                </a:lnTo>
                <a:lnTo>
                  <a:pt x="f13" y="f10"/>
                </a:lnTo>
                <a:lnTo>
                  <a:pt x="f13" y="f8"/>
                </a:lnTo>
                <a:lnTo>
                  <a:pt x="f12" y="f8"/>
                </a:lnTo>
                <a:lnTo>
                  <a:pt x="f12" y="f7"/>
                </a:lnTo>
                <a:close/>
                <a:moveTo>
                  <a:pt x="f14" y="f15"/>
                </a:moveTo>
                <a:cubicBezTo>
                  <a:pt x="f16" y="f15"/>
                  <a:pt x="f3" y="f17"/>
                  <a:pt x="f3" y="f18"/>
                </a:cubicBezTo>
                <a:cubicBezTo>
                  <a:pt x="f3" y="f19"/>
                  <a:pt x="f16" y="f20"/>
                  <a:pt x="f14" y="f20"/>
                </a:cubicBezTo>
                <a:cubicBezTo>
                  <a:pt x="f21" y="f20"/>
                  <a:pt x="f22" y="f19"/>
                  <a:pt x="f22" y="f18"/>
                </a:cubicBezTo>
                <a:cubicBezTo>
                  <a:pt x="f22" y="f17"/>
                  <a:pt x="f21" y="f15"/>
                  <a:pt x="f14" y="f15"/>
                </a:cubicBezTo>
                <a:close/>
                <a:moveTo>
                  <a:pt x="f23" y="f24"/>
                </a:moveTo>
                <a:lnTo>
                  <a:pt x="f25" y="f24"/>
                </a:lnTo>
                <a:lnTo>
                  <a:pt x="f25" y="f26"/>
                </a:lnTo>
                <a:lnTo>
                  <a:pt x="f27" y="f26"/>
                </a:lnTo>
                <a:close/>
                <a:moveTo>
                  <a:pt x="f2" y="f24"/>
                </a:moveTo>
                <a:lnTo>
                  <a:pt x="f28" y="f24"/>
                </a:lnTo>
                <a:lnTo>
                  <a:pt x="f28" y="f29"/>
                </a:lnTo>
                <a:lnTo>
                  <a:pt x="f25" y="f29"/>
                </a:lnTo>
                <a:lnTo>
                  <a:pt x="f25" y="f30"/>
                </a:lnTo>
                <a:cubicBezTo>
                  <a:pt x="f31" y="f32"/>
                  <a:pt x="f33" y="f34"/>
                  <a:pt x="f33" y="f5"/>
                </a:cubicBezTo>
                <a:cubicBezTo>
                  <a:pt x="f33" y="f35"/>
                  <a:pt x="f31" y="f36"/>
                  <a:pt x="f25" y="f37"/>
                </a:cubicBezTo>
                <a:lnTo>
                  <a:pt x="f25" y="f4"/>
                </a:lnTo>
                <a:lnTo>
                  <a:pt x="f2" y="f4"/>
                </a:lnTo>
                <a:close/>
                <a:moveTo>
                  <a:pt x="f38" y="f2"/>
                </a:moveTo>
                <a:lnTo>
                  <a:pt x="f39" y="f40"/>
                </a:lnTo>
                <a:lnTo>
                  <a:pt x="f38" y="f40"/>
                </a:ln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22" name="Right Triangle 17">
            <a:extLst>
              <a:ext uri="{FF2B5EF4-FFF2-40B4-BE49-F238E27FC236}">
                <a16:creationId xmlns:a16="http://schemas.microsoft.com/office/drawing/2014/main" id="{6141AC1C-25E8-C906-C9C7-7C9B219EC829}"/>
              </a:ext>
            </a:extLst>
          </p:cNvPr>
          <p:cNvSpPr/>
          <p:nvPr/>
        </p:nvSpPr>
        <p:spPr>
          <a:xfrm>
            <a:off x="6307289" y="3468390"/>
            <a:ext cx="358611" cy="426999"/>
          </a:xfrm>
          <a:custGeom>
            <a:avLst/>
            <a:gdLst>
              <a:gd name="f0" fmla="val w"/>
              <a:gd name="f1" fmla="val h"/>
              <a:gd name="f2" fmla="val 0"/>
              <a:gd name="f3" fmla="val 2721114"/>
              <a:gd name="f4" fmla="val 3240000"/>
              <a:gd name="f5" fmla="val 2700000"/>
              <a:gd name="f6" fmla="val 2136698"/>
              <a:gd name="f7" fmla="val 2449196"/>
              <a:gd name="f8" fmla="val 2016940"/>
              <a:gd name="f9" fmla="val 2568954"/>
              <a:gd name="f10" fmla="val 2144156"/>
              <a:gd name="f11" fmla="val 2696170"/>
              <a:gd name="f12" fmla="val 2823386"/>
              <a:gd name="f13" fmla="val 2943144"/>
              <a:gd name="f14" fmla="val 2263914"/>
              <a:gd name="f15" fmla="val 2815928"/>
              <a:gd name="f16" fmla="val 2391130"/>
              <a:gd name="f17" fmla="val 2510888"/>
              <a:gd name="f18" fmla="val 2383672"/>
              <a:gd name="f19" fmla="val 2576412"/>
              <a:gd name="f20" fmla="val 2238970"/>
              <a:gd name="f21" fmla="val 2516419"/>
              <a:gd name="f22" fmla="val 2443665"/>
              <a:gd name="f23" fmla="val 2948675"/>
              <a:gd name="f24" fmla="val 3153370"/>
              <a:gd name="f25" fmla="val 2011409"/>
              <a:gd name="f26" fmla="val 1806714"/>
              <a:gd name="f27" fmla="val 1576134"/>
              <a:gd name="f28" fmla="val 17032"/>
              <a:gd name="f29" fmla="val 2276728"/>
              <a:gd name="f30" fmla="val 17033"/>
              <a:gd name="f31" fmla="val 1576135"/>
              <a:gd name="f32" fmla="val 1321887"/>
              <a:gd name="f33" fmla="val 996125"/>
              <a:gd name="f34" fmla="val 2160187"/>
              <a:gd name="f35" fmla="val 1979345"/>
              <a:gd name="f36" fmla="val 2161001"/>
              <a:gd name="f37" fmla="val 1738579"/>
              <a:gd name="f38" fmla="val 2402384"/>
              <a:gd name="f39" fmla="val 2997617"/>
              <a:gd name="f40" fmla="val 3238999"/>
              <a:gd name="f41" fmla="val 3239814"/>
              <a:gd name="f42" fmla="val 1436085"/>
              <a:gd name="f43" fmla="val 2287664"/>
              <a:gd name="f44" fmla="val 888809"/>
              <a:gd name="f45" fmla="*/ f0 1 2721114"/>
              <a:gd name="f46" fmla="*/ f1 1 3240000"/>
              <a:gd name="f47" fmla="+- f4 0 f2"/>
              <a:gd name="f48" fmla="+- f3 0 f2"/>
              <a:gd name="f49" fmla="*/ f48 1 2721114"/>
              <a:gd name="f50" fmla="*/ f47 1 3240000"/>
              <a:gd name="f51" fmla="*/ f2 1 f49"/>
              <a:gd name="f52" fmla="*/ f3 1 f49"/>
              <a:gd name="f53" fmla="*/ f2 1 f50"/>
              <a:gd name="f54" fmla="*/ f4 1 f50"/>
              <a:gd name="f55" fmla="*/ f51 f45 1"/>
              <a:gd name="f56" fmla="*/ f52 f45 1"/>
              <a:gd name="f57" fmla="*/ f54 f46 1"/>
              <a:gd name="f58" fmla="*/ f53 f4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5" t="f58" r="f56" b="f57"/>
            <a:pathLst>
              <a:path w="2721114" h="3240000">
                <a:moveTo>
                  <a:pt x="f6" y="f7"/>
                </a:moveTo>
                <a:lnTo>
                  <a:pt x="f8" y="f9"/>
                </a:lnTo>
                <a:lnTo>
                  <a:pt x="f10" y="f11"/>
                </a:lnTo>
                <a:lnTo>
                  <a:pt x="f8" y="f12"/>
                </a:lnTo>
                <a:lnTo>
                  <a:pt x="f6" y="f13"/>
                </a:lnTo>
                <a:lnTo>
                  <a:pt x="f14" y="f15"/>
                </a:lnTo>
                <a:lnTo>
                  <a:pt x="f16" y="f13"/>
                </a:lnTo>
                <a:lnTo>
                  <a:pt x="f17" y="f12"/>
                </a:lnTo>
                <a:lnTo>
                  <a:pt x="f18" y="f11"/>
                </a:lnTo>
                <a:lnTo>
                  <a:pt x="f17" y="f9"/>
                </a:lnTo>
                <a:lnTo>
                  <a:pt x="f16" y="f7"/>
                </a:lnTo>
                <a:lnTo>
                  <a:pt x="f14" y="f19"/>
                </a:lnTo>
                <a:close/>
                <a:moveTo>
                  <a:pt x="f14" y="f20"/>
                </a:moveTo>
                <a:cubicBezTo>
                  <a:pt x="f21" y="f20"/>
                  <a:pt x="f3" y="f22"/>
                  <a:pt x="f3" y="f11"/>
                </a:cubicBezTo>
                <a:cubicBezTo>
                  <a:pt x="f3" y="f23"/>
                  <a:pt x="f21" y="f24"/>
                  <a:pt x="f14" y="f24"/>
                </a:cubicBezTo>
                <a:cubicBezTo>
                  <a:pt x="f25" y="f24"/>
                  <a:pt x="f26" y="f23"/>
                  <a:pt x="f26" y="f11"/>
                </a:cubicBezTo>
                <a:cubicBezTo>
                  <a:pt x="f26" y="f22"/>
                  <a:pt x="f25" y="f20"/>
                  <a:pt x="f14" y="f20"/>
                </a:cubicBezTo>
                <a:close/>
                <a:moveTo>
                  <a:pt x="f27" y="f28"/>
                </a:moveTo>
                <a:lnTo>
                  <a:pt x="f29" y="f28"/>
                </a:lnTo>
                <a:lnTo>
                  <a:pt x="f29" y="f30"/>
                </a:lnTo>
                <a:lnTo>
                  <a:pt x="f31" y="f30"/>
                </a:lnTo>
                <a:close/>
                <a:moveTo>
                  <a:pt x="f2" y="f28"/>
                </a:moveTo>
                <a:lnTo>
                  <a:pt x="f32" y="f28"/>
                </a:lnTo>
                <a:lnTo>
                  <a:pt x="f32" y="f33"/>
                </a:lnTo>
                <a:lnTo>
                  <a:pt x="f29" y="f33"/>
                </a:lnTo>
                <a:lnTo>
                  <a:pt x="f29" y="f34"/>
                </a:lnTo>
                <a:cubicBezTo>
                  <a:pt x="f35" y="f36"/>
                  <a:pt x="f37" y="f38"/>
                  <a:pt x="f37" y="f5"/>
                </a:cubicBezTo>
                <a:cubicBezTo>
                  <a:pt x="f37" y="f39"/>
                  <a:pt x="f35" y="f40"/>
                  <a:pt x="f29" y="f41"/>
                </a:cubicBezTo>
                <a:lnTo>
                  <a:pt x="f29" y="f4"/>
                </a:lnTo>
                <a:lnTo>
                  <a:pt x="f2" y="f4"/>
                </a:lnTo>
                <a:close/>
                <a:moveTo>
                  <a:pt x="f42" y="f2"/>
                </a:moveTo>
                <a:lnTo>
                  <a:pt x="f43" y="f44"/>
                </a:lnTo>
                <a:lnTo>
                  <a:pt x="f42" y="f44"/>
                </a:ln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23" name="Oval 44">
            <a:extLst>
              <a:ext uri="{FF2B5EF4-FFF2-40B4-BE49-F238E27FC236}">
                <a16:creationId xmlns:a16="http://schemas.microsoft.com/office/drawing/2014/main" id="{2A6BD90C-9306-4DAD-94C8-7BA8A218E655}"/>
              </a:ext>
            </a:extLst>
          </p:cNvPr>
          <p:cNvSpPr/>
          <p:nvPr/>
        </p:nvSpPr>
        <p:spPr>
          <a:xfrm>
            <a:off x="6963565" y="3468390"/>
            <a:ext cx="358611" cy="426999"/>
          </a:xfrm>
          <a:custGeom>
            <a:avLst/>
            <a:gdLst>
              <a:gd name="f0" fmla="val w"/>
              <a:gd name="f1" fmla="val h"/>
              <a:gd name="f2" fmla="val 0"/>
              <a:gd name="f3" fmla="val 2721114"/>
              <a:gd name="f4" fmla="val 3240000"/>
              <a:gd name="f5" fmla="val 2700000"/>
              <a:gd name="f6" fmla="val 2519839"/>
              <a:gd name="f7" fmla="val 2469622"/>
              <a:gd name="f8" fmla="val 2201779"/>
              <a:gd name="f9" fmla="val 2787682"/>
              <a:gd name="f10" fmla="val 2003023"/>
              <a:gd name="f11" fmla="val 2588926"/>
              <a:gd name="f12" fmla="val 1901669"/>
              <a:gd name="f13" fmla="val 2690281"/>
              <a:gd name="f14" fmla="val 2203868"/>
              <a:gd name="f15" fmla="val 2992480"/>
              <a:gd name="f16" fmla="val 2305222"/>
              <a:gd name="f17" fmla="val 2891125"/>
              <a:gd name="f18" fmla="val 2303133"/>
              <a:gd name="f19" fmla="val 2889037"/>
              <a:gd name="f20" fmla="val 2621194"/>
              <a:gd name="f21" fmla="val 2570977"/>
              <a:gd name="f22" fmla="val 2263914"/>
              <a:gd name="f23" fmla="val 2238970"/>
              <a:gd name="f24" fmla="val 2516419"/>
              <a:gd name="f25" fmla="val 2443665"/>
              <a:gd name="f26" fmla="val 2696170"/>
              <a:gd name="f27" fmla="val 2948675"/>
              <a:gd name="f28" fmla="val 3153370"/>
              <a:gd name="f29" fmla="val 2011409"/>
              <a:gd name="f30" fmla="val 1806714"/>
              <a:gd name="f31" fmla="val 1576134"/>
              <a:gd name="f32" fmla="val 17032"/>
              <a:gd name="f33" fmla="val 2276728"/>
              <a:gd name="f34" fmla="val 17033"/>
              <a:gd name="f35" fmla="val 1576135"/>
              <a:gd name="f36" fmla="val 1321887"/>
              <a:gd name="f37" fmla="val 996125"/>
              <a:gd name="f38" fmla="val 2160187"/>
              <a:gd name="f39" fmla="val 1979345"/>
              <a:gd name="f40" fmla="val 2161001"/>
              <a:gd name="f41" fmla="val 1738579"/>
              <a:gd name="f42" fmla="val 2402384"/>
              <a:gd name="f43" fmla="val 2997617"/>
              <a:gd name="f44" fmla="val 3238999"/>
              <a:gd name="f45" fmla="val 3239814"/>
              <a:gd name="f46" fmla="val 1436085"/>
              <a:gd name="f47" fmla="val 2287664"/>
              <a:gd name="f48" fmla="val 888809"/>
              <a:gd name="f49" fmla="*/ f0 1 2721114"/>
              <a:gd name="f50" fmla="*/ f1 1 3240000"/>
              <a:gd name="f51" fmla="+- f4 0 f2"/>
              <a:gd name="f52" fmla="+- f3 0 f2"/>
              <a:gd name="f53" fmla="*/ f52 1 2721114"/>
              <a:gd name="f54" fmla="*/ f51 1 3240000"/>
              <a:gd name="f55" fmla="*/ f2 1 f53"/>
              <a:gd name="f56" fmla="*/ f3 1 f53"/>
              <a:gd name="f57" fmla="*/ f2 1 f54"/>
              <a:gd name="f58" fmla="*/ f4 1 f54"/>
              <a:gd name="f59" fmla="*/ f55 f49 1"/>
              <a:gd name="f60" fmla="*/ f56 f49 1"/>
              <a:gd name="f61" fmla="*/ f58 f50 1"/>
              <a:gd name="f62" fmla="*/ f57 f5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9" t="f62" r="f60" b="f61"/>
            <a:pathLst>
              <a:path w="2721114" h="3240000">
                <a:moveTo>
                  <a:pt x="f6" y="f7"/>
                </a:moveTo>
                <a:lnTo>
                  <a:pt x="f8" y="f9"/>
                </a:lnTo>
                <a:lnTo>
                  <a:pt x="f10" y="f11"/>
                </a:lnTo>
                <a:lnTo>
                  <a:pt x="f12" y="f13"/>
                </a:lnTo>
                <a:lnTo>
                  <a:pt x="f14" y="f15"/>
                </a:lnTo>
                <a:lnTo>
                  <a:pt x="f16" y="f17"/>
                </a:lnTo>
                <a:lnTo>
                  <a:pt x="f18" y="f19"/>
                </a:lnTo>
                <a:lnTo>
                  <a:pt x="f20" y="f21"/>
                </a:lnTo>
                <a:close/>
                <a:moveTo>
                  <a:pt x="f22" y="f23"/>
                </a:moveTo>
                <a:cubicBezTo>
                  <a:pt x="f24" y="f23"/>
                  <a:pt x="f3" y="f25"/>
                  <a:pt x="f3" y="f26"/>
                </a:cubicBezTo>
                <a:cubicBezTo>
                  <a:pt x="f3" y="f27"/>
                  <a:pt x="f24" y="f28"/>
                  <a:pt x="f22" y="f28"/>
                </a:cubicBezTo>
                <a:cubicBezTo>
                  <a:pt x="f29" y="f28"/>
                  <a:pt x="f30" y="f27"/>
                  <a:pt x="f30" y="f26"/>
                </a:cubicBezTo>
                <a:cubicBezTo>
                  <a:pt x="f30" y="f25"/>
                  <a:pt x="f29" y="f23"/>
                  <a:pt x="f22" y="f23"/>
                </a:cubicBezTo>
                <a:close/>
                <a:moveTo>
                  <a:pt x="f31" y="f32"/>
                </a:moveTo>
                <a:lnTo>
                  <a:pt x="f33" y="f32"/>
                </a:lnTo>
                <a:lnTo>
                  <a:pt x="f33" y="f34"/>
                </a:lnTo>
                <a:lnTo>
                  <a:pt x="f35" y="f34"/>
                </a:lnTo>
                <a:close/>
                <a:moveTo>
                  <a:pt x="f2" y="f32"/>
                </a:moveTo>
                <a:lnTo>
                  <a:pt x="f36" y="f32"/>
                </a:lnTo>
                <a:lnTo>
                  <a:pt x="f36" y="f37"/>
                </a:lnTo>
                <a:lnTo>
                  <a:pt x="f33" y="f37"/>
                </a:lnTo>
                <a:lnTo>
                  <a:pt x="f33" y="f38"/>
                </a:lnTo>
                <a:cubicBezTo>
                  <a:pt x="f39" y="f40"/>
                  <a:pt x="f41" y="f42"/>
                  <a:pt x="f41" y="f5"/>
                </a:cubicBezTo>
                <a:cubicBezTo>
                  <a:pt x="f41" y="f43"/>
                  <a:pt x="f39" y="f44"/>
                  <a:pt x="f33" y="f45"/>
                </a:cubicBezTo>
                <a:lnTo>
                  <a:pt x="f33" y="f4"/>
                </a:lnTo>
                <a:lnTo>
                  <a:pt x="f2" y="f4"/>
                </a:lnTo>
                <a:close/>
                <a:moveTo>
                  <a:pt x="f46" y="f2"/>
                </a:moveTo>
                <a:lnTo>
                  <a:pt x="f47" y="f48"/>
                </a:lnTo>
                <a:lnTo>
                  <a:pt x="f46" y="f48"/>
                </a:ln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24" name="Google Shape;6000;p67">
            <a:extLst>
              <a:ext uri="{FF2B5EF4-FFF2-40B4-BE49-F238E27FC236}">
                <a16:creationId xmlns:a16="http://schemas.microsoft.com/office/drawing/2014/main" id="{52D3CD29-5535-629D-1507-1D9DBFB8F876}"/>
              </a:ext>
            </a:extLst>
          </p:cNvPr>
          <p:cNvSpPr/>
          <p:nvPr/>
        </p:nvSpPr>
        <p:spPr>
          <a:xfrm>
            <a:off x="1891793" y="1143947"/>
            <a:ext cx="453183" cy="462359"/>
          </a:xfrm>
          <a:custGeom>
            <a:avLst/>
            <a:gdLst>
              <a:gd name="f0" fmla="val w"/>
              <a:gd name="f1" fmla="val h"/>
              <a:gd name="f2" fmla="val 0"/>
              <a:gd name="f3" fmla="val 12446"/>
              <a:gd name="f4" fmla="val 12698"/>
              <a:gd name="f5" fmla="val 6239"/>
              <a:gd name="f6" fmla="val 1"/>
              <a:gd name="f7" fmla="val 5105"/>
              <a:gd name="f8" fmla="val 4191"/>
              <a:gd name="f9" fmla="val 915"/>
              <a:gd name="f10" fmla="val 4159"/>
              <a:gd name="f11" fmla="val 2112"/>
              <a:gd name="f12" fmla="val 3088"/>
              <a:gd name="f13" fmla="val 4852"/>
              <a:gd name="f14" fmla="val 3939"/>
              <a:gd name="f15" fmla="val 5798"/>
              <a:gd name="f16" fmla="val 4097"/>
              <a:gd name="f17" fmla="val 5294"/>
              <a:gd name="f18" fmla="val 5483"/>
              <a:gd name="f19" fmla="val 6333"/>
              <a:gd name="f20" fmla="val 7310"/>
              <a:gd name="f21" fmla="val 7657"/>
              <a:gd name="f22" fmla="val 4222"/>
              <a:gd name="f23" fmla="val 7972"/>
              <a:gd name="f24" fmla="val 4380"/>
              <a:gd name="f25" fmla="val 8255"/>
              <a:gd name="f26" fmla="val 3403"/>
              <a:gd name="f27" fmla="val 9043"/>
              <a:gd name="f28" fmla="val 3057"/>
              <a:gd name="f29" fmla="val 8728"/>
              <a:gd name="f30" fmla="val 2584"/>
              <a:gd name="f31" fmla="val 8570"/>
              <a:gd name="f32" fmla="val 946"/>
              <a:gd name="f33" fmla="val 8602"/>
              <a:gd name="f34" fmla="val 9515"/>
              <a:gd name="f35" fmla="val 10650"/>
              <a:gd name="f36" fmla="val 11784"/>
              <a:gd name="f37" fmla="val 12697"/>
              <a:gd name="f38" fmla="val 3246"/>
              <a:gd name="f39" fmla="val 4128"/>
              <a:gd name="f40" fmla="val 11752"/>
              <a:gd name="f41" fmla="val 10303"/>
              <a:gd name="f42" fmla="val 4096"/>
              <a:gd name="f43" fmla="val 9988"/>
              <a:gd name="f44" fmla="val 9704"/>
              <a:gd name="f45" fmla="val 4947"/>
              <a:gd name="f46" fmla="val 8917"/>
              <a:gd name="f47" fmla="val 9232"/>
              <a:gd name="f48" fmla="val 5766"/>
              <a:gd name="f49" fmla="val 9389"/>
              <a:gd name="f50" fmla="val 6743"/>
              <a:gd name="f51" fmla="val 7184"/>
              <a:gd name="f52" fmla="val 9200"/>
              <a:gd name="f53" fmla="val 7530"/>
              <a:gd name="f54" fmla="val 8507"/>
              <a:gd name="f55" fmla="val 8350"/>
              <a:gd name="f56" fmla="val 8287"/>
              <a:gd name="f57" fmla="val 10366"/>
              <a:gd name="f58" fmla="val 11500"/>
              <a:gd name="f59" fmla="val 12414"/>
              <a:gd name="f60" fmla="val 12445"/>
              <a:gd name="f61" fmla="val 11563"/>
              <a:gd name="f62" fmla="val 9862"/>
              <a:gd name="f63" fmla="val 9421"/>
              <a:gd name="f64" fmla="val 8759"/>
              <a:gd name="f65" fmla="val 9074"/>
              <a:gd name="f66" fmla="val 8097"/>
              <a:gd name="f67" fmla="val 8318"/>
              <a:gd name="f68" fmla="val 7625"/>
              <a:gd name="f69" fmla="val 5451"/>
              <a:gd name="f70" fmla="val 6680"/>
              <a:gd name="f71" fmla="val 3908"/>
              <a:gd name="f72" fmla="val 7404"/>
              <a:gd name="f73" fmla="val 64"/>
              <a:gd name="f74" fmla="*/ f0 1 12446"/>
              <a:gd name="f75" fmla="*/ f1 1 12698"/>
              <a:gd name="f76" fmla="+- f4 0 f2"/>
              <a:gd name="f77" fmla="+- f3 0 f2"/>
              <a:gd name="f78" fmla="*/ f77 1 12446"/>
              <a:gd name="f79" fmla="*/ f76 1 12698"/>
              <a:gd name="f80" fmla="*/ f2 1 f78"/>
              <a:gd name="f81" fmla="*/ f3 1 f78"/>
              <a:gd name="f82" fmla="*/ f2 1 f79"/>
              <a:gd name="f83" fmla="*/ f4 1 f79"/>
              <a:gd name="f84" fmla="*/ f80 f74 1"/>
              <a:gd name="f85" fmla="*/ f81 f74 1"/>
              <a:gd name="f86" fmla="*/ f83 f75 1"/>
              <a:gd name="f87" fmla="*/ f82 f7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84" t="f87" r="f85" b="f86"/>
            <a:pathLst>
              <a:path w="12446" h="12698">
                <a:moveTo>
                  <a:pt x="f5" y="f6"/>
                </a:moveTo>
                <a:cubicBezTo>
                  <a:pt x="f7" y="f6"/>
                  <a:pt x="f8" y="f9"/>
                  <a:pt x="f10" y="f11"/>
                </a:cubicBezTo>
                <a:cubicBezTo>
                  <a:pt x="f10" y="f12"/>
                  <a:pt x="f13" y="f14"/>
                  <a:pt x="f15" y="f16"/>
                </a:cubicBezTo>
                <a:lnTo>
                  <a:pt x="f15" y="f17"/>
                </a:lnTo>
                <a:cubicBezTo>
                  <a:pt x="f13" y="f18"/>
                  <a:pt x="f10" y="f19"/>
                  <a:pt x="f10" y="f20"/>
                </a:cubicBezTo>
                <a:cubicBezTo>
                  <a:pt x="f10" y="f21"/>
                  <a:pt x="f22" y="f23"/>
                  <a:pt x="f24" y="f25"/>
                </a:cubicBezTo>
                <a:lnTo>
                  <a:pt x="f26" y="f27"/>
                </a:lnTo>
                <a:cubicBezTo>
                  <a:pt x="f28" y="f29"/>
                  <a:pt x="f30" y="f31"/>
                  <a:pt x="f11" y="f31"/>
                </a:cubicBezTo>
                <a:cubicBezTo>
                  <a:pt x="f32" y="f33"/>
                  <a:pt x="f6" y="f34"/>
                  <a:pt x="f6" y="f35"/>
                </a:cubicBezTo>
                <a:cubicBezTo>
                  <a:pt x="f6" y="f36"/>
                  <a:pt x="f32" y="f37"/>
                  <a:pt x="f11" y="f37"/>
                </a:cubicBezTo>
                <a:cubicBezTo>
                  <a:pt x="f38" y="f37"/>
                  <a:pt x="f39" y="f40"/>
                  <a:pt x="f8" y="f35"/>
                </a:cubicBezTo>
                <a:cubicBezTo>
                  <a:pt x="f8" y="f41"/>
                  <a:pt x="f42" y="f43"/>
                  <a:pt x="f14" y="f44"/>
                </a:cubicBezTo>
                <a:lnTo>
                  <a:pt x="f45" y="f46"/>
                </a:lnTo>
                <a:cubicBezTo>
                  <a:pt x="f17" y="f47"/>
                  <a:pt x="f48" y="f49"/>
                  <a:pt x="f5" y="f49"/>
                </a:cubicBezTo>
                <a:cubicBezTo>
                  <a:pt x="f50" y="f49"/>
                  <a:pt x="f51" y="f52"/>
                  <a:pt x="f53" y="f46"/>
                </a:cubicBezTo>
                <a:lnTo>
                  <a:pt x="f54" y="f44"/>
                </a:lnTo>
                <a:cubicBezTo>
                  <a:pt x="f55" y="f43"/>
                  <a:pt x="f56" y="f41"/>
                  <a:pt x="f56" y="f35"/>
                </a:cubicBezTo>
                <a:cubicBezTo>
                  <a:pt x="f56" y="f36"/>
                  <a:pt x="f47" y="f37"/>
                  <a:pt x="f57" y="f37"/>
                </a:cubicBezTo>
                <a:cubicBezTo>
                  <a:pt x="f58" y="f37"/>
                  <a:pt x="f59" y="f40"/>
                  <a:pt x="f60" y="f35"/>
                </a:cubicBezTo>
                <a:cubicBezTo>
                  <a:pt x="f60" y="f34"/>
                  <a:pt x="f61" y="f33"/>
                  <a:pt x="f57" y="f31"/>
                </a:cubicBezTo>
                <a:cubicBezTo>
                  <a:pt x="f62" y="f31"/>
                  <a:pt x="f63" y="f64"/>
                  <a:pt x="f65" y="f27"/>
                </a:cubicBezTo>
                <a:lnTo>
                  <a:pt x="f66" y="f25"/>
                </a:lnTo>
                <a:cubicBezTo>
                  <a:pt x="f25" y="f23"/>
                  <a:pt x="f67" y="f21"/>
                  <a:pt x="f67" y="f20"/>
                </a:cubicBezTo>
                <a:cubicBezTo>
                  <a:pt x="f67" y="f19"/>
                  <a:pt x="f68" y="f69"/>
                  <a:pt x="f70" y="f17"/>
                </a:cubicBezTo>
                <a:lnTo>
                  <a:pt x="f70" y="f16"/>
                </a:lnTo>
                <a:cubicBezTo>
                  <a:pt x="f68" y="f71"/>
                  <a:pt x="f67" y="f12"/>
                  <a:pt x="f67" y="f11"/>
                </a:cubicBezTo>
                <a:cubicBezTo>
                  <a:pt x="f67" y="f32"/>
                  <a:pt x="f72" y="f73"/>
                  <a:pt x="f5" y="f6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73" tIns="68573" rIns="68573" bIns="68573" anchor="ctr" anchorCtr="0" compatLnSpc="1">
            <a:noAutofit/>
          </a:bodyPr>
          <a:lstStyle/>
          <a:p>
            <a:pPr algn="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788" kern="0">
              <a:solidFill>
                <a:schemeClr val="bg1"/>
              </a:solidFill>
              <a:latin typeface="Arial"/>
              <a:ea typeface="Arial"/>
              <a:cs typeface="B Nazanin" panose="00000700000000000000" pitchFamily="2" charset="-78"/>
            </a:endParaRPr>
          </a:p>
        </p:txBody>
      </p:sp>
      <p:grpSp>
        <p:nvGrpSpPr>
          <p:cNvPr id="25" name="Google Shape;6029;p67">
            <a:extLst>
              <a:ext uri="{FF2B5EF4-FFF2-40B4-BE49-F238E27FC236}">
                <a16:creationId xmlns:a16="http://schemas.microsoft.com/office/drawing/2014/main" id="{0737B35A-1807-83CC-3820-873320DC6A46}"/>
              </a:ext>
            </a:extLst>
          </p:cNvPr>
          <p:cNvGrpSpPr/>
          <p:nvPr/>
        </p:nvGrpSpPr>
        <p:grpSpPr>
          <a:xfrm>
            <a:off x="5654256" y="4099800"/>
            <a:ext cx="303117" cy="420176"/>
            <a:chOff x="9367808" y="5419904"/>
            <a:chExt cx="404156" cy="560235"/>
          </a:xfrm>
          <a:solidFill>
            <a:srgbClr val="C00000"/>
          </a:solidFill>
        </p:grpSpPr>
        <p:sp>
          <p:nvSpPr>
            <p:cNvPr id="26" name="Google Shape;6030;p67">
              <a:extLst>
                <a:ext uri="{FF2B5EF4-FFF2-40B4-BE49-F238E27FC236}">
                  <a16:creationId xmlns:a16="http://schemas.microsoft.com/office/drawing/2014/main" id="{87D2A2CE-8332-3E86-26CF-937EB287F007}"/>
                </a:ext>
              </a:extLst>
            </p:cNvPr>
            <p:cNvSpPr/>
            <p:nvPr/>
          </p:nvSpPr>
          <p:spPr>
            <a:xfrm>
              <a:off x="9587996" y="5421322"/>
              <a:ext cx="183968" cy="21880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59"/>
                <a:gd name="f4" fmla="val 4947"/>
                <a:gd name="f5" fmla="val 2552"/>
                <a:gd name="f6" fmla="val 473"/>
                <a:gd name="f7" fmla="val 2710"/>
                <a:gd name="f8" fmla="val 851"/>
                <a:gd name="f9" fmla="val 3182"/>
                <a:gd name="f10" fmla="val 3750"/>
                <a:gd name="f11" fmla="val 3687"/>
                <a:gd name="f12" fmla="val 1639"/>
                <a:gd name="f13" fmla="val 2489"/>
                <a:gd name="f14" fmla="val 441"/>
                <a:gd name="f15" fmla="*/ f0 1 4159"/>
                <a:gd name="f16" fmla="*/ f1 1 4947"/>
                <a:gd name="f17" fmla="+- f4 0 f2"/>
                <a:gd name="f18" fmla="+- f3 0 f2"/>
                <a:gd name="f19" fmla="*/ f18 1 4159"/>
                <a:gd name="f20" fmla="*/ f17 1 4947"/>
                <a:gd name="f21" fmla="*/ f2 1 f19"/>
                <a:gd name="f22" fmla="*/ f3 1 f19"/>
                <a:gd name="f23" fmla="*/ f2 1 f20"/>
                <a:gd name="f24" fmla="*/ f4 1 f20"/>
                <a:gd name="f25" fmla="*/ f21 f15 1"/>
                <a:gd name="f26" fmla="*/ f22 f15 1"/>
                <a:gd name="f27" fmla="*/ f24 f16 1"/>
                <a:gd name="f28" fmla="*/ f23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4159" h="4947">
                  <a:moveTo>
                    <a:pt x="f2" y="f2"/>
                  </a:moveTo>
                  <a:lnTo>
                    <a:pt x="f2" y="f5"/>
                  </a:lnTo>
                  <a:cubicBezTo>
                    <a:pt x="f6" y="f7"/>
                    <a:pt x="f8" y="f9"/>
                    <a:pt x="f8" y="f10"/>
                  </a:cubicBezTo>
                  <a:lnTo>
                    <a:pt x="f8" y="f4"/>
                  </a:lnTo>
                  <a:lnTo>
                    <a:pt x="f3" y="f4"/>
                  </a:lnTo>
                  <a:lnTo>
                    <a:pt x="f3" y="f11"/>
                  </a:lnTo>
                  <a:cubicBezTo>
                    <a:pt x="f3" y="f12"/>
                    <a:pt x="f13" y="f2"/>
                    <a:pt x="f1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7" name="Google Shape;6031;p67">
              <a:extLst>
                <a:ext uri="{FF2B5EF4-FFF2-40B4-BE49-F238E27FC236}">
                  <a16:creationId xmlns:a16="http://schemas.microsoft.com/office/drawing/2014/main" id="{086D0EC9-D371-8E57-0BFF-748C3C5774EA}"/>
                </a:ext>
              </a:extLst>
            </p:cNvPr>
            <p:cNvSpPr/>
            <p:nvPr/>
          </p:nvSpPr>
          <p:spPr>
            <a:xfrm>
              <a:off x="9551721" y="5563429"/>
              <a:ext cx="39063" cy="1115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83"/>
                <a:gd name="f4" fmla="val 2522"/>
                <a:gd name="f5" fmla="val 474"/>
                <a:gd name="f6" fmla="val 1"/>
                <a:gd name="f7" fmla="val 253"/>
                <a:gd name="f8" fmla="val 95"/>
                <a:gd name="f9" fmla="val 222"/>
                <a:gd name="f10" fmla="val 442"/>
                <a:gd name="f11" fmla="val 2112"/>
                <a:gd name="f12" fmla="val 2332"/>
                <a:gd name="f13" fmla="val 190"/>
                <a:gd name="f14" fmla="val 2521"/>
                <a:gd name="f15" fmla="val 663"/>
                <a:gd name="f16" fmla="val 820"/>
                <a:gd name="f17" fmla="val 64"/>
                <a:gd name="f18" fmla="*/ f0 1 883"/>
                <a:gd name="f19" fmla="*/ f1 1 2522"/>
                <a:gd name="f20" fmla="+- f4 0 f2"/>
                <a:gd name="f21" fmla="+- f3 0 f2"/>
                <a:gd name="f22" fmla="*/ f21 1 883"/>
                <a:gd name="f23" fmla="*/ f20 1 2522"/>
                <a:gd name="f24" fmla="*/ f2 1 f22"/>
                <a:gd name="f25" fmla="*/ f3 1 f22"/>
                <a:gd name="f26" fmla="*/ f2 1 f23"/>
                <a:gd name="f27" fmla="*/ f4 1 f23"/>
                <a:gd name="f28" fmla="*/ f24 f18 1"/>
                <a:gd name="f29" fmla="*/ f25 f18 1"/>
                <a:gd name="f30" fmla="*/ f27 f19 1"/>
                <a:gd name="f31" fmla="*/ f26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883" h="2522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6" y="f12"/>
                    <a:pt x="f13" y="f14"/>
                    <a:pt x="f10" y="f14"/>
                  </a:cubicBezTo>
                  <a:cubicBezTo>
                    <a:pt x="f15" y="f14"/>
                    <a:pt x="f16" y="f12"/>
                    <a:pt x="f3" y="f11"/>
                  </a:cubicBezTo>
                  <a:lnTo>
                    <a:pt x="f3" y="f10"/>
                  </a:lnTo>
                  <a:cubicBezTo>
                    <a:pt x="f3" y="f9"/>
                    <a:pt x="f15" y="f17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8" name="Google Shape;6032;p67">
              <a:extLst>
                <a:ext uri="{FF2B5EF4-FFF2-40B4-BE49-F238E27FC236}">
                  <a16:creationId xmlns:a16="http://schemas.microsoft.com/office/drawing/2014/main" id="{2A772A32-0463-2777-AD60-480570BD3202}"/>
                </a:ext>
              </a:extLst>
            </p:cNvPr>
            <p:cNvSpPr/>
            <p:nvPr/>
          </p:nvSpPr>
          <p:spPr>
            <a:xfrm>
              <a:off x="9369189" y="5419904"/>
              <a:ext cx="182587" cy="21744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28"/>
                <a:gd name="f4" fmla="val 4916"/>
                <a:gd name="f5" fmla="val 3687"/>
                <a:gd name="f6" fmla="val 1"/>
                <a:gd name="f7" fmla="val 1671"/>
                <a:gd name="f8" fmla="val 1639"/>
                <a:gd name="f9" fmla="val 3309"/>
                <a:gd name="f10" fmla="val 3151"/>
                <a:gd name="f11" fmla="val 3655"/>
                <a:gd name="f12" fmla="val 2710"/>
                <a:gd name="f13" fmla="val 2521"/>
                <a:gd name="f14" fmla="*/ f0 1 4128"/>
                <a:gd name="f15" fmla="*/ f1 1 4916"/>
                <a:gd name="f16" fmla="+- f4 0 f2"/>
                <a:gd name="f17" fmla="+- f3 0 f2"/>
                <a:gd name="f18" fmla="*/ f17 1 4128"/>
                <a:gd name="f19" fmla="*/ f16 1 4916"/>
                <a:gd name="f20" fmla="*/ f2 1 f18"/>
                <a:gd name="f21" fmla="*/ f3 1 f18"/>
                <a:gd name="f22" fmla="*/ f2 1 f19"/>
                <a:gd name="f23" fmla="*/ f4 1 f19"/>
                <a:gd name="f24" fmla="*/ f20 f14 1"/>
                <a:gd name="f25" fmla="*/ f21 f14 1"/>
                <a:gd name="f26" fmla="*/ f23 f15 1"/>
                <a:gd name="f27" fmla="*/ f22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4128" h="4916">
                  <a:moveTo>
                    <a:pt x="f5" y="f6"/>
                  </a:moveTo>
                  <a:cubicBezTo>
                    <a:pt x="f7" y="f6"/>
                    <a:pt x="f6" y="f8"/>
                    <a:pt x="f6" y="f5"/>
                  </a:cubicBezTo>
                  <a:lnTo>
                    <a:pt x="f6" y="f4"/>
                  </a:lnTo>
                  <a:lnTo>
                    <a:pt x="f9" y="f4"/>
                  </a:lnTo>
                  <a:lnTo>
                    <a:pt x="f9" y="f5"/>
                  </a:lnTo>
                  <a:cubicBezTo>
                    <a:pt x="f9" y="f10"/>
                    <a:pt x="f11" y="f12"/>
                    <a:pt x="f3" y="f13"/>
                  </a:cubicBezTo>
                  <a:lnTo>
                    <a:pt x="f3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9" name="Google Shape;6033;p67">
              <a:extLst>
                <a:ext uri="{FF2B5EF4-FFF2-40B4-BE49-F238E27FC236}">
                  <a16:creationId xmlns:a16="http://schemas.microsoft.com/office/drawing/2014/main" id="{3FCE0742-F8EC-E5F5-9946-35C3D9EA5DC8}"/>
                </a:ext>
              </a:extLst>
            </p:cNvPr>
            <p:cNvSpPr/>
            <p:nvPr/>
          </p:nvSpPr>
          <p:spPr>
            <a:xfrm>
              <a:off x="9367808" y="5677729"/>
              <a:ext cx="404155" cy="30241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137"/>
                <a:gd name="f4" fmla="val 6837"/>
                <a:gd name="f5" fmla="val 3151"/>
                <a:gd name="f6" fmla="val 5199"/>
                <a:gd name="f7" fmla="val 1639"/>
                <a:gd name="f8" fmla="val 3686"/>
                <a:gd name="f9" fmla="val 5356"/>
                <a:gd name="f10" fmla="val 7467"/>
                <a:gd name="f11" fmla="val 5734"/>
                <a:gd name="f12" fmla="val 5577"/>
                <a:gd name="f13" fmla="val 473"/>
                <a:gd name="f14" fmla="val 5104"/>
                <a:gd name="f15" fmla="val 819"/>
                <a:gd name="f16" fmla="val 4568"/>
                <a:gd name="f17" fmla="val 4001"/>
                <a:gd name="f18" fmla="val 3560"/>
                <a:gd name="f19" fmla="val 3371"/>
                <a:gd name="f20" fmla="*/ f0 1 9137"/>
                <a:gd name="f21" fmla="*/ f1 1 6837"/>
                <a:gd name="f22" fmla="+- f4 0 f2"/>
                <a:gd name="f23" fmla="+- f3 0 f2"/>
                <a:gd name="f24" fmla="*/ f23 1 9137"/>
                <a:gd name="f25" fmla="*/ f22 1 6837"/>
                <a:gd name="f26" fmla="*/ f2 1 f24"/>
                <a:gd name="f27" fmla="*/ f3 1 f24"/>
                <a:gd name="f28" fmla="*/ f2 1 f25"/>
                <a:gd name="f29" fmla="*/ f4 1 f25"/>
                <a:gd name="f30" fmla="*/ f26 f20 1"/>
                <a:gd name="f31" fmla="*/ f27 f20 1"/>
                <a:gd name="f32" fmla="*/ f29 f21 1"/>
                <a:gd name="f33" fmla="*/ f28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9137" h="6837">
                  <a:moveTo>
                    <a:pt x="f2" y="f2"/>
                  </a:moveTo>
                  <a:lnTo>
                    <a:pt x="f2" y="f5"/>
                  </a:lnTo>
                  <a:cubicBezTo>
                    <a:pt x="f2" y="f6"/>
                    <a:pt x="f7" y="f4"/>
                    <a:pt x="f8" y="f4"/>
                  </a:cubicBezTo>
                  <a:lnTo>
                    <a:pt x="f9" y="f4"/>
                  </a:lnTo>
                  <a:cubicBezTo>
                    <a:pt x="f10" y="f4"/>
                    <a:pt x="f3" y="f6"/>
                    <a:pt x="f3" y="f5"/>
                  </a:cubicBezTo>
                  <a:lnTo>
                    <a:pt x="f3" y="f2"/>
                  </a:lnTo>
                  <a:lnTo>
                    <a:pt x="f11" y="f2"/>
                  </a:lnTo>
                  <a:cubicBezTo>
                    <a:pt x="f12" y="f13"/>
                    <a:pt x="f14" y="f15"/>
                    <a:pt x="f16" y="f15"/>
                  </a:cubicBezTo>
                  <a:cubicBezTo>
                    <a:pt x="f17" y="f15"/>
                    <a:pt x="f18" y="f13"/>
                    <a:pt x="f19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30" name="Google Shape;6066;p67">
            <a:extLst>
              <a:ext uri="{FF2B5EF4-FFF2-40B4-BE49-F238E27FC236}">
                <a16:creationId xmlns:a16="http://schemas.microsoft.com/office/drawing/2014/main" id="{95FA4A27-685F-D2BD-209C-E127BFBDDFEF}"/>
              </a:ext>
            </a:extLst>
          </p:cNvPr>
          <p:cNvGrpSpPr/>
          <p:nvPr/>
        </p:nvGrpSpPr>
        <p:grpSpPr>
          <a:xfrm>
            <a:off x="1863751" y="1835549"/>
            <a:ext cx="483146" cy="480759"/>
            <a:chOff x="4313800" y="2400903"/>
            <a:chExt cx="644195" cy="641012"/>
          </a:xfrm>
          <a:solidFill>
            <a:srgbClr val="C00000"/>
          </a:solidFill>
        </p:grpSpPr>
        <p:sp>
          <p:nvSpPr>
            <p:cNvPr id="31" name="Google Shape;6067;p67">
              <a:extLst>
                <a:ext uri="{FF2B5EF4-FFF2-40B4-BE49-F238E27FC236}">
                  <a16:creationId xmlns:a16="http://schemas.microsoft.com/office/drawing/2014/main" id="{CF44D39B-AB57-6BA8-D97E-DEF83728CDA3}"/>
                </a:ext>
              </a:extLst>
            </p:cNvPr>
            <p:cNvSpPr/>
            <p:nvPr/>
          </p:nvSpPr>
          <p:spPr>
            <a:xfrm>
              <a:off x="4313800" y="2400903"/>
              <a:ext cx="515054" cy="51342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177"/>
                <a:gd name="f4" fmla="val 10145"/>
                <a:gd name="f5" fmla="val 5104"/>
                <a:gd name="f6" fmla="val 3813"/>
                <a:gd name="f7" fmla="val 5797"/>
                <a:gd name="f8" fmla="val 6364"/>
                <a:gd name="f9" fmla="val 4348"/>
                <a:gd name="f10" fmla="val 5073"/>
                <a:gd name="f11" fmla="val 5766"/>
                <a:gd name="f12" fmla="val 6333"/>
                <a:gd name="f13" fmla="val 4379"/>
                <a:gd name="f14" fmla="val 3844"/>
                <a:gd name="f15" fmla="val 4411"/>
                <a:gd name="f16" fmla="val 2300"/>
                <a:gd name="f17" fmla="val 2269"/>
                <a:gd name="f18" fmla="val 63"/>
                <a:gd name="f19" fmla="val 7908"/>
                <a:gd name="f20" fmla="val 7877"/>
                <a:gd name="f21" fmla="val 10176"/>
                <a:gd name="f22" fmla="*/ f0 1 10177"/>
                <a:gd name="f23" fmla="*/ f1 1 10145"/>
                <a:gd name="f24" fmla="+- f4 0 f2"/>
                <a:gd name="f25" fmla="+- f3 0 f2"/>
                <a:gd name="f26" fmla="*/ f25 1 10177"/>
                <a:gd name="f27" fmla="*/ f24 1 10145"/>
                <a:gd name="f28" fmla="*/ f2 1 f26"/>
                <a:gd name="f29" fmla="*/ f3 1 f26"/>
                <a:gd name="f30" fmla="*/ f2 1 f27"/>
                <a:gd name="f31" fmla="*/ f4 1 f27"/>
                <a:gd name="f32" fmla="*/ f28 f22 1"/>
                <a:gd name="f33" fmla="*/ f29 f22 1"/>
                <a:gd name="f34" fmla="*/ f31 f23 1"/>
                <a:gd name="f35" fmla="*/ f30 f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10177" h="10145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4" y="f15"/>
                    <a:pt x="f15" y="f6"/>
                    <a:pt x="f5" y="f6"/>
                  </a:cubicBezTo>
                  <a:close/>
                  <a:moveTo>
                    <a:pt x="f5" y="f2"/>
                  </a:moveTo>
                  <a:cubicBezTo>
                    <a:pt x="f16" y="f2"/>
                    <a:pt x="f2" y="f17"/>
                    <a:pt x="f2" y="f10"/>
                  </a:cubicBezTo>
                  <a:cubicBezTo>
                    <a:pt x="f18" y="f19"/>
                    <a:pt x="f16" y="f4"/>
                    <a:pt x="f5" y="f4"/>
                  </a:cubicBezTo>
                  <a:cubicBezTo>
                    <a:pt x="f20" y="f4"/>
                    <a:pt x="f21" y="f20"/>
                    <a:pt x="f21" y="f10"/>
                  </a:cubicBezTo>
                  <a:cubicBezTo>
                    <a:pt x="f21" y="f17"/>
                    <a:pt x="f2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32" name="Google Shape;6068;p67">
              <a:extLst>
                <a:ext uri="{FF2B5EF4-FFF2-40B4-BE49-F238E27FC236}">
                  <a16:creationId xmlns:a16="http://schemas.microsoft.com/office/drawing/2014/main" id="{994F8ABB-34EF-A952-1E73-4461C9E9A6E7}"/>
                </a:ext>
              </a:extLst>
            </p:cNvPr>
            <p:cNvSpPr/>
            <p:nvPr/>
          </p:nvSpPr>
          <p:spPr>
            <a:xfrm>
              <a:off x="4399882" y="2658956"/>
              <a:ext cx="558113" cy="38295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028"/>
                <a:gd name="f4" fmla="val 7567"/>
                <a:gd name="f5" fmla="val 9774"/>
                <a:gd name="f6" fmla="val 9040"/>
                <a:gd name="f7" fmla="val 8444"/>
                <a:gd name="f8" fmla="val 548"/>
                <a:gd name="f9" fmla="val 1265"/>
                <a:gd name="f10" fmla="val 1801"/>
                <a:gd name="f11" fmla="val 8790"/>
                <a:gd name="f12" fmla="val 2305"/>
                <a:gd name="f13" fmla="val 9295"/>
                <a:gd name="f14" fmla="val 2463"/>
                <a:gd name="f15" fmla="val 2967"/>
                <a:gd name="f16" fmla="val 4416"/>
                <a:gd name="f17" fmla="val 8192"/>
                <a:gd name="f18" fmla="val 5645"/>
                <a:gd name="f19" fmla="val 6774"/>
                <a:gd name="f20" fmla="val 5834"/>
                <a:gd name="f21" fmla="val 4825"/>
                <a:gd name="f22" fmla="val 5829"/>
                <a:gd name="f23" fmla="val 5487"/>
                <a:gd name="f24" fmla="val 4663"/>
                <a:gd name="f25" fmla="val 5865"/>
                <a:gd name="f26" fmla="val 3403"/>
                <a:gd name="f27" fmla="val 2143"/>
                <a:gd name="f28" fmla="val 977"/>
                <a:gd name="f29" fmla="val 1"/>
                <a:gd name="f30" fmla="val 6306"/>
                <a:gd name="f31" fmla="val 7031"/>
                <a:gd name="f32" fmla="val 568"/>
                <a:gd name="f33" fmla="val 7566"/>
                <a:gd name="f34" fmla="val 1261"/>
                <a:gd name="f35" fmla="val 5388"/>
                <a:gd name="f36" fmla="val 5955"/>
                <a:gd name="f37" fmla="val 6459"/>
                <a:gd name="f38" fmla="val 7220"/>
                <a:gd name="f39" fmla="val 6617"/>
                <a:gd name="f40" fmla="val 6716"/>
                <a:gd name="f41" fmla="val 8601"/>
                <a:gd name="f42" fmla="val 6495"/>
                <a:gd name="f43" fmla="val 10082"/>
                <a:gd name="f44" fmla="val 4920"/>
                <a:gd name="f45" fmla="val 10114"/>
                <a:gd name="f46" fmla="val 2904"/>
                <a:gd name="f47" fmla="val 2400"/>
                <a:gd name="f48" fmla="val 10649"/>
                <a:gd name="f49" fmla="val 2211"/>
                <a:gd name="f50" fmla="val 11027"/>
                <a:gd name="f51" fmla="val 1706"/>
                <a:gd name="f52" fmla="val 10996"/>
                <a:gd name="f53" fmla="val 1108"/>
                <a:gd name="f54" fmla="val 10964"/>
                <a:gd name="f55" fmla="val 572"/>
                <a:gd name="f56" fmla="val 10492"/>
                <a:gd name="f57" fmla="val 100"/>
                <a:gd name="f58" fmla="val 9893"/>
                <a:gd name="f59" fmla="val 5"/>
                <a:gd name="f60" fmla="val 9853"/>
                <a:gd name="f61" fmla="val 2"/>
                <a:gd name="f62" fmla="val 9813"/>
                <a:gd name="f63" fmla="*/ f0 1 11028"/>
                <a:gd name="f64" fmla="*/ f1 1 7567"/>
                <a:gd name="f65" fmla="+- f4 0 f2"/>
                <a:gd name="f66" fmla="+- f3 0 f2"/>
                <a:gd name="f67" fmla="*/ f66 1 11028"/>
                <a:gd name="f68" fmla="*/ f65 1 7567"/>
                <a:gd name="f69" fmla="*/ f2 1 f67"/>
                <a:gd name="f70" fmla="*/ f3 1 f67"/>
                <a:gd name="f71" fmla="*/ f2 1 f68"/>
                <a:gd name="f72" fmla="*/ f4 1 f68"/>
                <a:gd name="f73" fmla="*/ f69 f63 1"/>
                <a:gd name="f74" fmla="*/ f70 f63 1"/>
                <a:gd name="f75" fmla="*/ f72 f64 1"/>
                <a:gd name="f76" fmla="*/ f71 f6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3" t="f76" r="f74" b="f75"/>
              <a:pathLst>
                <a:path w="11028" h="7566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13" y="f14"/>
                  </a:cubicBezTo>
                  <a:lnTo>
                    <a:pt x="f13" y="f15"/>
                  </a:lnTo>
                  <a:cubicBezTo>
                    <a:pt x="f13" y="f16"/>
                    <a:pt x="f17" y="f18"/>
                    <a:pt x="f19" y="f20"/>
                  </a:cubicBezTo>
                  <a:lnTo>
                    <a:pt x="f19" y="f21"/>
                  </a:lnTo>
                  <a:cubicBezTo>
                    <a:pt x="f22" y="f23"/>
                    <a:pt x="f24" y="f25"/>
                    <a:pt x="f26" y="f25"/>
                  </a:cubicBezTo>
                  <a:cubicBezTo>
                    <a:pt x="f27" y="f25"/>
                    <a:pt x="f28" y="f23"/>
                    <a:pt x="f29" y="f21"/>
                  </a:cubicBezTo>
                  <a:lnTo>
                    <a:pt x="f29" y="f30"/>
                  </a:lnTo>
                  <a:cubicBezTo>
                    <a:pt x="f29" y="f31"/>
                    <a:pt x="f32" y="f33"/>
                    <a:pt x="f34" y="f33"/>
                  </a:cubicBezTo>
                  <a:lnTo>
                    <a:pt x="f35" y="f33"/>
                  </a:lnTo>
                  <a:cubicBezTo>
                    <a:pt x="f36" y="f33"/>
                    <a:pt x="f37" y="f38"/>
                    <a:pt x="f39" y="f40"/>
                  </a:cubicBezTo>
                  <a:cubicBezTo>
                    <a:pt x="f41" y="f42"/>
                    <a:pt x="f43" y="f44"/>
                    <a:pt x="f45" y="f46"/>
                  </a:cubicBezTo>
                  <a:lnTo>
                    <a:pt x="f45" y="f47"/>
                  </a:lnTo>
                  <a:cubicBezTo>
                    <a:pt x="f48" y="f49"/>
                    <a:pt x="f50" y="f51"/>
                    <a:pt x="f52" y="f53"/>
                  </a:cubicBezTo>
                  <a:cubicBezTo>
                    <a:pt x="f54" y="f55"/>
                    <a:pt x="f56" y="f57"/>
                    <a:pt x="f58" y="f59"/>
                  </a:cubicBezTo>
                  <a:cubicBezTo>
                    <a:pt x="f60" y="f61"/>
                    <a:pt x="f62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33" name="Google Shape;5976;p67">
            <a:extLst>
              <a:ext uri="{FF2B5EF4-FFF2-40B4-BE49-F238E27FC236}">
                <a16:creationId xmlns:a16="http://schemas.microsoft.com/office/drawing/2014/main" id="{4683D204-A744-5623-18C2-E440A07A1F22}"/>
              </a:ext>
            </a:extLst>
          </p:cNvPr>
          <p:cNvGrpSpPr/>
          <p:nvPr/>
        </p:nvGrpSpPr>
        <p:grpSpPr>
          <a:xfrm>
            <a:off x="1928312" y="4249064"/>
            <a:ext cx="371552" cy="331557"/>
            <a:chOff x="4399882" y="5618923"/>
            <a:chExt cx="495403" cy="442076"/>
          </a:xfrm>
          <a:solidFill>
            <a:srgbClr val="C00000"/>
          </a:solidFill>
        </p:grpSpPr>
        <p:sp>
          <p:nvSpPr>
            <p:cNvPr id="34" name="Google Shape;5977;p67">
              <a:extLst>
                <a:ext uri="{FF2B5EF4-FFF2-40B4-BE49-F238E27FC236}">
                  <a16:creationId xmlns:a16="http://schemas.microsoft.com/office/drawing/2014/main" id="{0AFDF807-FDA4-1852-91D9-86CDFD045D2D}"/>
                </a:ext>
              </a:extLst>
            </p:cNvPr>
            <p:cNvSpPr/>
            <p:nvPr/>
          </p:nvSpPr>
          <p:spPr>
            <a:xfrm>
              <a:off x="4525246" y="5618923"/>
              <a:ext cx="370039" cy="36613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673"/>
                <a:gd name="f4" fmla="val 9571"/>
                <a:gd name="f5" fmla="val 5963"/>
                <a:gd name="f6" fmla="val 1"/>
                <a:gd name="f7" fmla="val 5661"/>
                <a:gd name="f8" fmla="val 5365"/>
                <a:gd name="f9" fmla="val 127"/>
                <a:gd name="f10" fmla="val 5136"/>
                <a:gd name="f11" fmla="val 371"/>
                <a:gd name="f12" fmla="val 5507"/>
                <a:gd name="f13" fmla="val 4064"/>
                <a:gd name="f14" fmla="val 9200"/>
                <a:gd name="f15" fmla="val 4436"/>
                <a:gd name="f16" fmla="val 9672"/>
                <a:gd name="f17" fmla="val 3963"/>
                <a:gd name="f18" fmla="val 3207"/>
                <a:gd name="f19" fmla="val 2734"/>
                <a:gd name="f20" fmla="val 6868"/>
                <a:gd name="f21" fmla="val 434"/>
                <a:gd name="f22" fmla="val 6609"/>
                <a:gd name="f23" fmla="val 143"/>
                <a:gd name="f24" fmla="val 6283"/>
                <a:gd name="f25" fmla="*/ f0 1 9673"/>
                <a:gd name="f26" fmla="*/ f1 1 9571"/>
                <a:gd name="f27" fmla="+- f4 0 f2"/>
                <a:gd name="f28" fmla="+- f3 0 f2"/>
                <a:gd name="f29" fmla="*/ f28 1 9673"/>
                <a:gd name="f30" fmla="*/ f27 1 9571"/>
                <a:gd name="f31" fmla="*/ f2 1 f29"/>
                <a:gd name="f32" fmla="*/ f3 1 f29"/>
                <a:gd name="f33" fmla="*/ f2 1 f30"/>
                <a:gd name="f34" fmla="*/ f4 1 f30"/>
                <a:gd name="f35" fmla="*/ f31 f25 1"/>
                <a:gd name="f36" fmla="*/ f32 f25 1"/>
                <a:gd name="f37" fmla="*/ f34 f26 1"/>
                <a:gd name="f38" fmla="*/ f33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9673" h="9571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2" y="f12"/>
                  </a:lnTo>
                  <a:lnTo>
                    <a:pt x="f13" y="f4"/>
                  </a:lnTo>
                  <a:lnTo>
                    <a:pt x="f14" y="f15"/>
                  </a:lnTo>
                  <a:cubicBezTo>
                    <a:pt x="f16" y="f17"/>
                    <a:pt x="f16" y="f18"/>
                    <a:pt x="f14" y="f19"/>
                  </a:cubicBezTo>
                  <a:lnTo>
                    <a:pt x="f20" y="f21"/>
                  </a:lnTo>
                  <a:cubicBezTo>
                    <a:pt x="f22" y="f23"/>
                    <a:pt x="f24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35" name="Google Shape;5978;p67">
              <a:extLst>
                <a:ext uri="{FF2B5EF4-FFF2-40B4-BE49-F238E27FC236}">
                  <a16:creationId xmlns:a16="http://schemas.microsoft.com/office/drawing/2014/main" id="{5224C291-A6B5-D01A-5CB7-A7D98526F482}"/>
                </a:ext>
              </a:extLst>
            </p:cNvPr>
            <p:cNvSpPr/>
            <p:nvPr/>
          </p:nvSpPr>
          <p:spPr>
            <a:xfrm>
              <a:off x="4475814" y="5848831"/>
              <a:ext cx="182011" cy="18201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758"/>
                <a:gd name="f4" fmla="val 725"/>
                <a:gd name="f5" fmla="val 1"/>
                <a:gd name="f6" fmla="val 473"/>
                <a:gd name="f7" fmla="val 284"/>
                <a:gd name="f8" fmla="val 253"/>
                <a:gd name="f9" fmla="val 505"/>
                <a:gd name="f10" fmla="val 95"/>
                <a:gd name="f11" fmla="val 820"/>
                <a:gd name="f12" fmla="val 1198"/>
                <a:gd name="f13" fmla="val 1450"/>
                <a:gd name="f14" fmla="val 190"/>
                <a:gd name="f15" fmla="val 1765"/>
                <a:gd name="f16" fmla="val 442"/>
                <a:gd name="f17" fmla="val 1986"/>
                <a:gd name="f18" fmla="val 631"/>
                <a:gd name="f19" fmla="val 2112"/>
                <a:gd name="f20" fmla="val 599"/>
                <a:gd name="f21" fmla="val 2458"/>
                <a:gd name="f22" fmla="val 2616"/>
                <a:gd name="f23" fmla="val 3025"/>
                <a:gd name="f24" fmla="val 1733"/>
                <a:gd name="f25" fmla="val 2174"/>
                <a:gd name="f26" fmla="val 4348"/>
                <a:gd name="f27" fmla="val 2253"/>
                <a:gd name="f28" fmla="val 4270"/>
                <a:gd name="f29" fmla="val 2363"/>
                <a:gd name="f30" fmla="val 4230"/>
                <a:gd name="f31" fmla="val 2478"/>
                <a:gd name="f32" fmla="val 2592"/>
                <a:gd name="f33" fmla="val 2710"/>
                <a:gd name="f34" fmla="val 2804"/>
                <a:gd name="f35" fmla="val 4569"/>
                <a:gd name="f36" fmla="val 3340"/>
                <a:gd name="f37" fmla="val 4695"/>
                <a:gd name="f38" fmla="val 3655"/>
                <a:gd name="f39" fmla="val 3970"/>
                <a:gd name="f40" fmla="val 4254"/>
                <a:gd name="f41" fmla="val 4506"/>
                <a:gd name="f42" fmla="val 4065"/>
                <a:gd name="f43" fmla="*/ f0 1 4758"/>
                <a:gd name="f44" fmla="*/ f1 1 4758"/>
                <a:gd name="f45" fmla="+- f3 0 f2"/>
                <a:gd name="f46" fmla="*/ f45 1 4758"/>
                <a:gd name="f47" fmla="*/ f2 1 f46"/>
                <a:gd name="f48" fmla="*/ f3 1 f46"/>
                <a:gd name="f49" fmla="*/ f47 f43 1"/>
                <a:gd name="f50" fmla="*/ f48 f43 1"/>
                <a:gd name="f51" fmla="*/ f48 f44 1"/>
                <a:gd name="f52" fmla="*/ f47 f4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9" t="f52" r="f50" b="f51"/>
              <a:pathLst>
                <a:path w="4758" h="4758">
                  <a:moveTo>
                    <a:pt x="f4" y="f5"/>
                  </a:moveTo>
                  <a:lnTo>
                    <a:pt x="f6" y="f7"/>
                  </a:lnTo>
                  <a:cubicBezTo>
                    <a:pt x="f8" y="f9"/>
                    <a:pt x="f10" y="f11"/>
                    <a:pt x="f10" y="f12"/>
                  </a:cubicBezTo>
                  <a:cubicBezTo>
                    <a:pt x="f10" y="f13"/>
                    <a:pt x="f14" y="f15"/>
                    <a:pt x="f16" y="f17"/>
                  </a:cubicBezTo>
                  <a:cubicBezTo>
                    <a:pt x="f18" y="f19"/>
                    <a:pt x="f20" y="f21"/>
                    <a:pt x="f16" y="f22"/>
                  </a:cubicBezTo>
                  <a:lnTo>
                    <a:pt x="f5" y="f23"/>
                  </a:lnTo>
                  <a:lnTo>
                    <a:pt x="f24" y="f3"/>
                  </a:lnTo>
                  <a:lnTo>
                    <a:pt x="f25" y="f26"/>
                  </a:lnTo>
                  <a:cubicBezTo>
                    <a:pt x="f27" y="f28"/>
                    <a:pt x="f29" y="f30"/>
                    <a:pt x="f31" y="f30"/>
                  </a:cubicBezTo>
                  <a:cubicBezTo>
                    <a:pt x="f32" y="f30"/>
                    <a:pt x="f33" y="f28"/>
                    <a:pt x="f34" y="f26"/>
                  </a:cubicBezTo>
                  <a:cubicBezTo>
                    <a:pt x="f23" y="f35"/>
                    <a:pt x="f36" y="f37"/>
                    <a:pt x="f38" y="f37"/>
                  </a:cubicBezTo>
                  <a:cubicBezTo>
                    <a:pt x="f39" y="f37"/>
                    <a:pt x="f40" y="f35"/>
                    <a:pt x="f41" y="f26"/>
                  </a:cubicBezTo>
                  <a:lnTo>
                    <a:pt x="f3" y="f42"/>
                  </a:lnTo>
                  <a:lnTo>
                    <a:pt x="f4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36" name="Google Shape;5979;p67">
              <a:extLst>
                <a:ext uri="{FF2B5EF4-FFF2-40B4-BE49-F238E27FC236}">
                  <a16:creationId xmlns:a16="http://schemas.microsoft.com/office/drawing/2014/main" id="{8B7AD01F-2A83-823D-B36A-87C57D886CBE}"/>
                </a:ext>
              </a:extLst>
            </p:cNvPr>
            <p:cNvSpPr/>
            <p:nvPr/>
          </p:nvSpPr>
          <p:spPr>
            <a:xfrm>
              <a:off x="4399882" y="5991066"/>
              <a:ext cx="119347" cy="6993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120"/>
                <a:gd name="f4" fmla="val 1828"/>
                <a:gd name="f5" fmla="val 1450"/>
                <a:gd name="f6" fmla="val 253"/>
                <a:gd name="f7" fmla="val 1166"/>
                <a:gd name="f8" fmla="val 1"/>
                <a:gd name="f9" fmla="val 1355"/>
                <a:gd name="f10" fmla="val 190"/>
                <a:gd name="f11" fmla="val 536"/>
                <a:gd name="f12" fmla="val 2773"/>
                <a:gd name="f13" fmla="val 2931"/>
                <a:gd name="f14" fmla="val 3025"/>
                <a:gd name="f15" fmla="val 1765"/>
                <a:gd name="f16" fmla="val 1670"/>
                <a:gd name="f17" fmla="*/ f0 1 3120"/>
                <a:gd name="f18" fmla="*/ f1 1 1828"/>
                <a:gd name="f19" fmla="+- f4 0 f2"/>
                <a:gd name="f20" fmla="+- f3 0 f2"/>
                <a:gd name="f21" fmla="*/ f20 1 3120"/>
                <a:gd name="f22" fmla="*/ f19 1 1828"/>
                <a:gd name="f23" fmla="*/ f2 1 f21"/>
                <a:gd name="f24" fmla="*/ f3 1 f21"/>
                <a:gd name="f25" fmla="*/ f2 1 f22"/>
                <a:gd name="f26" fmla="*/ f4 1 f22"/>
                <a:gd name="f27" fmla="*/ f23 f17 1"/>
                <a:gd name="f28" fmla="*/ f24 f17 1"/>
                <a:gd name="f29" fmla="*/ f26 f18 1"/>
                <a:gd name="f30" fmla="*/ f25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3120" h="1828">
                  <a:moveTo>
                    <a:pt x="f5" y="f2"/>
                  </a:moveTo>
                  <a:lnTo>
                    <a:pt x="f6" y="f7"/>
                  </a:lnTo>
                  <a:cubicBezTo>
                    <a:pt x="f8" y="f9"/>
                    <a:pt x="f10" y="f4"/>
                    <a:pt x="f11" y="f4"/>
                  </a:cubicBezTo>
                  <a:lnTo>
                    <a:pt x="f12" y="f4"/>
                  </a:lnTo>
                  <a:cubicBezTo>
                    <a:pt x="f13" y="f4"/>
                    <a:pt x="f14" y="f15"/>
                    <a:pt x="f3" y="f16"/>
                  </a:cubicBez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37" name="Google Shape;5989;p67">
            <a:extLst>
              <a:ext uri="{FF2B5EF4-FFF2-40B4-BE49-F238E27FC236}">
                <a16:creationId xmlns:a16="http://schemas.microsoft.com/office/drawing/2014/main" id="{04C22CBC-5F60-84D2-7994-7EF2AE77B155}"/>
              </a:ext>
            </a:extLst>
          </p:cNvPr>
          <p:cNvGrpSpPr/>
          <p:nvPr/>
        </p:nvGrpSpPr>
        <p:grpSpPr>
          <a:xfrm>
            <a:off x="4952929" y="4161336"/>
            <a:ext cx="372410" cy="364372"/>
            <a:chOff x="8432706" y="5501953"/>
            <a:chExt cx="496546" cy="485829"/>
          </a:xfrm>
          <a:solidFill>
            <a:srgbClr val="C00000"/>
          </a:solidFill>
        </p:grpSpPr>
        <p:sp>
          <p:nvSpPr>
            <p:cNvPr id="38" name="Google Shape;5990;p67">
              <a:extLst>
                <a:ext uri="{FF2B5EF4-FFF2-40B4-BE49-F238E27FC236}">
                  <a16:creationId xmlns:a16="http://schemas.microsoft.com/office/drawing/2014/main" id="{75196132-FBAB-B1A7-18F9-68DCAA128150}"/>
                </a:ext>
              </a:extLst>
            </p:cNvPr>
            <p:cNvSpPr/>
            <p:nvPr/>
          </p:nvSpPr>
          <p:spPr>
            <a:xfrm>
              <a:off x="8586947" y="5501953"/>
              <a:ext cx="162735" cy="16123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254"/>
                <a:gd name="f4" fmla="val 4215"/>
                <a:gd name="f5" fmla="val 2064"/>
                <a:gd name="f6" fmla="val 1"/>
                <a:gd name="f7" fmla="val 1954"/>
                <a:gd name="f8" fmla="val 1844"/>
                <a:gd name="f9" fmla="val 40"/>
                <a:gd name="f10" fmla="val 1765"/>
                <a:gd name="f11" fmla="val 119"/>
                <a:gd name="f12" fmla="val 1883"/>
                <a:gd name="f13" fmla="val 2332"/>
                <a:gd name="f14" fmla="val 4214"/>
                <a:gd name="f15" fmla="val 4096"/>
                <a:gd name="f16" fmla="val 2450"/>
                <a:gd name="f17" fmla="val 2293"/>
                <a:gd name="f18" fmla="val 2009"/>
                <a:gd name="f19" fmla="val 1852"/>
                <a:gd name="f20" fmla="val 2364"/>
                <a:gd name="f21" fmla="val 2285"/>
                <a:gd name="f22" fmla="val 2175"/>
                <a:gd name="f23" fmla="*/ f0 1 4254"/>
                <a:gd name="f24" fmla="*/ f1 1 4215"/>
                <a:gd name="f25" fmla="+- f4 0 f2"/>
                <a:gd name="f26" fmla="+- f3 0 f2"/>
                <a:gd name="f27" fmla="*/ f26 1 4254"/>
                <a:gd name="f28" fmla="*/ f25 1 4215"/>
                <a:gd name="f29" fmla="*/ f2 1 f27"/>
                <a:gd name="f30" fmla="*/ f3 1 f27"/>
                <a:gd name="f31" fmla="*/ f2 1 f28"/>
                <a:gd name="f32" fmla="*/ f4 1 f28"/>
                <a:gd name="f33" fmla="*/ f29 f23 1"/>
                <a:gd name="f34" fmla="*/ f30 f23 1"/>
                <a:gd name="f35" fmla="*/ f32 f24 1"/>
                <a:gd name="f36" fmla="*/ f31 f2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3" t="f36" r="f34" b="f35"/>
              <a:pathLst>
                <a:path w="4254" h="4215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6" y="f12"/>
                  </a:lnTo>
                  <a:lnTo>
                    <a:pt x="f13" y="f14"/>
                  </a:lnTo>
                  <a:lnTo>
                    <a:pt x="f15" y="f16"/>
                  </a:lnTo>
                  <a:cubicBezTo>
                    <a:pt x="f3" y="f17"/>
                    <a:pt x="f3" y="f18"/>
                    <a:pt x="f15" y="f19"/>
                  </a:cubicBezTo>
                  <a:lnTo>
                    <a:pt x="f20" y="f11"/>
                  </a:lnTo>
                  <a:cubicBezTo>
                    <a:pt x="f21" y="f9"/>
                    <a:pt x="f22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39" name="Google Shape;5991;p67">
              <a:extLst>
                <a:ext uri="{FF2B5EF4-FFF2-40B4-BE49-F238E27FC236}">
                  <a16:creationId xmlns:a16="http://schemas.microsoft.com/office/drawing/2014/main" id="{CAAE97A8-E106-4445-B34F-63E220C5CD38}"/>
                </a:ext>
              </a:extLst>
            </p:cNvPr>
            <p:cNvSpPr/>
            <p:nvPr/>
          </p:nvSpPr>
          <p:spPr>
            <a:xfrm>
              <a:off x="8765328" y="5679118"/>
              <a:ext cx="163924" cy="16123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285"/>
                <a:gd name="f4" fmla="val 4215"/>
                <a:gd name="f5" fmla="val 2064"/>
                <a:gd name="f6" fmla="val 1"/>
                <a:gd name="f7" fmla="val 1954"/>
                <a:gd name="f8" fmla="val 1843"/>
                <a:gd name="f9" fmla="val 40"/>
                <a:gd name="f10" fmla="val 1765"/>
                <a:gd name="f11" fmla="val 119"/>
                <a:gd name="f12" fmla="val 1915"/>
                <a:gd name="f13" fmla="val 2300"/>
                <a:gd name="f14" fmla="val 4128"/>
                <a:gd name="f15" fmla="val 2482"/>
                <a:gd name="f16" fmla="val 2324"/>
                <a:gd name="f17" fmla="val 2072"/>
                <a:gd name="f18" fmla="val 2363"/>
                <a:gd name="f19" fmla="val 2285"/>
                <a:gd name="f20" fmla="val 2174"/>
                <a:gd name="f21" fmla="*/ f0 1 4285"/>
                <a:gd name="f22" fmla="*/ f1 1 4215"/>
                <a:gd name="f23" fmla="+- f4 0 f2"/>
                <a:gd name="f24" fmla="+- f3 0 f2"/>
                <a:gd name="f25" fmla="*/ f24 1 4285"/>
                <a:gd name="f26" fmla="*/ f23 1 4215"/>
                <a:gd name="f27" fmla="*/ f2 1 f25"/>
                <a:gd name="f28" fmla="*/ f3 1 f25"/>
                <a:gd name="f29" fmla="*/ f2 1 f26"/>
                <a:gd name="f30" fmla="*/ f4 1 f26"/>
                <a:gd name="f31" fmla="*/ f27 f21 1"/>
                <a:gd name="f32" fmla="*/ f28 f21 1"/>
                <a:gd name="f33" fmla="*/ f30 f22 1"/>
                <a:gd name="f34" fmla="*/ f29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4285" h="4215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2" y="f12"/>
                  </a:lnTo>
                  <a:lnTo>
                    <a:pt x="f13" y="f4"/>
                  </a:lnTo>
                  <a:lnTo>
                    <a:pt x="f14" y="f15"/>
                  </a:lnTo>
                  <a:cubicBezTo>
                    <a:pt x="f3" y="f16"/>
                    <a:pt x="f3" y="f17"/>
                    <a:pt x="f14" y="f12"/>
                  </a:cubicBezTo>
                  <a:lnTo>
                    <a:pt x="f18" y="f11"/>
                  </a:lnTo>
                  <a:cubicBezTo>
                    <a:pt x="f19" y="f9"/>
                    <a:pt x="f2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40" name="Google Shape;5992;p67">
              <a:extLst>
                <a:ext uri="{FF2B5EF4-FFF2-40B4-BE49-F238E27FC236}">
                  <a16:creationId xmlns:a16="http://schemas.microsoft.com/office/drawing/2014/main" id="{40B454B0-8AEF-B8AF-F0C3-EB536F89E22A}"/>
                </a:ext>
              </a:extLst>
            </p:cNvPr>
            <p:cNvSpPr/>
            <p:nvPr/>
          </p:nvSpPr>
          <p:spPr>
            <a:xfrm>
              <a:off x="8432706" y="5598093"/>
              <a:ext cx="401357" cy="3896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492"/>
                <a:gd name="f4" fmla="val 10187"/>
                <a:gd name="f5" fmla="val 3497"/>
                <a:gd name="f6" fmla="val 1764"/>
                <a:gd name="f7" fmla="val 1733"/>
                <a:gd name="f8" fmla="val 1166"/>
                <a:gd name="f9" fmla="val 2332"/>
                <a:gd name="f10" fmla="val 725"/>
                <a:gd name="f11" fmla="val 3088"/>
                <a:gd name="f12" fmla="val 504"/>
                <a:gd name="f13" fmla="val 3812"/>
                <a:gd name="f14" fmla="val 5514"/>
                <a:gd name="f15" fmla="val 410"/>
                <a:gd name="f16" fmla="val 7404"/>
                <a:gd name="f17" fmla="val 8759"/>
                <a:gd name="f18" fmla="val 2667"/>
                <a:gd name="f19" fmla="val 9661"/>
                <a:gd name="f20" fmla="val 3919"/>
                <a:gd name="f21" fmla="val 5273"/>
                <a:gd name="f22" fmla="val 5384"/>
                <a:gd name="f23" fmla="val 5496"/>
                <a:gd name="f24" fmla="val 10183"/>
                <a:gd name="f25" fmla="val 5608"/>
                <a:gd name="f26" fmla="val 10176"/>
                <a:gd name="f27" fmla="val 6679"/>
                <a:gd name="f28" fmla="val 10082"/>
                <a:gd name="f29" fmla="val 7876"/>
                <a:gd name="f30" fmla="val 9609"/>
                <a:gd name="f31" fmla="val 8758"/>
                <a:gd name="f32" fmla="val 10491"/>
                <a:gd name="f33" fmla="val 7026"/>
                <a:gd name="f34" fmla="val 8191"/>
                <a:gd name="f35" fmla="val 4694"/>
                <a:gd name="f36" fmla="val 6396"/>
                <a:gd name="f37" fmla="val 6077"/>
                <a:gd name="f38" fmla="val 6715"/>
                <a:gd name="f39" fmla="val 5645"/>
                <a:gd name="f40" fmla="val 6880"/>
                <a:gd name="f41" fmla="val 5214"/>
                <a:gd name="f42" fmla="val 4794"/>
                <a:gd name="f43" fmla="val 4375"/>
                <a:gd name="f44" fmla="val 6722"/>
                <a:gd name="f45" fmla="val 4064"/>
                <a:gd name="f46" fmla="val 3434"/>
                <a:gd name="f47" fmla="val 5766"/>
                <a:gd name="f48" fmla="val 5797"/>
                <a:gd name="f49" fmla="*/ f0 1 10492"/>
                <a:gd name="f50" fmla="*/ f1 1 10187"/>
                <a:gd name="f51" fmla="+- f4 0 f2"/>
                <a:gd name="f52" fmla="+- f3 0 f2"/>
                <a:gd name="f53" fmla="*/ f52 1 10492"/>
                <a:gd name="f54" fmla="*/ f51 1 10187"/>
                <a:gd name="f55" fmla="*/ f2 1 f53"/>
                <a:gd name="f56" fmla="*/ f3 1 f53"/>
                <a:gd name="f57" fmla="*/ f2 1 f54"/>
                <a:gd name="f58" fmla="*/ f4 1 f54"/>
                <a:gd name="f59" fmla="*/ f55 f49 1"/>
                <a:gd name="f60" fmla="*/ f56 f49 1"/>
                <a:gd name="f61" fmla="*/ f58 f50 1"/>
                <a:gd name="f62" fmla="*/ f57 f5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9" t="f62" r="f60" b="f61"/>
              <a:pathLst>
                <a:path w="10492" h="10187">
                  <a:moveTo>
                    <a:pt x="f5" y="f2"/>
                  </a:moveTo>
                  <a:lnTo>
                    <a:pt x="f6" y="f7"/>
                  </a:lnTo>
                  <a:cubicBezTo>
                    <a:pt x="f8" y="f9"/>
                    <a:pt x="f10" y="f11"/>
                    <a:pt x="f12" y="f13"/>
                  </a:cubicBezTo>
                  <a:cubicBezTo>
                    <a:pt x="f2" y="f14"/>
                    <a:pt x="f15" y="f16"/>
                    <a:pt x="f6" y="f17"/>
                  </a:cubicBezTo>
                  <a:cubicBezTo>
                    <a:pt x="f18" y="f19"/>
                    <a:pt x="f20" y="f4"/>
                    <a:pt x="f21" y="f4"/>
                  </a:cubicBezTo>
                  <a:cubicBezTo>
                    <a:pt x="f22" y="f4"/>
                    <a:pt x="f23" y="f24"/>
                    <a:pt x="f25" y="f26"/>
                  </a:cubicBezTo>
                  <a:cubicBezTo>
                    <a:pt x="f27" y="f28"/>
                    <a:pt x="f29" y="f30"/>
                    <a:pt x="f31" y="f17"/>
                  </a:cubicBezTo>
                  <a:lnTo>
                    <a:pt x="f32" y="f33"/>
                  </a:lnTo>
                  <a:lnTo>
                    <a:pt x="f34" y="f35"/>
                  </a:lnTo>
                  <a:lnTo>
                    <a:pt x="f36" y="f36"/>
                  </a:lnTo>
                  <a:cubicBezTo>
                    <a:pt x="f37" y="f38"/>
                    <a:pt x="f39" y="f40"/>
                    <a:pt x="f41" y="f40"/>
                  </a:cubicBezTo>
                  <a:cubicBezTo>
                    <a:pt x="f42" y="f40"/>
                    <a:pt x="f43" y="f44"/>
                    <a:pt x="f45" y="f36"/>
                  </a:cubicBezTo>
                  <a:cubicBezTo>
                    <a:pt x="f46" y="f47"/>
                    <a:pt x="f46" y="f35"/>
                    <a:pt x="f45" y="f45"/>
                  </a:cubicBezTo>
                  <a:lnTo>
                    <a:pt x="f48" y="f9"/>
                  </a:ln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41" name="Google Shape;6007;p67">
            <a:extLst>
              <a:ext uri="{FF2B5EF4-FFF2-40B4-BE49-F238E27FC236}">
                <a16:creationId xmlns:a16="http://schemas.microsoft.com/office/drawing/2014/main" id="{952F7704-10DB-83FF-593A-E4CF5A7696F6}"/>
              </a:ext>
            </a:extLst>
          </p:cNvPr>
          <p:cNvGrpSpPr/>
          <p:nvPr/>
        </p:nvGrpSpPr>
        <p:grpSpPr>
          <a:xfrm>
            <a:off x="2592564" y="4191916"/>
            <a:ext cx="352261" cy="356774"/>
            <a:chOff x="5285552" y="5542727"/>
            <a:chExt cx="469681" cy="475698"/>
          </a:xfrm>
          <a:solidFill>
            <a:srgbClr val="C00000"/>
          </a:solidFill>
        </p:grpSpPr>
        <p:sp>
          <p:nvSpPr>
            <p:cNvPr id="42" name="Google Shape;6008;p67">
              <a:extLst>
                <a:ext uri="{FF2B5EF4-FFF2-40B4-BE49-F238E27FC236}">
                  <a16:creationId xmlns:a16="http://schemas.microsoft.com/office/drawing/2014/main" id="{B2078F4D-E12A-9E71-58A2-01A742459949}"/>
                </a:ext>
              </a:extLst>
            </p:cNvPr>
            <p:cNvSpPr/>
            <p:nvPr/>
          </p:nvSpPr>
          <p:spPr>
            <a:xfrm>
              <a:off x="5285552" y="5542727"/>
              <a:ext cx="469681" cy="47569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278"/>
                <a:gd name="f4" fmla="val 12435"/>
                <a:gd name="f5" fmla="val 5905"/>
                <a:gd name="f6" fmla="val 860"/>
                <a:gd name="f7" fmla="val 6421"/>
                <a:gd name="f8" fmla="val 6926"/>
                <a:gd name="f9" fmla="val 1412"/>
                <a:gd name="f10" fmla="val 7341"/>
                <a:gd name="f11" fmla="val 2467"/>
                <a:gd name="f12" fmla="val 6837"/>
                <a:gd name="f13" fmla="val 2593"/>
                <a:gd name="f14" fmla="val 6365"/>
                <a:gd name="f15" fmla="val 2782"/>
                <a:gd name="f16" fmla="val 5892"/>
                <a:gd name="f17" fmla="val 3003"/>
                <a:gd name="f18" fmla="val 5419"/>
                <a:gd name="f19" fmla="val 4947"/>
                <a:gd name="f20" fmla="val 4443"/>
                <a:gd name="f21" fmla="val 4893"/>
                <a:gd name="f22" fmla="val 1381"/>
                <a:gd name="f23" fmla="val 5404"/>
                <a:gd name="f24" fmla="val 4191"/>
                <a:gd name="f25" fmla="val 3255"/>
                <a:gd name="f26" fmla="val 3349"/>
                <a:gd name="f27" fmla="val 4632"/>
                <a:gd name="f28" fmla="val 3381"/>
                <a:gd name="f29" fmla="val 4884"/>
                <a:gd name="f30" fmla="val 3475"/>
                <a:gd name="f31" fmla="val 4726"/>
                <a:gd name="f32" fmla="val 3538"/>
                <a:gd name="f33" fmla="val 4600"/>
                <a:gd name="f34" fmla="val 3601"/>
                <a:gd name="f35" fmla="val 3696"/>
                <a:gd name="f36" fmla="val 4285"/>
                <a:gd name="f37" fmla="val 3790"/>
                <a:gd name="f38" fmla="val 4159"/>
                <a:gd name="f39" fmla="val 3853"/>
                <a:gd name="f40" fmla="val 4002"/>
                <a:gd name="f41" fmla="val 3948"/>
                <a:gd name="f42" fmla="val 4096"/>
                <a:gd name="f43" fmla="val 3727"/>
                <a:gd name="f44" fmla="val 3507"/>
                <a:gd name="f45" fmla="val 7625"/>
                <a:gd name="f46" fmla="val 3318"/>
                <a:gd name="f47" fmla="val 7688"/>
                <a:gd name="f48" fmla="val 7751"/>
                <a:gd name="f49" fmla="val 7782"/>
                <a:gd name="f50" fmla="val 3979"/>
                <a:gd name="f51" fmla="val 7499"/>
                <a:gd name="f52" fmla="val 7247"/>
                <a:gd name="f53" fmla="val 3633"/>
                <a:gd name="f54" fmla="val 6963"/>
                <a:gd name="f55" fmla="val 7184"/>
                <a:gd name="f56" fmla="val 3412"/>
                <a:gd name="f57" fmla="val 7404"/>
                <a:gd name="f58" fmla="val 2611"/>
                <a:gd name="f59" fmla="val 3034"/>
                <a:gd name="f60" fmla="val 2846"/>
                <a:gd name="f61" fmla="val 3110"/>
                <a:gd name="f62" fmla="val 3054"/>
                <a:gd name="f63" fmla="val 3403"/>
                <a:gd name="f64" fmla="val 3097"/>
                <a:gd name="f65" fmla="val 3309"/>
                <a:gd name="f66" fmla="val 3570"/>
                <a:gd name="f67" fmla="val 3183"/>
                <a:gd name="f68" fmla="val 4042"/>
                <a:gd name="f69" fmla="val 3151"/>
                <a:gd name="f70" fmla="val 4609"/>
                <a:gd name="f71" fmla="val 2742"/>
                <a:gd name="f72" fmla="val 4924"/>
                <a:gd name="f73" fmla="val 2363"/>
                <a:gd name="f74" fmla="val 5240"/>
                <a:gd name="f75" fmla="val 1954"/>
                <a:gd name="f76" fmla="val 5586"/>
                <a:gd name="f77" fmla="val 712"/>
                <a:gd name="f78" fmla="val 4068"/>
                <a:gd name="f79" fmla="val 945"/>
                <a:gd name="f80" fmla="val 9301"/>
                <a:gd name="f81" fmla="val 3075"/>
                <a:gd name="f82" fmla="val 10879"/>
                <a:gd name="f83" fmla="val 11079"/>
                <a:gd name="f84" fmla="val 4102"/>
                <a:gd name="f85" fmla="val 9862"/>
                <a:gd name="f86" fmla="val 5618"/>
                <a:gd name="f87" fmla="val 9515"/>
                <a:gd name="f88" fmla="val 5271"/>
                <a:gd name="f89" fmla="val 9137"/>
                <a:gd name="f90" fmla="val 8696"/>
                <a:gd name="f91" fmla="val 4641"/>
                <a:gd name="f92" fmla="val 8601"/>
                <a:gd name="f93" fmla="val 4137"/>
                <a:gd name="f94" fmla="val 8538"/>
                <a:gd name="f95" fmla="val 8412"/>
                <a:gd name="f96" fmla="val 3160"/>
                <a:gd name="f97" fmla="val 8746"/>
                <a:gd name="f98" fmla="val 3102"/>
                <a:gd name="f99" fmla="val 9042"/>
                <a:gd name="f100" fmla="val 8822"/>
                <a:gd name="f101" fmla="val 5744"/>
                <a:gd name="f102" fmla="val 9011"/>
                <a:gd name="f103" fmla="val 5901"/>
                <a:gd name="f104" fmla="val 9169"/>
                <a:gd name="f105" fmla="val 6059"/>
                <a:gd name="f106" fmla="val 9326"/>
                <a:gd name="f107" fmla="val 6216"/>
                <a:gd name="f108" fmla="val 6374"/>
                <a:gd name="f109" fmla="val 8980"/>
                <a:gd name="f110" fmla="val 6531"/>
                <a:gd name="f111" fmla="val 6689"/>
                <a:gd name="f112" fmla="val 3025"/>
                <a:gd name="f113" fmla="val 5775"/>
                <a:gd name="f114" fmla="val 6720"/>
                <a:gd name="f115" fmla="val 2836"/>
                <a:gd name="f116" fmla="val 6563"/>
                <a:gd name="f117" fmla="val 2679"/>
                <a:gd name="f118" fmla="val 6405"/>
                <a:gd name="f119" fmla="val 2521"/>
                <a:gd name="f120" fmla="val 6248"/>
                <a:gd name="f121" fmla="val 6090"/>
                <a:gd name="f122" fmla="val 2868"/>
                <a:gd name="f123" fmla="val 5933"/>
                <a:gd name="f124" fmla="val 3885"/>
                <a:gd name="f125" fmla="val 6617"/>
                <a:gd name="f126" fmla="val 4200"/>
                <a:gd name="f127" fmla="val 7278"/>
                <a:gd name="f128" fmla="val 7908"/>
                <a:gd name="f129" fmla="val 5082"/>
                <a:gd name="f130" fmla="val 8003"/>
                <a:gd name="f131" fmla="val 5838"/>
                <a:gd name="f132" fmla="val 6626"/>
                <a:gd name="f133" fmla="val 7413"/>
                <a:gd name="f134" fmla="val 7823"/>
                <a:gd name="f135" fmla="val 6585"/>
                <a:gd name="f136" fmla="val 8232"/>
                <a:gd name="f137" fmla="val 8579"/>
                <a:gd name="f138" fmla="val 5545"/>
                <a:gd name="f139" fmla="val 8421"/>
                <a:gd name="f140" fmla="val 5230"/>
                <a:gd name="f141" fmla="val 8043"/>
                <a:gd name="f142" fmla="val 4537"/>
                <a:gd name="f143" fmla="val 7634"/>
                <a:gd name="f144" fmla="val 3876"/>
                <a:gd name="f145" fmla="val 3844"/>
                <a:gd name="f146" fmla="val 6657"/>
                <a:gd name="f147" fmla="val 5870"/>
                <a:gd name="f148" fmla="val 4830"/>
                <a:gd name="f149" fmla="val 4452"/>
                <a:gd name="f150" fmla="val 4263"/>
                <a:gd name="f151" fmla="val 5577"/>
                <a:gd name="f152" fmla="val 4033"/>
                <a:gd name="f153" fmla="val 8516"/>
                <a:gd name="f154" fmla="val 4317"/>
                <a:gd name="f155" fmla="val 8674"/>
                <a:gd name="f156" fmla="val 4474"/>
                <a:gd name="f157" fmla="val 8737"/>
                <a:gd name="f158" fmla="val 8831"/>
                <a:gd name="f159" fmla="val 4758"/>
                <a:gd name="f160" fmla="val 8894"/>
                <a:gd name="f161" fmla="val 4915"/>
                <a:gd name="f162" fmla="val 8989"/>
                <a:gd name="f163" fmla="val 4663"/>
                <a:gd name="f164" fmla="val 9052"/>
                <a:gd name="f165" fmla="val 9146"/>
                <a:gd name="f166" fmla="val 4254"/>
                <a:gd name="f167" fmla="val 9178"/>
                <a:gd name="f168" fmla="val 8926"/>
                <a:gd name="f169" fmla="val 9083"/>
                <a:gd name="f170" fmla="val 6846"/>
                <a:gd name="f171" fmla="val 2300"/>
                <a:gd name="f172" fmla="val 7193"/>
                <a:gd name="f173" fmla="val 2710"/>
                <a:gd name="f174" fmla="val 7571"/>
                <a:gd name="f175" fmla="val 3214"/>
                <a:gd name="f176" fmla="val 8358"/>
                <a:gd name="f177" fmla="val 8863"/>
                <a:gd name="f178" fmla="val 9335"/>
                <a:gd name="f179" fmla="val 3090"/>
                <a:gd name="f180" fmla="val 9388"/>
                <a:gd name="f181" fmla="val 2806"/>
                <a:gd name="f182" fmla="val 9414"/>
                <a:gd name="f183" fmla="val 2555"/>
                <a:gd name="f184" fmla="val 1015"/>
                <a:gd name="f185" fmla="val 681"/>
                <a:gd name="f186" fmla="val 8445"/>
                <a:gd name="f187" fmla="val 9925"/>
                <a:gd name="f188" fmla="val 11167"/>
                <a:gd name="f189" fmla="val 8392"/>
                <a:gd name="f190" fmla="val 10934"/>
                <a:gd name="f191" fmla="val 9430"/>
                <a:gd name="f192" fmla="val 9267"/>
                <a:gd name="f193" fmla="val 9032"/>
                <a:gd name="f194" fmla="val 8768"/>
                <a:gd name="f195" fmla="val 9410"/>
                <a:gd name="f196" fmla="val 8475"/>
                <a:gd name="f197" fmla="val 9367"/>
                <a:gd name="f198" fmla="val 8664"/>
                <a:gd name="f199" fmla="val 8390"/>
                <a:gd name="f200" fmla="val 8727"/>
                <a:gd name="f201" fmla="val 7508"/>
                <a:gd name="f202" fmla="val 5924"/>
                <a:gd name="f203" fmla="val 9461"/>
                <a:gd name="f204" fmla="val 6396"/>
                <a:gd name="f205" fmla="val 9650"/>
                <a:gd name="f206" fmla="val 6869"/>
                <a:gd name="f207" fmla="val 9839"/>
                <a:gd name="f208" fmla="val 9965"/>
                <a:gd name="f209" fmla="val 6962"/>
                <a:gd name="f210" fmla="val 11056"/>
                <a:gd name="f211" fmla="val 6440"/>
                <a:gd name="f212" fmla="val 11607"/>
                <a:gd name="f213" fmla="val 5922"/>
                <a:gd name="f214" fmla="val 5408"/>
                <a:gd name="f215" fmla="val 4898"/>
                <a:gd name="f216" fmla="val 11064"/>
                <a:gd name="f217" fmla="val 4978"/>
                <a:gd name="f218" fmla="val 5451"/>
                <a:gd name="f219" fmla="val 5931"/>
                <a:gd name="f220" fmla="val 1"/>
                <a:gd name="f221" fmla="val 5817"/>
                <a:gd name="f222" fmla="val 5699"/>
                <a:gd name="f223" fmla="val 14"/>
                <a:gd name="f224" fmla="val 41"/>
                <a:gd name="f225" fmla="val 262"/>
                <a:gd name="f226" fmla="val 1333"/>
                <a:gd name="f227" fmla="val 3655"/>
                <a:gd name="f228" fmla="val 2278"/>
                <a:gd name="f229" fmla="val 3326"/>
                <a:gd name="f230" fmla="val 2223"/>
                <a:gd name="f231" fmla="val 2973"/>
                <a:gd name="f232" fmla="val 2187"/>
                <a:gd name="f233" fmla="val 2624"/>
                <a:gd name="f234" fmla="val 1770"/>
                <a:gd name="f235" fmla="val 939"/>
                <a:gd name="f236" fmla="val 2404"/>
                <a:gd name="f237" fmla="val 536"/>
                <a:gd name="f238" fmla="val 4074"/>
                <a:gd name="f239" fmla="val 662"/>
                <a:gd name="f240" fmla="val 5334"/>
                <a:gd name="f241" fmla="val 1387"/>
                <a:gd name="f242" fmla="val 788"/>
                <a:gd name="f243" fmla="val 6972"/>
                <a:gd name="f244" fmla="val 158"/>
                <a:gd name="f245" fmla="val 379"/>
                <a:gd name="f246" fmla="val 599"/>
                <a:gd name="f247" fmla="val 1166"/>
                <a:gd name="f248" fmla="val 10028"/>
                <a:gd name="f249" fmla="val 1922"/>
                <a:gd name="f250" fmla="val 10186"/>
                <a:gd name="f251" fmla="val 2157"/>
                <a:gd name="f252" fmla="val 10241"/>
                <a:gd name="f253" fmla="val 2410"/>
                <a:gd name="f254" fmla="val 10266"/>
                <a:gd name="f255" fmla="val 2668"/>
                <a:gd name="f256" fmla="val 2998"/>
                <a:gd name="f257" fmla="val 3337"/>
                <a:gd name="f258" fmla="val 10225"/>
                <a:gd name="f259" fmla="val 10154"/>
                <a:gd name="f260" fmla="val 4221"/>
                <a:gd name="f261" fmla="val 11678"/>
                <a:gd name="f262" fmla="val 5076"/>
                <a:gd name="f263" fmla="val 12434"/>
                <a:gd name="f264" fmla="val 5929"/>
                <a:gd name="f265" fmla="val 6786"/>
                <a:gd name="f266" fmla="val 7639"/>
                <a:gd name="f267" fmla="val 11670"/>
                <a:gd name="f268" fmla="val 8192"/>
                <a:gd name="f269" fmla="val 8550"/>
                <a:gd name="f270" fmla="val 10215"/>
                <a:gd name="f271" fmla="val 8882"/>
                <a:gd name="f272" fmla="val 10243"/>
                <a:gd name="f273" fmla="val 9186"/>
                <a:gd name="f274" fmla="val 11589"/>
                <a:gd name="f275" fmla="val 8453"/>
                <a:gd name="f276" fmla="val 10460"/>
                <a:gd name="f277" fmla="val 12272"/>
                <a:gd name="f278" fmla="val 4014"/>
                <a:gd name="f279" fmla="val 11618"/>
                <a:gd name="f280" fmla="val 2182"/>
                <a:gd name="f281" fmla="val 9217"/>
                <a:gd name="f282" fmla="val 8904"/>
                <a:gd name="f283" fmla="val 8562"/>
                <a:gd name="f284" fmla="val 2213"/>
                <a:gd name="f285" fmla="val 7765"/>
                <a:gd name="f286" fmla="val 1139"/>
                <a:gd name="f287" fmla="val 7004"/>
                <a:gd name="f288" fmla="*/ f0 1 12278"/>
                <a:gd name="f289" fmla="*/ f1 1 12435"/>
                <a:gd name="f290" fmla="+- f4 0 f2"/>
                <a:gd name="f291" fmla="+- f3 0 f2"/>
                <a:gd name="f292" fmla="*/ f291 1 12278"/>
                <a:gd name="f293" fmla="*/ f290 1 12435"/>
                <a:gd name="f294" fmla="*/ f2 1 f292"/>
                <a:gd name="f295" fmla="*/ f3 1 f292"/>
                <a:gd name="f296" fmla="*/ f2 1 f293"/>
                <a:gd name="f297" fmla="*/ f4 1 f293"/>
                <a:gd name="f298" fmla="*/ f294 f288 1"/>
                <a:gd name="f299" fmla="*/ f295 f288 1"/>
                <a:gd name="f300" fmla="*/ f297 f289 1"/>
                <a:gd name="f301" fmla="*/ f296 f28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8" t="f301" r="f299" b="f300"/>
              <a:pathLst>
                <a:path w="12278" h="12435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4" y="f15"/>
                    <a:pt x="f16" y="f17"/>
                  </a:cubicBezTo>
                  <a:cubicBezTo>
                    <a:pt x="f18" y="f15"/>
                    <a:pt x="f19" y="f13"/>
                    <a:pt x="f20" y="f11"/>
                  </a:cubicBezTo>
                  <a:cubicBezTo>
                    <a:pt x="f21" y="f22"/>
                    <a:pt x="f23" y="f6"/>
                    <a:pt x="f5" y="f6"/>
                  </a:cubicBezTo>
                  <a:close/>
                  <a:moveTo>
                    <a:pt x="f24" y="f25"/>
                  </a:moveTo>
                  <a:cubicBezTo>
                    <a:pt x="f20" y="f26"/>
                    <a:pt x="f27" y="f28"/>
                    <a:pt x="f29" y="f30"/>
                  </a:cubicBezTo>
                  <a:cubicBezTo>
                    <a:pt x="f31" y="f32"/>
                    <a:pt x="f33" y="f34"/>
                    <a:pt x="f20" y="f35"/>
                  </a:cubicBezTo>
                  <a:cubicBezTo>
                    <a:pt x="f36" y="f37"/>
                    <a:pt x="f38" y="f39"/>
                    <a:pt x="f40" y="f41"/>
                  </a:cubicBezTo>
                  <a:cubicBezTo>
                    <a:pt x="f42" y="f43"/>
                    <a:pt x="f38" y="f44"/>
                    <a:pt x="f24" y="f25"/>
                  </a:cubicBezTo>
                  <a:close/>
                  <a:moveTo>
                    <a:pt x="f45" y="f46"/>
                  </a:moveTo>
                  <a:cubicBezTo>
                    <a:pt x="f47" y="f44"/>
                    <a:pt x="f48" y="f43"/>
                    <a:pt x="f49" y="f50"/>
                  </a:cubicBezTo>
                  <a:cubicBezTo>
                    <a:pt x="f51" y="f37"/>
                    <a:pt x="f52" y="f53"/>
                    <a:pt x="f54" y="f44"/>
                  </a:cubicBezTo>
                  <a:cubicBezTo>
                    <a:pt x="f55" y="f56"/>
                    <a:pt x="f57" y="f26"/>
                    <a:pt x="f45" y="f46"/>
                  </a:cubicBezTo>
                  <a:close/>
                  <a:moveTo>
                    <a:pt x="f58" y="f59"/>
                  </a:moveTo>
                  <a:cubicBezTo>
                    <a:pt x="f60" y="f59"/>
                    <a:pt x="f61" y="f62"/>
                    <a:pt x="f63" y="f64"/>
                  </a:cubicBezTo>
                  <a:cubicBezTo>
                    <a:pt x="f65" y="f66"/>
                    <a:pt x="f67" y="f68"/>
                    <a:pt x="f69" y="f70"/>
                  </a:cubicBezTo>
                  <a:cubicBezTo>
                    <a:pt x="f71" y="f72"/>
                    <a:pt x="f73" y="f74"/>
                    <a:pt x="f75" y="f76"/>
                  </a:cubicBezTo>
                  <a:cubicBezTo>
                    <a:pt x="f77" y="f78"/>
                    <a:pt x="f79" y="f59"/>
                    <a:pt x="f58" y="f59"/>
                  </a:cubicBezTo>
                  <a:close/>
                  <a:moveTo>
                    <a:pt x="f80" y="f81"/>
                  </a:moveTo>
                  <a:cubicBezTo>
                    <a:pt x="f82" y="f81"/>
                    <a:pt x="f83" y="f84"/>
                    <a:pt x="f85" y="f86"/>
                  </a:cubicBezTo>
                  <a:cubicBezTo>
                    <a:pt x="f87" y="f88"/>
                    <a:pt x="f89" y="f72"/>
                    <a:pt x="f90" y="f91"/>
                  </a:cubicBezTo>
                  <a:cubicBezTo>
                    <a:pt x="f92" y="f93"/>
                    <a:pt x="f94" y="f34"/>
                    <a:pt x="f95" y="f96"/>
                  </a:cubicBezTo>
                  <a:cubicBezTo>
                    <a:pt x="f97" y="f98"/>
                    <a:pt x="f99" y="f81"/>
                    <a:pt x="f80" y="f81"/>
                  </a:cubicBezTo>
                  <a:close/>
                  <a:moveTo>
                    <a:pt x="f100" y="f101"/>
                  </a:moveTo>
                  <a:cubicBezTo>
                    <a:pt x="f102" y="f103"/>
                    <a:pt x="f104" y="f105"/>
                    <a:pt x="f106" y="f107"/>
                  </a:cubicBezTo>
                  <a:cubicBezTo>
                    <a:pt x="f104" y="f108"/>
                    <a:pt x="f109" y="f110"/>
                    <a:pt x="f100" y="f111"/>
                  </a:cubicBezTo>
                  <a:lnTo>
                    <a:pt x="f100" y="f101"/>
                  </a:lnTo>
                  <a:close/>
                  <a:moveTo>
                    <a:pt x="f112" y="f113"/>
                  </a:moveTo>
                  <a:lnTo>
                    <a:pt x="f112" y="f114"/>
                  </a:lnTo>
                  <a:cubicBezTo>
                    <a:pt x="f115" y="f116"/>
                    <a:pt x="f117" y="f118"/>
                    <a:pt x="f119" y="f120"/>
                  </a:cubicBezTo>
                  <a:cubicBezTo>
                    <a:pt x="f117" y="f121"/>
                    <a:pt x="f122" y="f123"/>
                    <a:pt x="f112" y="f113"/>
                  </a:cubicBezTo>
                  <a:close/>
                  <a:moveTo>
                    <a:pt x="f16" y="f124"/>
                  </a:moveTo>
                  <a:cubicBezTo>
                    <a:pt x="f125" y="f126"/>
                    <a:pt x="f127" y="f70"/>
                    <a:pt x="f128" y="f129"/>
                  </a:cubicBezTo>
                  <a:cubicBezTo>
                    <a:pt x="f130" y="f131"/>
                    <a:pt x="f130" y="f132"/>
                    <a:pt x="f128" y="f133"/>
                  </a:cubicBezTo>
                  <a:cubicBezTo>
                    <a:pt x="f127" y="f134"/>
                    <a:pt x="f135" y="f136"/>
                    <a:pt x="f16" y="f137"/>
                  </a:cubicBezTo>
                  <a:cubicBezTo>
                    <a:pt x="f138" y="f139"/>
                    <a:pt x="f140" y="f136"/>
                    <a:pt x="f29" y="f141"/>
                  </a:cubicBezTo>
                  <a:cubicBezTo>
                    <a:pt x="f142" y="f134"/>
                    <a:pt x="f24" y="f143"/>
                    <a:pt x="f144" y="f133"/>
                  </a:cubicBezTo>
                  <a:cubicBezTo>
                    <a:pt x="f145" y="f146"/>
                    <a:pt x="f145" y="f147"/>
                    <a:pt x="f144" y="f129"/>
                  </a:cubicBezTo>
                  <a:cubicBezTo>
                    <a:pt x="f24" y="f148"/>
                    <a:pt x="f142" y="f91"/>
                    <a:pt x="f29" y="f149"/>
                  </a:cubicBezTo>
                  <a:cubicBezTo>
                    <a:pt x="f140" y="f150"/>
                    <a:pt x="f151" y="f68"/>
                    <a:pt x="f16" y="f124"/>
                  </a:cubicBezTo>
                  <a:close/>
                  <a:moveTo>
                    <a:pt x="f152" y="f153"/>
                  </a:moveTo>
                  <a:cubicBezTo>
                    <a:pt x="f38" y="f137"/>
                    <a:pt x="f154" y="f155"/>
                    <a:pt x="f156" y="f157"/>
                  </a:cubicBezTo>
                  <a:cubicBezTo>
                    <a:pt x="f27" y="f158"/>
                    <a:pt x="f159" y="f160"/>
                    <a:pt x="f161" y="f162"/>
                  </a:cubicBezTo>
                  <a:cubicBezTo>
                    <a:pt x="f163" y="f164"/>
                    <a:pt x="f156" y="f165"/>
                    <a:pt x="f166" y="f167"/>
                  </a:cubicBezTo>
                  <a:cubicBezTo>
                    <a:pt x="f38" y="f168"/>
                    <a:pt x="f42" y="f157"/>
                    <a:pt x="f152" y="f153"/>
                  </a:cubicBezTo>
                  <a:close/>
                  <a:moveTo>
                    <a:pt x="f49" y="f153"/>
                  </a:moveTo>
                  <a:cubicBezTo>
                    <a:pt x="f48" y="f157"/>
                    <a:pt x="f47" y="f162"/>
                    <a:pt x="f45" y="f167"/>
                  </a:cubicBezTo>
                  <a:cubicBezTo>
                    <a:pt x="f57" y="f169"/>
                    <a:pt x="f55" y="f164"/>
                    <a:pt x="f54" y="f162"/>
                  </a:cubicBezTo>
                  <a:cubicBezTo>
                    <a:pt x="f127" y="f158"/>
                    <a:pt x="f51" y="f155"/>
                    <a:pt x="f49" y="f153"/>
                  </a:cubicBezTo>
                  <a:close/>
                  <a:moveTo>
                    <a:pt x="f75" y="f170"/>
                  </a:moveTo>
                  <a:cubicBezTo>
                    <a:pt x="f171" y="f172"/>
                    <a:pt x="f173" y="f174"/>
                    <a:pt x="f69" y="f134"/>
                  </a:cubicBezTo>
                  <a:cubicBezTo>
                    <a:pt x="f175" y="f176"/>
                    <a:pt x="f65" y="f177"/>
                    <a:pt x="f63" y="f178"/>
                  </a:cubicBezTo>
                  <a:cubicBezTo>
                    <a:pt x="f179" y="f180"/>
                    <a:pt x="f181" y="f182"/>
                    <a:pt x="f183" y="f182"/>
                  </a:cubicBezTo>
                  <a:cubicBezTo>
                    <a:pt x="f184" y="f182"/>
                    <a:pt x="f185" y="f186"/>
                    <a:pt x="f75" y="f170"/>
                  </a:cubicBezTo>
                  <a:close/>
                  <a:moveTo>
                    <a:pt x="f187" y="f170"/>
                  </a:moveTo>
                  <a:lnTo>
                    <a:pt x="f187" y="f170"/>
                  </a:lnTo>
                  <a:cubicBezTo>
                    <a:pt x="f188" y="f189"/>
                    <a:pt x="f190" y="f191"/>
                    <a:pt x="f192" y="f191"/>
                  </a:cubicBezTo>
                  <a:cubicBezTo>
                    <a:pt x="f193" y="f191"/>
                    <a:pt x="f194" y="f195"/>
                    <a:pt x="f196" y="f197"/>
                  </a:cubicBezTo>
                  <a:cubicBezTo>
                    <a:pt x="f94" y="f160"/>
                    <a:pt x="f198" y="f199"/>
                    <a:pt x="f200" y="f134"/>
                  </a:cubicBezTo>
                  <a:cubicBezTo>
                    <a:pt x="f89" y="f201"/>
                    <a:pt x="f87" y="f172"/>
                    <a:pt x="f187" y="f170"/>
                  </a:cubicBezTo>
                  <a:close/>
                  <a:moveTo>
                    <a:pt x="f202" y="f203"/>
                  </a:moveTo>
                  <a:cubicBezTo>
                    <a:pt x="f204" y="f205"/>
                    <a:pt x="f206" y="f207"/>
                    <a:pt x="f57" y="f208"/>
                  </a:cubicBezTo>
                  <a:cubicBezTo>
                    <a:pt x="f209" y="f210"/>
                    <a:pt x="f211" y="f212"/>
                    <a:pt x="f213" y="f212"/>
                  </a:cubicBezTo>
                  <a:cubicBezTo>
                    <a:pt x="f214" y="f212"/>
                    <a:pt x="f215" y="f216"/>
                    <a:pt x="f156" y="f208"/>
                  </a:cubicBezTo>
                  <a:cubicBezTo>
                    <a:pt x="f217" y="f207"/>
                    <a:pt x="f218" y="f205"/>
                    <a:pt x="f202" y="f203"/>
                  </a:cubicBezTo>
                  <a:close/>
                  <a:moveTo>
                    <a:pt x="f219" y="f220"/>
                  </a:moveTo>
                  <a:cubicBezTo>
                    <a:pt x="f221" y="f220"/>
                    <a:pt x="f222" y="f223"/>
                    <a:pt x="f151" y="f224"/>
                  </a:cubicBezTo>
                  <a:cubicBezTo>
                    <a:pt x="f27" y="f225"/>
                    <a:pt x="f40" y="f226"/>
                    <a:pt x="f227" y="f228"/>
                  </a:cubicBezTo>
                  <a:cubicBezTo>
                    <a:pt x="f229" y="f230"/>
                    <a:pt x="f231" y="f232"/>
                    <a:pt x="f233" y="f232"/>
                  </a:cubicBezTo>
                  <a:cubicBezTo>
                    <a:pt x="f234" y="f232"/>
                    <a:pt x="f235" y="f236"/>
                    <a:pt x="f237" y="f64"/>
                  </a:cubicBezTo>
                  <a:cubicBezTo>
                    <a:pt x="f220" y="f238"/>
                    <a:pt x="f239" y="f240"/>
                    <a:pt x="f241" y="f107"/>
                  </a:cubicBezTo>
                  <a:cubicBezTo>
                    <a:pt x="f242" y="f243"/>
                    <a:pt x="f244" y="f141"/>
                    <a:pt x="f245" y="f168"/>
                  </a:cubicBezTo>
                  <a:cubicBezTo>
                    <a:pt x="f246" y="f205"/>
                    <a:pt x="f247" y="f248"/>
                    <a:pt x="f249" y="f250"/>
                  </a:cubicBezTo>
                  <a:cubicBezTo>
                    <a:pt x="f251" y="f252"/>
                    <a:pt x="f253" y="f254"/>
                    <a:pt x="f255" y="f254"/>
                  </a:cubicBezTo>
                  <a:cubicBezTo>
                    <a:pt x="f256" y="f254"/>
                    <a:pt x="f257" y="f258"/>
                    <a:pt x="f227" y="f259"/>
                  </a:cubicBezTo>
                  <a:cubicBezTo>
                    <a:pt x="f260" y="f261"/>
                    <a:pt x="f262" y="f263"/>
                    <a:pt x="f264" y="f263"/>
                  </a:cubicBezTo>
                  <a:cubicBezTo>
                    <a:pt x="f265" y="f263"/>
                    <a:pt x="f266" y="f267"/>
                    <a:pt x="f268" y="f259"/>
                  </a:cubicBezTo>
                  <a:cubicBezTo>
                    <a:pt x="f269" y="f270"/>
                    <a:pt x="f271" y="f272"/>
                    <a:pt x="f273" y="f272"/>
                  </a:cubicBezTo>
                  <a:cubicBezTo>
                    <a:pt x="f274" y="f272"/>
                    <a:pt x="f3" y="f275"/>
                    <a:pt x="f276" y="f107"/>
                  </a:cubicBezTo>
                  <a:cubicBezTo>
                    <a:pt x="f277" y="f278"/>
                    <a:pt x="f279" y="f280"/>
                    <a:pt x="f281" y="f280"/>
                  </a:cubicBezTo>
                  <a:cubicBezTo>
                    <a:pt x="f282" y="f280"/>
                    <a:pt x="f283" y="f284"/>
                    <a:pt x="f268" y="f228"/>
                  </a:cubicBezTo>
                  <a:cubicBezTo>
                    <a:pt x="f285" y="f286"/>
                    <a:pt x="f287" y="f220"/>
                    <a:pt x="f219" y="f220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43" name="Google Shape;6009;p67">
              <a:extLst>
                <a:ext uri="{FF2B5EF4-FFF2-40B4-BE49-F238E27FC236}">
                  <a16:creationId xmlns:a16="http://schemas.microsoft.com/office/drawing/2014/main" id="{2455055B-8312-B6BB-CC48-962ECB979081}"/>
                </a:ext>
              </a:extLst>
            </p:cNvPr>
            <p:cNvSpPr/>
            <p:nvPr/>
          </p:nvSpPr>
          <p:spPr>
            <a:xfrm>
              <a:off x="5463933" y="5733461"/>
              <a:ext cx="96441" cy="952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21"/>
                <a:gd name="f4" fmla="val 2491"/>
                <a:gd name="f5" fmla="val 1313"/>
                <a:gd name="f6" fmla="val 1295"/>
                <a:gd name="f7" fmla="val 1278"/>
                <a:gd name="f8" fmla="val 1"/>
                <a:gd name="f9" fmla="val 1261"/>
                <a:gd name="f10" fmla="val 599"/>
                <a:gd name="f11" fmla="val 569"/>
                <a:gd name="f12" fmla="val 63"/>
                <a:gd name="f13" fmla="val 1230"/>
                <a:gd name="f14" fmla="val 1955"/>
                <a:gd name="f15" fmla="val 567"/>
                <a:gd name="f16" fmla="val 2490"/>
                <a:gd name="f17" fmla="val 1954"/>
                <a:gd name="f18" fmla="val 2489"/>
                <a:gd name="f19" fmla="val 585"/>
                <a:gd name="f20" fmla="val 1980"/>
                <a:gd name="f21" fmla="*/ f0 1 2521"/>
                <a:gd name="f22" fmla="*/ f1 1 2491"/>
                <a:gd name="f23" fmla="+- f4 0 f2"/>
                <a:gd name="f24" fmla="+- f3 0 f2"/>
                <a:gd name="f25" fmla="*/ f24 1 2521"/>
                <a:gd name="f26" fmla="*/ f23 1 2491"/>
                <a:gd name="f27" fmla="*/ f2 1 f25"/>
                <a:gd name="f28" fmla="*/ f3 1 f25"/>
                <a:gd name="f29" fmla="*/ f2 1 f26"/>
                <a:gd name="f30" fmla="*/ f4 1 f26"/>
                <a:gd name="f31" fmla="*/ f27 f21 1"/>
                <a:gd name="f32" fmla="*/ f28 f21 1"/>
                <a:gd name="f33" fmla="*/ f30 f22 1"/>
                <a:gd name="f34" fmla="*/ f29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2521" h="2491">
                  <a:moveTo>
                    <a:pt x="f5" y="f2"/>
                  </a:moveTo>
                  <a:cubicBezTo>
                    <a:pt x="f6" y="f2"/>
                    <a:pt x="f7" y="f8"/>
                    <a:pt x="f9" y="f8"/>
                  </a:cubicBezTo>
                  <a:cubicBezTo>
                    <a:pt x="f10" y="f8"/>
                    <a:pt x="f2" y="f11"/>
                    <a:pt x="f12" y="f13"/>
                  </a:cubicBezTo>
                  <a:cubicBezTo>
                    <a:pt x="f2" y="f14"/>
                    <a:pt x="f15" y="f16"/>
                    <a:pt x="f9" y="f16"/>
                  </a:cubicBezTo>
                  <a:cubicBezTo>
                    <a:pt x="f17" y="f16"/>
                    <a:pt x="f3" y="f14"/>
                    <a:pt x="f18" y="f13"/>
                  </a:cubicBezTo>
                  <a:cubicBezTo>
                    <a:pt x="f18" y="f19"/>
                    <a:pt x="f2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44" name="Google Shape;6018;p67">
            <a:extLst>
              <a:ext uri="{FF2B5EF4-FFF2-40B4-BE49-F238E27FC236}">
                <a16:creationId xmlns:a16="http://schemas.microsoft.com/office/drawing/2014/main" id="{335D9F89-F569-ABE4-7BE5-2D42D290815B}"/>
              </a:ext>
            </a:extLst>
          </p:cNvPr>
          <p:cNvGrpSpPr/>
          <p:nvPr/>
        </p:nvGrpSpPr>
        <p:grpSpPr>
          <a:xfrm>
            <a:off x="6294327" y="4208382"/>
            <a:ext cx="365202" cy="332668"/>
            <a:chOff x="10221236" y="5564681"/>
            <a:chExt cx="486936" cy="443557"/>
          </a:xfrm>
          <a:solidFill>
            <a:srgbClr val="C00000"/>
          </a:solidFill>
        </p:grpSpPr>
        <p:sp>
          <p:nvSpPr>
            <p:cNvPr id="45" name="Google Shape;6019;p67">
              <a:extLst>
                <a:ext uri="{FF2B5EF4-FFF2-40B4-BE49-F238E27FC236}">
                  <a16:creationId xmlns:a16="http://schemas.microsoft.com/office/drawing/2014/main" id="{80F96F47-18F6-B51F-8C7D-AFBB7AC4BAEA}"/>
                </a:ext>
              </a:extLst>
            </p:cNvPr>
            <p:cNvSpPr/>
            <p:nvPr/>
          </p:nvSpPr>
          <p:spPr>
            <a:xfrm>
              <a:off x="10221236" y="5564681"/>
              <a:ext cx="459248" cy="1265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005"/>
                <a:gd name="f4" fmla="val 3309"/>
                <a:gd name="f5" fmla="val 1671"/>
                <a:gd name="f6" fmla="val 757"/>
                <a:gd name="f7" fmla="val 1"/>
                <a:gd name="f8" fmla="val 1670"/>
                <a:gd name="f9" fmla="val 2552"/>
                <a:gd name="f10" fmla="val 3308"/>
                <a:gd name="f11" fmla="val 11469"/>
                <a:gd name="f12" fmla="val 11815"/>
                <a:gd name="f13" fmla="val 12004"/>
                <a:gd name="f14" fmla="val 2930"/>
                <a:gd name="f15" fmla="val 11784"/>
                <a:gd name="f16" fmla="val 2647"/>
                <a:gd name="f17" fmla="val 11595"/>
                <a:gd name="f18" fmla="val 2363"/>
                <a:gd name="f19" fmla="val 2017"/>
                <a:gd name="f20" fmla="val 1292"/>
                <a:gd name="f21" fmla="val 946"/>
                <a:gd name="f22" fmla="val 662"/>
                <a:gd name="f23" fmla="val 11973"/>
                <a:gd name="f24" fmla="val 410"/>
                <a:gd name="f25" fmla="*/ f0 1 12005"/>
                <a:gd name="f26" fmla="*/ f1 1 3309"/>
                <a:gd name="f27" fmla="+- f4 0 f2"/>
                <a:gd name="f28" fmla="+- f3 0 f2"/>
                <a:gd name="f29" fmla="*/ f28 1 12005"/>
                <a:gd name="f30" fmla="*/ f27 1 3309"/>
                <a:gd name="f31" fmla="*/ f2 1 f29"/>
                <a:gd name="f32" fmla="*/ f3 1 f29"/>
                <a:gd name="f33" fmla="*/ f2 1 f30"/>
                <a:gd name="f34" fmla="*/ f4 1 f30"/>
                <a:gd name="f35" fmla="*/ f31 f25 1"/>
                <a:gd name="f36" fmla="*/ f32 f25 1"/>
                <a:gd name="f37" fmla="*/ f34 f26 1"/>
                <a:gd name="f38" fmla="*/ f33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12005" h="3309">
                  <a:moveTo>
                    <a:pt x="f5" y="f2"/>
                  </a:moveTo>
                  <a:cubicBezTo>
                    <a:pt x="f6" y="f2"/>
                    <a:pt x="f7" y="f6"/>
                    <a:pt x="f7" y="f8"/>
                  </a:cubicBezTo>
                  <a:cubicBezTo>
                    <a:pt x="f7" y="f9"/>
                    <a:pt x="f6" y="f10"/>
                    <a:pt x="f5" y="f10"/>
                  </a:cubicBezTo>
                  <a:lnTo>
                    <a:pt x="f11" y="f10"/>
                  </a:lnTo>
                  <a:cubicBezTo>
                    <a:pt x="f12" y="f10"/>
                    <a:pt x="f13" y="f14"/>
                    <a:pt x="f15" y="f16"/>
                  </a:cubicBezTo>
                  <a:cubicBezTo>
                    <a:pt x="f17" y="f18"/>
                    <a:pt x="f11" y="f19"/>
                    <a:pt x="f11" y="f8"/>
                  </a:cubicBezTo>
                  <a:cubicBezTo>
                    <a:pt x="f11" y="f20"/>
                    <a:pt x="f17" y="f21"/>
                    <a:pt x="f15" y="f22"/>
                  </a:cubicBezTo>
                  <a:cubicBezTo>
                    <a:pt x="f23" y="f24"/>
                    <a:pt x="f15" y="f2"/>
                    <a:pt x="f11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46" name="Google Shape;6020;p67">
              <a:extLst>
                <a:ext uri="{FF2B5EF4-FFF2-40B4-BE49-F238E27FC236}">
                  <a16:creationId xmlns:a16="http://schemas.microsoft.com/office/drawing/2014/main" id="{3F3A2015-41D0-7BD2-18DC-09EAF88693E4}"/>
                </a:ext>
              </a:extLst>
            </p:cNvPr>
            <p:cNvSpPr/>
            <p:nvPr/>
          </p:nvSpPr>
          <p:spPr>
            <a:xfrm>
              <a:off x="10583997" y="5722562"/>
              <a:ext cx="32589" cy="1265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52"/>
                <a:gd name="f4" fmla="val 3309"/>
                <a:gd name="f5" fmla="val 1"/>
                <a:gd name="f6" fmla="*/ f0 1 852"/>
                <a:gd name="f7" fmla="*/ f1 1 3309"/>
                <a:gd name="f8" fmla="+- f4 0 f2"/>
                <a:gd name="f9" fmla="+- f3 0 f2"/>
                <a:gd name="f10" fmla="*/ f9 1 852"/>
                <a:gd name="f11" fmla="*/ f8 1 3309"/>
                <a:gd name="f12" fmla="*/ f2 1 f10"/>
                <a:gd name="f13" fmla="*/ f3 1 f10"/>
                <a:gd name="f14" fmla="*/ f2 1 f11"/>
                <a:gd name="f15" fmla="*/ f4 1 f11"/>
                <a:gd name="f16" fmla="*/ f12 f6 1"/>
                <a:gd name="f17" fmla="*/ f13 f6 1"/>
                <a:gd name="f18" fmla="*/ f15 f7 1"/>
                <a:gd name="f19" fmla="*/ f14 f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6" t="f19" r="f17" b="f18"/>
              <a:pathLst>
                <a:path w="852" h="3309">
                  <a:moveTo>
                    <a:pt x="f5" y="f5"/>
                  </a:moveTo>
                  <a:lnTo>
                    <a:pt x="f5" y="f4"/>
                  </a:lnTo>
                  <a:lnTo>
                    <a:pt x="f3" y="f4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47" name="Google Shape;6021;p67">
              <a:extLst>
                <a:ext uri="{FF2B5EF4-FFF2-40B4-BE49-F238E27FC236}">
                  <a16:creationId xmlns:a16="http://schemas.microsoft.com/office/drawing/2014/main" id="{5975304B-511C-18A3-87CA-C1897C87D981}"/>
                </a:ext>
              </a:extLst>
            </p:cNvPr>
            <p:cNvSpPr/>
            <p:nvPr/>
          </p:nvSpPr>
          <p:spPr>
            <a:xfrm>
              <a:off x="10647886" y="5723778"/>
              <a:ext cx="60286" cy="1265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576"/>
                <a:gd name="f4" fmla="val 3309"/>
                <a:gd name="f5" fmla="val 1"/>
                <a:gd name="f6" fmla="val 3308"/>
                <a:gd name="f7" fmla="val 1198"/>
                <a:gd name="f8" fmla="val 1387"/>
                <a:gd name="f9" fmla="val 3277"/>
                <a:gd name="f10" fmla="val 3088"/>
                <a:gd name="f11" fmla="val 2899"/>
                <a:gd name="f12" fmla="val 410"/>
                <a:gd name="f13" fmla="val 158"/>
                <a:gd name="f14" fmla="*/ f0 1 1576"/>
                <a:gd name="f15" fmla="*/ f1 1 3309"/>
                <a:gd name="f16" fmla="+- f4 0 f2"/>
                <a:gd name="f17" fmla="+- f3 0 f2"/>
                <a:gd name="f18" fmla="*/ f17 1 1576"/>
                <a:gd name="f19" fmla="*/ f16 1 3309"/>
                <a:gd name="f20" fmla="*/ f2 1 f18"/>
                <a:gd name="f21" fmla="*/ f3 1 f18"/>
                <a:gd name="f22" fmla="*/ f2 1 f19"/>
                <a:gd name="f23" fmla="*/ f4 1 f19"/>
                <a:gd name="f24" fmla="*/ f20 f14 1"/>
                <a:gd name="f25" fmla="*/ f21 f14 1"/>
                <a:gd name="f26" fmla="*/ f23 f15 1"/>
                <a:gd name="f27" fmla="*/ f22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1576" h="3309">
                  <a:moveTo>
                    <a:pt x="f5" y="f2"/>
                  </a:moveTo>
                  <a:lnTo>
                    <a:pt x="f5" y="f6"/>
                  </a:lnTo>
                  <a:lnTo>
                    <a:pt x="f7" y="f6"/>
                  </a:lnTo>
                  <a:cubicBezTo>
                    <a:pt x="f8" y="f9"/>
                    <a:pt x="f3" y="f10"/>
                    <a:pt x="f3" y="f11"/>
                  </a:cubicBezTo>
                  <a:lnTo>
                    <a:pt x="f3" y="f12"/>
                  </a:lnTo>
                  <a:cubicBezTo>
                    <a:pt x="f3" y="f13"/>
                    <a:pt x="f8" y="f2"/>
                    <a:pt x="f7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48" name="Google Shape;6022;p67">
              <a:extLst>
                <a:ext uri="{FF2B5EF4-FFF2-40B4-BE49-F238E27FC236}">
                  <a16:creationId xmlns:a16="http://schemas.microsoft.com/office/drawing/2014/main" id="{4E596A7A-A462-163E-21DE-EC82C994E1B6}"/>
                </a:ext>
              </a:extLst>
            </p:cNvPr>
            <p:cNvSpPr/>
            <p:nvPr/>
          </p:nvSpPr>
          <p:spPr>
            <a:xfrm>
              <a:off x="10255023" y="5722562"/>
              <a:ext cx="297692" cy="1265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782"/>
                <a:gd name="f4" fmla="val 3309"/>
                <a:gd name="f5" fmla="val 441"/>
                <a:gd name="f6" fmla="val 1"/>
                <a:gd name="f7" fmla="val 189"/>
                <a:gd name="f8" fmla="val 221"/>
                <a:gd name="f9" fmla="val 442"/>
                <a:gd name="f10" fmla="val 2931"/>
                <a:gd name="f11" fmla="val 3151"/>
                <a:gd name="f12" fmla="*/ f0 1 7782"/>
                <a:gd name="f13" fmla="*/ f1 1 3309"/>
                <a:gd name="f14" fmla="+- f4 0 f2"/>
                <a:gd name="f15" fmla="+- f3 0 f2"/>
                <a:gd name="f16" fmla="*/ f15 1 7782"/>
                <a:gd name="f17" fmla="*/ f14 1 3309"/>
                <a:gd name="f18" fmla="*/ f2 1 f16"/>
                <a:gd name="f19" fmla="*/ f3 1 f16"/>
                <a:gd name="f20" fmla="*/ f2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7782" h="3309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lnTo>
                    <a:pt x="f2" y="f10"/>
                  </a:lnTo>
                  <a:cubicBezTo>
                    <a:pt x="f2" y="f11"/>
                    <a:pt x="f7" y="f4"/>
                    <a:pt x="f5" y="f4"/>
                  </a:cubicBezTo>
                  <a:lnTo>
                    <a:pt x="f3" y="f4"/>
                  </a:lnTo>
                  <a:lnTo>
                    <a:pt x="f3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49" name="Google Shape;6023;p67">
              <a:extLst>
                <a:ext uri="{FF2B5EF4-FFF2-40B4-BE49-F238E27FC236}">
                  <a16:creationId xmlns:a16="http://schemas.microsoft.com/office/drawing/2014/main" id="{0675B177-2D9A-43ED-F290-C3DF4925E9C0}"/>
                </a:ext>
              </a:extLst>
            </p:cNvPr>
            <p:cNvSpPr/>
            <p:nvPr/>
          </p:nvSpPr>
          <p:spPr>
            <a:xfrm>
              <a:off x="10318857" y="5880433"/>
              <a:ext cx="32589" cy="1265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52"/>
                <a:gd name="f4" fmla="val 3309"/>
                <a:gd name="f5" fmla="val 1"/>
                <a:gd name="f6" fmla="val 851"/>
                <a:gd name="f7" fmla="*/ f0 1 852"/>
                <a:gd name="f8" fmla="*/ f1 1 3309"/>
                <a:gd name="f9" fmla="+- f4 0 f2"/>
                <a:gd name="f10" fmla="+- f3 0 f2"/>
                <a:gd name="f11" fmla="*/ f10 1 852"/>
                <a:gd name="f12" fmla="*/ f9 1 3309"/>
                <a:gd name="f13" fmla="*/ f2 1 f11"/>
                <a:gd name="f14" fmla="*/ f3 1 f11"/>
                <a:gd name="f15" fmla="*/ f2 1 f12"/>
                <a:gd name="f16" fmla="*/ f4 1 f12"/>
                <a:gd name="f17" fmla="*/ f13 f7 1"/>
                <a:gd name="f18" fmla="*/ f14 f7 1"/>
                <a:gd name="f19" fmla="*/ f16 f8 1"/>
                <a:gd name="f20" fmla="*/ f15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852" h="3309">
                  <a:moveTo>
                    <a:pt x="f5" y="f5"/>
                  </a:moveTo>
                  <a:lnTo>
                    <a:pt x="f5" y="f4"/>
                  </a:lnTo>
                  <a:lnTo>
                    <a:pt x="f6" y="f4"/>
                  </a:lnTo>
                  <a:lnTo>
                    <a:pt x="f6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50" name="Google Shape;6024;p67">
              <a:extLst>
                <a:ext uri="{FF2B5EF4-FFF2-40B4-BE49-F238E27FC236}">
                  <a16:creationId xmlns:a16="http://schemas.microsoft.com/office/drawing/2014/main" id="{36732348-A902-7AEC-B631-7E82C6D58BF3}"/>
                </a:ext>
              </a:extLst>
            </p:cNvPr>
            <p:cNvSpPr/>
            <p:nvPr/>
          </p:nvSpPr>
          <p:spPr>
            <a:xfrm>
              <a:off x="10382746" y="5882847"/>
              <a:ext cx="291693" cy="12539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625"/>
                <a:gd name="f4" fmla="val 3278"/>
                <a:gd name="f5" fmla="val 1"/>
                <a:gd name="f6" fmla="val 3277"/>
                <a:gd name="f7" fmla="val 7247"/>
                <a:gd name="f8" fmla="val 7467"/>
                <a:gd name="f9" fmla="val 3057"/>
                <a:gd name="f10" fmla="val 2868"/>
                <a:gd name="f11" fmla="val 379"/>
                <a:gd name="f12" fmla="val 158"/>
                <a:gd name="f13" fmla="val 7436"/>
                <a:gd name="f14" fmla="*/ f0 1 7625"/>
                <a:gd name="f15" fmla="*/ f1 1 3278"/>
                <a:gd name="f16" fmla="+- f4 0 f2"/>
                <a:gd name="f17" fmla="+- f3 0 f2"/>
                <a:gd name="f18" fmla="*/ f17 1 7625"/>
                <a:gd name="f19" fmla="*/ f16 1 3278"/>
                <a:gd name="f20" fmla="*/ f2 1 f18"/>
                <a:gd name="f21" fmla="*/ f3 1 f18"/>
                <a:gd name="f22" fmla="*/ f2 1 f19"/>
                <a:gd name="f23" fmla="*/ f4 1 f19"/>
                <a:gd name="f24" fmla="*/ f20 f14 1"/>
                <a:gd name="f25" fmla="*/ f21 f14 1"/>
                <a:gd name="f26" fmla="*/ f23 f15 1"/>
                <a:gd name="f27" fmla="*/ f22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7625" h="3278">
                  <a:moveTo>
                    <a:pt x="f5" y="f5"/>
                  </a:moveTo>
                  <a:lnTo>
                    <a:pt x="f5" y="f6"/>
                  </a:lnTo>
                  <a:lnTo>
                    <a:pt x="f7" y="f6"/>
                  </a:lnTo>
                  <a:cubicBezTo>
                    <a:pt x="f8" y="f6"/>
                    <a:pt x="f3" y="f9"/>
                    <a:pt x="f3" y="f10"/>
                  </a:cubicBezTo>
                  <a:lnTo>
                    <a:pt x="f3" y="f11"/>
                  </a:lnTo>
                  <a:cubicBezTo>
                    <a:pt x="f3" y="f12"/>
                    <a:pt x="f13" y="f5"/>
                    <a:pt x="f7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51" name="Google Shape;6025;p67">
              <a:extLst>
                <a:ext uri="{FF2B5EF4-FFF2-40B4-BE49-F238E27FC236}">
                  <a16:creationId xmlns:a16="http://schemas.microsoft.com/office/drawing/2014/main" id="{AD4DED55-067B-AE59-2844-D253544A10FE}"/>
                </a:ext>
              </a:extLst>
            </p:cNvPr>
            <p:cNvSpPr/>
            <p:nvPr/>
          </p:nvSpPr>
          <p:spPr>
            <a:xfrm>
              <a:off x="10221236" y="5881649"/>
              <a:ext cx="66339" cy="1265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734"/>
                <a:gd name="f4" fmla="val 3309"/>
                <a:gd name="f5" fmla="val 442"/>
                <a:gd name="f6" fmla="val 190"/>
                <a:gd name="f7" fmla="val 1"/>
                <a:gd name="f8" fmla="val 189"/>
                <a:gd name="f9" fmla="val 378"/>
                <a:gd name="f10" fmla="val 2867"/>
                <a:gd name="f11" fmla="val 3088"/>
                <a:gd name="f12" fmla="val 3308"/>
                <a:gd name="f13" fmla="*/ f0 1 1734"/>
                <a:gd name="f14" fmla="*/ f1 1 3309"/>
                <a:gd name="f15" fmla="+- f4 0 f2"/>
                <a:gd name="f16" fmla="+- f3 0 f2"/>
                <a:gd name="f17" fmla="*/ f16 1 1734"/>
                <a:gd name="f18" fmla="*/ f15 1 3309"/>
                <a:gd name="f19" fmla="*/ f2 1 f17"/>
                <a:gd name="f20" fmla="*/ f3 1 f17"/>
                <a:gd name="f21" fmla="*/ f2 1 f18"/>
                <a:gd name="f22" fmla="*/ f4 1 f18"/>
                <a:gd name="f23" fmla="*/ f19 f13 1"/>
                <a:gd name="f24" fmla="*/ f20 f13 1"/>
                <a:gd name="f25" fmla="*/ f22 f14 1"/>
                <a:gd name="f26" fmla="*/ f21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1733" h="3309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cubicBezTo>
                    <a:pt x="f7" y="f11"/>
                    <a:pt x="f6" y="f12"/>
                    <a:pt x="f5" y="f12"/>
                  </a:cubicBezTo>
                  <a:lnTo>
                    <a:pt x="f3" y="f12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sp>
        <p:nvSpPr>
          <p:cNvPr id="52" name="Google Shape;6043;p67">
            <a:extLst>
              <a:ext uri="{FF2B5EF4-FFF2-40B4-BE49-F238E27FC236}">
                <a16:creationId xmlns:a16="http://schemas.microsoft.com/office/drawing/2014/main" id="{5A5C3138-FF59-9C31-274C-D9E2452EDC46}"/>
              </a:ext>
            </a:extLst>
          </p:cNvPr>
          <p:cNvSpPr/>
          <p:nvPr/>
        </p:nvSpPr>
        <p:spPr>
          <a:xfrm>
            <a:off x="3186501" y="4192574"/>
            <a:ext cx="309165" cy="365202"/>
          </a:xfrm>
          <a:custGeom>
            <a:avLst/>
            <a:gdLst>
              <a:gd name="f0" fmla="val w"/>
              <a:gd name="f1" fmla="val h"/>
              <a:gd name="f2" fmla="val 0"/>
              <a:gd name="f3" fmla="val 10776"/>
              <a:gd name="f4" fmla="val 12729"/>
              <a:gd name="f5" fmla="val 1670"/>
              <a:gd name="f6" fmla="val 851"/>
              <a:gd name="f7" fmla="val 9326"/>
              <a:gd name="f8" fmla="val 1355"/>
              <a:gd name="f9" fmla="val 1072"/>
              <a:gd name="f10" fmla="val 9421"/>
              <a:gd name="f11" fmla="val 9578"/>
              <a:gd name="f12" fmla="val 2049"/>
              <a:gd name="f13" fmla="val 1481"/>
              <a:gd name="f14" fmla="val 1198"/>
              <a:gd name="f15" fmla="val 9925"/>
              <a:gd name="f16" fmla="val 10177"/>
              <a:gd name="f17" fmla="val 10208"/>
              <a:gd name="f18" fmla="val 11846"/>
              <a:gd name="f19" fmla="val 1229"/>
              <a:gd name="f20" fmla="val 11468"/>
              <a:gd name="f21" fmla="val 11027"/>
              <a:gd name="f22" fmla="val 10586"/>
              <a:gd name="f23" fmla="val 2111"/>
              <a:gd name="f24" fmla="val 1"/>
              <a:gd name="f25" fmla="val 914"/>
              <a:gd name="f26" fmla="val 946"/>
              <a:gd name="f27" fmla="val 2080"/>
              <a:gd name="f28" fmla="val 11059"/>
              <a:gd name="f29" fmla="val 11973"/>
              <a:gd name="f30" fmla="val 757"/>
              <a:gd name="f31" fmla="val 10334"/>
              <a:gd name="f32" fmla="val 10775"/>
              <a:gd name="f33" fmla="val 12508"/>
              <a:gd name="f34" fmla="val 12319"/>
              <a:gd name="f35" fmla="val 473"/>
              <a:gd name="f36" fmla="val 221"/>
              <a:gd name="f37" fmla="val 64"/>
              <a:gd name="f38" fmla="val 9105"/>
              <a:gd name="f39" fmla="val 3781"/>
              <a:gd name="f40" fmla="val 4011"/>
              <a:gd name="f41" fmla="val 8912"/>
              <a:gd name="f42" fmla="val 4171"/>
              <a:gd name="f43" fmla="val 8708"/>
              <a:gd name="f44" fmla="val 8604"/>
              <a:gd name="f45" fmla="val 8498"/>
              <a:gd name="f46" fmla="val 4129"/>
              <a:gd name="f47" fmla="val 8412"/>
              <a:gd name="f48" fmla="val 4033"/>
              <a:gd name="f49" fmla="val 7845"/>
              <a:gd name="f50" fmla="val 3498"/>
              <a:gd name="f51" fmla="val 7310"/>
              <a:gd name="f52" fmla="val 7214"/>
              <a:gd name="f53" fmla="val 7100"/>
              <a:gd name="f54" fmla="val 6991"/>
              <a:gd name="f55" fmla="val 6778"/>
              <a:gd name="f56" fmla="val 6585"/>
              <a:gd name="f57" fmla="*/ f0 1 10776"/>
              <a:gd name="f58" fmla="*/ f1 1 12729"/>
              <a:gd name="f59" fmla="+- f4 0 f2"/>
              <a:gd name="f60" fmla="+- f3 0 f2"/>
              <a:gd name="f61" fmla="*/ f60 1 10776"/>
              <a:gd name="f62" fmla="*/ f59 1 12729"/>
              <a:gd name="f63" fmla="*/ f2 1 f61"/>
              <a:gd name="f64" fmla="*/ f3 1 f61"/>
              <a:gd name="f65" fmla="*/ f2 1 f62"/>
              <a:gd name="f66" fmla="*/ f4 1 f62"/>
              <a:gd name="f67" fmla="*/ f63 f57 1"/>
              <a:gd name="f68" fmla="*/ f64 f57 1"/>
              <a:gd name="f69" fmla="*/ f66 f58 1"/>
              <a:gd name="f70" fmla="*/ f65 f5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7" t="f70" r="f68" b="f69"/>
            <a:pathLst>
              <a:path w="10776" h="12729">
                <a:moveTo>
                  <a:pt x="f5" y="f6"/>
                </a:moveTo>
                <a:lnTo>
                  <a:pt x="f5" y="f7"/>
                </a:lnTo>
                <a:cubicBezTo>
                  <a:pt x="f8" y="f7"/>
                  <a:pt x="f9" y="f10"/>
                  <a:pt x="f6" y="f11"/>
                </a:cubicBezTo>
                <a:lnTo>
                  <a:pt x="f6" y="f12"/>
                </a:lnTo>
                <a:cubicBezTo>
                  <a:pt x="f6" y="f13"/>
                  <a:pt x="f14" y="f9"/>
                  <a:pt x="f5" y="f6"/>
                </a:cubicBezTo>
                <a:close/>
                <a:moveTo>
                  <a:pt x="f15" y="f16"/>
                </a:moveTo>
                <a:lnTo>
                  <a:pt x="f15" y="f17"/>
                </a:lnTo>
                <a:lnTo>
                  <a:pt x="f15" y="f18"/>
                </a:lnTo>
                <a:lnTo>
                  <a:pt x="f5" y="f18"/>
                </a:lnTo>
                <a:cubicBezTo>
                  <a:pt x="f19" y="f18"/>
                  <a:pt x="f6" y="f20"/>
                  <a:pt x="f6" y="f21"/>
                </a:cubicBezTo>
                <a:cubicBezTo>
                  <a:pt x="f6" y="f22"/>
                  <a:pt x="f19" y="f16"/>
                  <a:pt x="f5" y="f16"/>
                </a:cubicBezTo>
                <a:close/>
                <a:moveTo>
                  <a:pt x="f23" y="f24"/>
                </a:moveTo>
                <a:cubicBezTo>
                  <a:pt x="f25" y="f24"/>
                  <a:pt x="f24" y="f26"/>
                  <a:pt x="f24" y="f27"/>
                </a:cubicBezTo>
                <a:lnTo>
                  <a:pt x="f24" y="f28"/>
                </a:lnTo>
                <a:cubicBezTo>
                  <a:pt x="f24" y="f29"/>
                  <a:pt x="f30" y="f4"/>
                  <a:pt x="f5" y="f4"/>
                </a:cubicBezTo>
                <a:lnTo>
                  <a:pt x="f31" y="f4"/>
                </a:lnTo>
                <a:cubicBezTo>
                  <a:pt x="f22" y="f4"/>
                  <a:pt x="f32" y="f33"/>
                  <a:pt x="f32" y="f34"/>
                </a:cubicBezTo>
                <a:lnTo>
                  <a:pt x="f32" y="f35"/>
                </a:lnTo>
                <a:cubicBezTo>
                  <a:pt x="f32" y="f36"/>
                  <a:pt x="f22" y="f37"/>
                  <a:pt x="f31" y="f37"/>
                </a:cubicBezTo>
                <a:lnTo>
                  <a:pt x="f38" y="f37"/>
                </a:lnTo>
                <a:lnTo>
                  <a:pt x="f38" y="f39"/>
                </a:lnTo>
                <a:cubicBezTo>
                  <a:pt x="f38" y="f40"/>
                  <a:pt x="f41" y="f42"/>
                  <a:pt x="f43" y="f42"/>
                </a:cubicBezTo>
                <a:cubicBezTo>
                  <a:pt x="f44" y="f42"/>
                  <a:pt x="f45" y="f46"/>
                  <a:pt x="f47" y="f48"/>
                </a:cubicBezTo>
                <a:lnTo>
                  <a:pt x="f49" y="f50"/>
                </a:lnTo>
                <a:lnTo>
                  <a:pt x="f51" y="f48"/>
                </a:lnTo>
                <a:cubicBezTo>
                  <a:pt x="f52" y="f46"/>
                  <a:pt x="f53" y="f42"/>
                  <a:pt x="f54" y="f42"/>
                </a:cubicBezTo>
                <a:cubicBezTo>
                  <a:pt x="f55" y="f42"/>
                  <a:pt x="f56" y="f40"/>
                  <a:pt x="f56" y="f39"/>
                </a:cubicBezTo>
                <a:lnTo>
                  <a:pt x="f56" y="f37"/>
                </a:lnTo>
                <a:lnTo>
                  <a:pt x="f23" y="f37"/>
                </a:lnTo>
                <a:lnTo>
                  <a:pt x="f23" y="f24"/>
                </a:ln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73" tIns="68573" rIns="68573" bIns="68573" anchor="ctr" anchorCtr="0" compatLnSpc="1">
            <a:noAutofit/>
          </a:bodyPr>
          <a:lstStyle/>
          <a:p>
            <a:pPr algn="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788" kern="0">
              <a:solidFill>
                <a:schemeClr val="bg1"/>
              </a:solidFill>
              <a:latin typeface="Arial"/>
              <a:ea typeface="Arial"/>
              <a:cs typeface="B Nazanin" panose="00000700000000000000" pitchFamily="2" charset="-78"/>
            </a:endParaRPr>
          </a:p>
        </p:txBody>
      </p:sp>
      <p:grpSp>
        <p:nvGrpSpPr>
          <p:cNvPr id="53" name="Google Shape;6052;p67">
            <a:extLst>
              <a:ext uri="{FF2B5EF4-FFF2-40B4-BE49-F238E27FC236}">
                <a16:creationId xmlns:a16="http://schemas.microsoft.com/office/drawing/2014/main" id="{405AEF1C-5C4F-68B2-4E6E-7DB4695435DB}"/>
              </a:ext>
            </a:extLst>
          </p:cNvPr>
          <p:cNvGrpSpPr/>
          <p:nvPr/>
        </p:nvGrpSpPr>
        <p:grpSpPr>
          <a:xfrm>
            <a:off x="6957352" y="4175684"/>
            <a:ext cx="357082" cy="363405"/>
            <a:chOff x="11105269" y="5521083"/>
            <a:chExt cx="476109" cy="484540"/>
          </a:xfrm>
          <a:solidFill>
            <a:srgbClr val="C00000"/>
          </a:solidFill>
        </p:grpSpPr>
        <p:sp>
          <p:nvSpPr>
            <p:cNvPr id="54" name="Google Shape;6053;p67">
              <a:extLst>
                <a:ext uri="{FF2B5EF4-FFF2-40B4-BE49-F238E27FC236}">
                  <a16:creationId xmlns:a16="http://schemas.microsoft.com/office/drawing/2014/main" id="{A571E548-C600-EBA5-D3A9-9D3E771FCB42}"/>
                </a:ext>
              </a:extLst>
            </p:cNvPr>
            <p:cNvSpPr/>
            <p:nvPr/>
          </p:nvSpPr>
          <p:spPr>
            <a:xfrm>
              <a:off x="11105269" y="5521083"/>
              <a:ext cx="476109" cy="2057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446"/>
                <a:gd name="f4" fmla="val 5379"/>
                <a:gd name="f5" fmla="val 3088"/>
                <a:gd name="f6" fmla="val 1639"/>
                <a:gd name="f7" fmla="val 316"/>
                <a:gd name="f8" fmla="val 1008"/>
                <a:gd name="f9" fmla="val 95"/>
                <a:gd name="f10" fmla="val 2489"/>
                <a:gd name="f11" fmla="val 1"/>
                <a:gd name="f12" fmla="val 3214"/>
                <a:gd name="f13" fmla="val 190"/>
                <a:gd name="f14" fmla="val 3938"/>
                <a:gd name="f15" fmla="val 568"/>
                <a:gd name="f16" fmla="val 4506"/>
                <a:gd name="f17" fmla="val 962"/>
                <a:gd name="f18" fmla="val 5071"/>
                <a:gd name="f19" fmla="val 1607"/>
                <a:gd name="f20" fmla="val 5366"/>
                <a:gd name="f21" fmla="val 2240"/>
                <a:gd name="f22" fmla="val 2772"/>
                <a:gd name="f23" fmla="val 3296"/>
                <a:gd name="f24" fmla="val 5157"/>
                <a:gd name="f25" fmla="val 3655"/>
                <a:gd name="f26" fmla="val 4726"/>
                <a:gd name="f27" fmla="val 4569"/>
                <a:gd name="f28" fmla="val 3844"/>
                <a:gd name="f29" fmla="val 2836"/>
                <a:gd name="f30" fmla="val 2584"/>
                <a:gd name="f31" fmla="val 2427"/>
                <a:gd name="f32" fmla="val 2678"/>
                <a:gd name="f33" fmla="val 2899"/>
                <a:gd name="f34" fmla="val 3151"/>
                <a:gd name="f35" fmla="val 2616"/>
                <a:gd name="f36" fmla="val 3308"/>
                <a:gd name="f37" fmla="val 3340"/>
                <a:gd name="f38" fmla="val 3057"/>
                <a:gd name="f39" fmla="val 3529"/>
                <a:gd name="f40" fmla="val 3749"/>
                <a:gd name="f41" fmla="val 3970"/>
                <a:gd name="f42" fmla="val 3025"/>
                <a:gd name="f43" fmla="val 4127"/>
                <a:gd name="f44" fmla="val 2049"/>
                <a:gd name="f45" fmla="val 1450"/>
                <a:gd name="f46" fmla="val 3434"/>
                <a:gd name="f47" fmla="val 1608"/>
                <a:gd name="f48" fmla="val 1754"/>
                <a:gd name="f49" fmla="val 1999"/>
                <a:gd name="f50" fmla="val 2279"/>
                <a:gd name="f51" fmla="val 1632"/>
                <a:gd name="f52" fmla="val 2882"/>
                <a:gd name="f53" fmla="val 2930"/>
                <a:gd name="f54" fmla="val 2977"/>
                <a:gd name="f55" fmla="val 1634"/>
                <a:gd name="f56" fmla="val 3624"/>
                <a:gd name="f57" fmla="val 1733"/>
                <a:gd name="f58" fmla="val 4128"/>
                <a:gd name="f59" fmla="val 2048"/>
                <a:gd name="f60" fmla="val 4474"/>
                <a:gd name="f61" fmla="val 7908"/>
                <a:gd name="f62" fmla="val 8255"/>
                <a:gd name="f63" fmla="val 2017"/>
                <a:gd name="f64" fmla="val 8759"/>
                <a:gd name="f65" fmla="val 1702"/>
                <a:gd name="f66" fmla="val 9358"/>
                <a:gd name="f67" fmla="val 9406"/>
                <a:gd name="f68" fmla="val 9453"/>
                <a:gd name="f69" fmla="val 9501"/>
                <a:gd name="f70" fmla="val 10104"/>
                <a:gd name="f71" fmla="val 10629"/>
                <a:gd name="f72" fmla="val 10775"/>
                <a:gd name="f73" fmla="val 10964"/>
                <a:gd name="f74" fmla="val 10334"/>
                <a:gd name="f75" fmla="val 9547"/>
                <a:gd name="f76" fmla="val 9326"/>
                <a:gd name="f77" fmla="val 9137"/>
                <a:gd name="f78" fmla="val 3497"/>
                <a:gd name="f79" fmla="val 9799"/>
                <a:gd name="f80" fmla="val 9956"/>
                <a:gd name="f81" fmla="val 9767"/>
                <a:gd name="f82" fmla="val 2521"/>
                <a:gd name="f83" fmla="val 8539"/>
                <a:gd name="f84" fmla="val 7814"/>
                <a:gd name="f85" fmla="val 3686"/>
                <a:gd name="f86" fmla="val 8728"/>
                <a:gd name="f87" fmla="val 9099"/>
                <a:gd name="f88" fmla="val 5169"/>
                <a:gd name="f89" fmla="val 9626"/>
                <a:gd name="f90" fmla="val 10158"/>
                <a:gd name="f91" fmla="val 10800"/>
                <a:gd name="f92" fmla="val 11451"/>
                <a:gd name="f93" fmla="val 5074"/>
                <a:gd name="f94" fmla="val 11847"/>
                <a:gd name="f95" fmla="val 12225"/>
                <a:gd name="f96" fmla="val 12445"/>
                <a:gd name="f97" fmla="val 3277"/>
                <a:gd name="f98" fmla="val 12319"/>
                <a:gd name="f99" fmla="val 12130"/>
                <a:gd name="f100" fmla="*/ f0 1 12446"/>
                <a:gd name="f101" fmla="*/ f1 1 5379"/>
                <a:gd name="f102" fmla="+- f4 0 f2"/>
                <a:gd name="f103" fmla="+- f3 0 f2"/>
                <a:gd name="f104" fmla="*/ f103 1 12446"/>
                <a:gd name="f105" fmla="*/ f102 1 5379"/>
                <a:gd name="f106" fmla="*/ f2 1 f104"/>
                <a:gd name="f107" fmla="*/ f3 1 f104"/>
                <a:gd name="f108" fmla="*/ f2 1 f105"/>
                <a:gd name="f109" fmla="*/ f4 1 f105"/>
                <a:gd name="f110" fmla="*/ f106 f100 1"/>
                <a:gd name="f111" fmla="*/ f107 f100 1"/>
                <a:gd name="f112" fmla="*/ f109 f101 1"/>
                <a:gd name="f113" fmla="*/ f108 f10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0" t="f113" r="f111" b="f112"/>
              <a:pathLst>
                <a:path w="12446" h="5379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24"/>
                    <a:pt x="f25" y="f26"/>
                  </a:cubicBezTo>
                  <a:cubicBezTo>
                    <a:pt x="f27" y="f25"/>
                    <a:pt x="f28" y="f10"/>
                    <a:pt x="f29" y="f10"/>
                  </a:cubicBezTo>
                  <a:cubicBezTo>
                    <a:pt x="f30" y="f10"/>
                    <a:pt x="f31" y="f32"/>
                    <a:pt x="f31" y="f33"/>
                  </a:cubicBezTo>
                  <a:cubicBezTo>
                    <a:pt x="f31" y="f34"/>
                    <a:pt x="f35" y="f36"/>
                    <a:pt x="f29" y="f37"/>
                  </a:cubicBezTo>
                  <a:cubicBezTo>
                    <a:pt x="f38" y="f37"/>
                    <a:pt x="f12" y="f39"/>
                    <a:pt x="f12" y="f40"/>
                  </a:cubicBezTo>
                  <a:cubicBezTo>
                    <a:pt x="f12" y="f41"/>
                    <a:pt x="f42" y="f43"/>
                    <a:pt x="f29" y="f43"/>
                  </a:cubicBezTo>
                  <a:cubicBezTo>
                    <a:pt x="f44" y="f43"/>
                    <a:pt x="f45" y="f46"/>
                    <a:pt x="f47" y="f30"/>
                  </a:cubicBezTo>
                  <a:cubicBezTo>
                    <a:pt x="f48" y="f49"/>
                    <a:pt x="f50" y="f51"/>
                    <a:pt x="f52" y="f51"/>
                  </a:cubicBezTo>
                  <a:cubicBezTo>
                    <a:pt x="f53" y="f51"/>
                    <a:pt x="f54" y="f55"/>
                    <a:pt x="f42" y="f6"/>
                  </a:cubicBezTo>
                  <a:cubicBezTo>
                    <a:pt x="f56" y="f57"/>
                    <a:pt x="f58" y="f59"/>
                    <a:pt x="f60" y="f10"/>
                  </a:cubicBezTo>
                  <a:lnTo>
                    <a:pt x="f61" y="f10"/>
                  </a:lnTo>
                  <a:cubicBezTo>
                    <a:pt x="f62" y="f63"/>
                    <a:pt x="f64" y="f65"/>
                    <a:pt x="f66" y="f6"/>
                  </a:cubicBezTo>
                  <a:cubicBezTo>
                    <a:pt x="f67" y="f55"/>
                    <a:pt x="f68" y="f51"/>
                    <a:pt x="f69" y="f51"/>
                  </a:cubicBezTo>
                  <a:cubicBezTo>
                    <a:pt x="f70" y="f51"/>
                    <a:pt x="f71" y="f49"/>
                    <a:pt x="f72" y="f30"/>
                  </a:cubicBezTo>
                  <a:cubicBezTo>
                    <a:pt x="f73" y="f46"/>
                    <a:pt x="f74" y="f43"/>
                    <a:pt x="f75" y="f43"/>
                  </a:cubicBezTo>
                  <a:cubicBezTo>
                    <a:pt x="f76" y="f43"/>
                    <a:pt x="f77" y="f14"/>
                    <a:pt x="f77" y="f40"/>
                  </a:cubicBezTo>
                  <a:cubicBezTo>
                    <a:pt x="f77" y="f78"/>
                    <a:pt x="f76" y="f37"/>
                    <a:pt x="f75" y="f37"/>
                  </a:cubicBezTo>
                  <a:cubicBezTo>
                    <a:pt x="f79" y="f37"/>
                    <a:pt x="f80" y="f34"/>
                    <a:pt x="f80" y="f33"/>
                  </a:cubicBezTo>
                  <a:cubicBezTo>
                    <a:pt x="f80" y="f32"/>
                    <a:pt x="f81" y="f82"/>
                    <a:pt x="f75" y="f10"/>
                  </a:cubicBezTo>
                  <a:cubicBezTo>
                    <a:pt x="f83" y="f10"/>
                    <a:pt x="f84" y="f85"/>
                    <a:pt x="f86" y="f26"/>
                  </a:cubicBezTo>
                  <a:cubicBezTo>
                    <a:pt x="f87" y="f88"/>
                    <a:pt x="f89" y="f4"/>
                    <a:pt x="f90" y="f4"/>
                  </a:cubicBezTo>
                  <a:cubicBezTo>
                    <a:pt x="f91" y="f4"/>
                    <a:pt x="f92" y="f93"/>
                    <a:pt x="f94" y="f16"/>
                  </a:cubicBezTo>
                  <a:cubicBezTo>
                    <a:pt x="f95" y="f41"/>
                    <a:pt x="f96" y="f97"/>
                    <a:pt x="f98" y="f10"/>
                  </a:cubicBezTo>
                  <a:cubicBezTo>
                    <a:pt x="f99" y="f8"/>
                    <a:pt x="f72" y="f2"/>
                    <a:pt x="f76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55" name="Google Shape;6054;p67">
              <a:extLst>
                <a:ext uri="{FF2B5EF4-FFF2-40B4-BE49-F238E27FC236}">
                  <a16:creationId xmlns:a16="http://schemas.microsoft.com/office/drawing/2014/main" id="{61DF6EC9-D4B4-88A3-D9FC-DA9533EC3747}"/>
                </a:ext>
              </a:extLst>
            </p:cNvPr>
            <p:cNvSpPr/>
            <p:nvPr/>
          </p:nvSpPr>
          <p:spPr>
            <a:xfrm>
              <a:off x="11196873" y="5713930"/>
              <a:ext cx="283235" cy="29169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404"/>
                <a:gd name="f4" fmla="val 7625"/>
                <a:gd name="f5" fmla="val 2426"/>
                <a:gd name="f6" fmla="val 5639"/>
                <a:gd name="f7" fmla="val 5860"/>
                <a:gd name="f8" fmla="val 2237"/>
                <a:gd name="f9" fmla="val 6017"/>
                <a:gd name="f10" fmla="val 2048"/>
                <a:gd name="f11" fmla="val 1796"/>
                <a:gd name="f12" fmla="val 1638"/>
                <a:gd name="f13" fmla="val 5828"/>
                <a:gd name="f14" fmla="val 473"/>
                <a:gd name="f15" fmla="val 1229"/>
                <a:gd name="f16" fmla="val 851"/>
                <a:gd name="f17" fmla="val 630"/>
                <a:gd name="f18" fmla="val 1103"/>
                <a:gd name="f19" fmla="val 1134"/>
                <a:gd name="f20" fmla="val 7246"/>
                <a:gd name="f21" fmla="val 7467"/>
                <a:gd name="f22" fmla="val 189"/>
                <a:gd name="f23" fmla="val 7624"/>
                <a:gd name="f24" fmla="val 378"/>
                <a:gd name="f25" fmla="val 6994"/>
                <a:gd name="f26" fmla="val 7435"/>
                <a:gd name="f27" fmla="val 6774"/>
                <a:gd name="f28" fmla="val 1071"/>
                <a:gd name="f29" fmla="val 6175"/>
                <a:gd name="f30" fmla="val 788"/>
                <a:gd name="f31" fmla="val 5734"/>
                <a:gd name="f32" fmla="val 315"/>
                <a:gd name="f33" fmla="val 5545"/>
                <a:gd name="f34" fmla="val 5324"/>
                <a:gd name="f35" fmla="val 5072"/>
                <a:gd name="f36" fmla="val 4915"/>
                <a:gd name="f37" fmla="val 4096"/>
                <a:gd name="f38" fmla="val 3907"/>
                <a:gd name="f39" fmla="val 3686"/>
                <a:gd name="f40" fmla="val 3466"/>
                <a:gd name="f41" fmla="val 3277"/>
                <a:gd name="f42" fmla="*/ f0 1 7404"/>
                <a:gd name="f43" fmla="*/ f1 1 7625"/>
                <a:gd name="f44" fmla="+- f4 0 f2"/>
                <a:gd name="f45" fmla="+- f3 0 f2"/>
                <a:gd name="f46" fmla="*/ f45 1 7404"/>
                <a:gd name="f47" fmla="*/ f44 1 7625"/>
                <a:gd name="f48" fmla="*/ f2 1 f46"/>
                <a:gd name="f49" fmla="*/ f3 1 f46"/>
                <a:gd name="f50" fmla="*/ f2 1 f47"/>
                <a:gd name="f51" fmla="*/ f4 1 f47"/>
                <a:gd name="f52" fmla="*/ f48 f42 1"/>
                <a:gd name="f53" fmla="*/ f49 f42 1"/>
                <a:gd name="f54" fmla="*/ f51 f43 1"/>
                <a:gd name="f55" fmla="*/ f50 f4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2" t="f55" r="f53" b="f54"/>
              <a:pathLst>
                <a:path w="7404" h="7625">
                  <a:moveTo>
                    <a:pt x="f5" y="f2"/>
                  </a:moveTo>
                  <a:lnTo>
                    <a:pt x="f5" y="f6"/>
                  </a:lnTo>
                  <a:cubicBezTo>
                    <a:pt x="f5" y="f7"/>
                    <a:pt x="f8" y="f9"/>
                    <a:pt x="f10" y="f9"/>
                  </a:cubicBezTo>
                  <a:cubicBezTo>
                    <a:pt x="f11" y="f9"/>
                    <a:pt x="f12" y="f13"/>
                    <a:pt x="f12" y="f6"/>
                  </a:cubicBezTo>
                  <a:lnTo>
                    <a:pt x="f12" y="f14"/>
                  </a:lnTo>
                  <a:cubicBezTo>
                    <a:pt x="f15" y="f16"/>
                    <a:pt x="f17" y="f18"/>
                    <a:pt x="f2" y="f19"/>
                  </a:cubicBezTo>
                  <a:lnTo>
                    <a:pt x="f2" y="f20"/>
                  </a:lnTo>
                  <a:cubicBezTo>
                    <a:pt x="f2" y="f21"/>
                    <a:pt x="f22" y="f23"/>
                    <a:pt x="f24" y="f23"/>
                  </a:cubicBezTo>
                  <a:lnTo>
                    <a:pt x="f25" y="f23"/>
                  </a:lnTo>
                  <a:cubicBezTo>
                    <a:pt x="f20" y="f23"/>
                    <a:pt x="f3" y="f26"/>
                    <a:pt x="f3" y="f20"/>
                  </a:cubicBezTo>
                  <a:lnTo>
                    <a:pt x="f3" y="f19"/>
                  </a:lnTo>
                  <a:cubicBezTo>
                    <a:pt x="f27" y="f28"/>
                    <a:pt x="f29" y="f30"/>
                    <a:pt x="f31" y="f32"/>
                  </a:cubicBezTo>
                  <a:lnTo>
                    <a:pt x="f31" y="f6"/>
                  </a:lnTo>
                  <a:cubicBezTo>
                    <a:pt x="f31" y="f7"/>
                    <a:pt x="f33" y="f9"/>
                    <a:pt x="f34" y="f9"/>
                  </a:cubicBezTo>
                  <a:cubicBezTo>
                    <a:pt x="f35" y="f9"/>
                    <a:pt x="f36" y="f13"/>
                    <a:pt x="f36" y="f6"/>
                  </a:cubicBezTo>
                  <a:lnTo>
                    <a:pt x="f36" y="f2"/>
                  </a:lnTo>
                  <a:lnTo>
                    <a:pt x="f37" y="f2"/>
                  </a:lnTo>
                  <a:lnTo>
                    <a:pt x="f37" y="f6"/>
                  </a:lnTo>
                  <a:cubicBezTo>
                    <a:pt x="f37" y="f7"/>
                    <a:pt x="f38" y="f9"/>
                    <a:pt x="f39" y="f9"/>
                  </a:cubicBezTo>
                  <a:cubicBezTo>
                    <a:pt x="f40" y="f9"/>
                    <a:pt x="f41" y="f13"/>
                    <a:pt x="f41" y="f6"/>
                  </a:cubicBezTo>
                  <a:lnTo>
                    <a:pt x="f41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56" name="Google Shape;6055;p67">
              <a:extLst>
                <a:ext uri="{FF2B5EF4-FFF2-40B4-BE49-F238E27FC236}">
                  <a16:creationId xmlns:a16="http://schemas.microsoft.com/office/drawing/2014/main" id="{95DE1E40-FD5A-39D3-FBBE-490535A0F84E}"/>
                </a:ext>
              </a:extLst>
            </p:cNvPr>
            <p:cNvSpPr/>
            <p:nvPr/>
          </p:nvSpPr>
          <p:spPr>
            <a:xfrm>
              <a:off x="11292099" y="5648824"/>
              <a:ext cx="102449" cy="3137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678"/>
                <a:gd name="f4" fmla="val 820"/>
                <a:gd name="f5" fmla="val 1"/>
                <a:gd name="f6" fmla="val 32"/>
                <a:gd name="f7" fmla="val 127"/>
                <a:gd name="f8" fmla="val 284"/>
                <a:gd name="f9" fmla="val 379"/>
                <a:gd name="f10" fmla="val 536"/>
                <a:gd name="f11" fmla="val 662"/>
                <a:gd name="f12" fmla="val 788"/>
                <a:gd name="f13" fmla="val 2666"/>
                <a:gd name="f14" fmla="val 2615"/>
                <a:gd name="f15" fmla="val 649"/>
                <a:gd name="f16" fmla="val 555"/>
                <a:gd name="f17" fmla="val 2670"/>
                <a:gd name="f18" fmla="val 799"/>
                <a:gd name="f19" fmla="val 2674"/>
                <a:gd name="f20" fmla="val 809"/>
                <a:gd name="f21" fmla="*/ f0 1 2678"/>
                <a:gd name="f22" fmla="*/ f1 1 820"/>
                <a:gd name="f23" fmla="+- f4 0 f2"/>
                <a:gd name="f24" fmla="+- f3 0 f2"/>
                <a:gd name="f25" fmla="*/ f24 1 2678"/>
                <a:gd name="f26" fmla="*/ f23 1 820"/>
                <a:gd name="f27" fmla="*/ f2 1 f25"/>
                <a:gd name="f28" fmla="*/ f3 1 f25"/>
                <a:gd name="f29" fmla="*/ f2 1 f26"/>
                <a:gd name="f30" fmla="*/ f4 1 f26"/>
                <a:gd name="f31" fmla="*/ f27 f21 1"/>
                <a:gd name="f32" fmla="*/ f28 f21 1"/>
                <a:gd name="f33" fmla="*/ f30 f22 1"/>
                <a:gd name="f34" fmla="*/ f29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2678" h="820">
                  <a:moveTo>
                    <a:pt x="f2" y="f5"/>
                  </a:moveTo>
                  <a:cubicBezTo>
                    <a:pt x="f6" y="f7"/>
                    <a:pt x="f6" y="f8"/>
                    <a:pt x="f6" y="f9"/>
                  </a:cubicBezTo>
                  <a:cubicBezTo>
                    <a:pt x="f6" y="f10"/>
                    <a:pt x="f6" y="f11"/>
                    <a:pt x="f2" y="f12"/>
                  </a:cubicBezTo>
                  <a:lnTo>
                    <a:pt x="f13" y="f12"/>
                  </a:lnTo>
                  <a:cubicBezTo>
                    <a:pt x="f14" y="f15"/>
                    <a:pt x="f14" y="f16"/>
                    <a:pt x="f14" y="f9"/>
                  </a:cubicBezTo>
                  <a:cubicBezTo>
                    <a:pt x="f14" y="f8"/>
                    <a:pt x="f14" y="f7"/>
                    <a:pt x="f3" y="f5"/>
                  </a:cubicBezTo>
                  <a:close/>
                  <a:moveTo>
                    <a:pt x="f13" y="f12"/>
                  </a:moveTo>
                  <a:cubicBezTo>
                    <a:pt x="f17" y="f18"/>
                    <a:pt x="f19" y="f20"/>
                    <a:pt x="f3" y="f4"/>
                  </a:cubicBezTo>
                  <a:lnTo>
                    <a:pt x="f3" y="f1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57" name="Google Shape;6078;p67">
            <a:extLst>
              <a:ext uri="{FF2B5EF4-FFF2-40B4-BE49-F238E27FC236}">
                <a16:creationId xmlns:a16="http://schemas.microsoft.com/office/drawing/2014/main" id="{6F0F21DB-E4FD-6BC5-9790-ED1C5AA44F77}"/>
              </a:ext>
            </a:extLst>
          </p:cNvPr>
          <p:cNvGrpSpPr/>
          <p:nvPr/>
        </p:nvGrpSpPr>
        <p:grpSpPr>
          <a:xfrm>
            <a:off x="3754652" y="4193473"/>
            <a:ext cx="365209" cy="363398"/>
            <a:chOff x="6835002" y="5544802"/>
            <a:chExt cx="486945" cy="484531"/>
          </a:xfrm>
          <a:solidFill>
            <a:srgbClr val="C00000"/>
          </a:solidFill>
        </p:grpSpPr>
        <p:sp>
          <p:nvSpPr>
            <p:cNvPr id="58" name="Google Shape;6079;p67">
              <a:extLst>
                <a:ext uri="{FF2B5EF4-FFF2-40B4-BE49-F238E27FC236}">
                  <a16:creationId xmlns:a16="http://schemas.microsoft.com/office/drawing/2014/main" id="{3C89B266-1FF7-B8AB-4C89-663A5F092075}"/>
                </a:ext>
              </a:extLst>
            </p:cNvPr>
            <p:cNvSpPr/>
            <p:nvPr/>
          </p:nvSpPr>
          <p:spPr>
            <a:xfrm>
              <a:off x="6936263" y="5744873"/>
              <a:ext cx="285649" cy="28446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467"/>
                <a:gd name="f4" fmla="val 7436"/>
                <a:gd name="f5" fmla="val 3686"/>
                <a:gd name="f6" fmla="val 1465"/>
                <a:gd name="f7" fmla="val 3836"/>
                <a:gd name="f8" fmla="val 3985"/>
                <a:gd name="f9" fmla="val 1544"/>
                <a:gd name="f10" fmla="val 4064"/>
                <a:gd name="f11" fmla="val 1702"/>
                <a:gd name="f12" fmla="val 4537"/>
                <a:gd name="f13" fmla="val 2678"/>
                <a:gd name="f14" fmla="val 5608"/>
                <a:gd name="f15" fmla="val 2836"/>
                <a:gd name="f16" fmla="val 5955"/>
                <a:gd name="f17" fmla="val 2867"/>
                <a:gd name="f18" fmla="val 6081"/>
                <a:gd name="f19" fmla="val 3308"/>
                <a:gd name="f20" fmla="val 5829"/>
                <a:gd name="f21" fmla="val 3561"/>
                <a:gd name="f22" fmla="val 5041"/>
                <a:gd name="f23" fmla="val 4285"/>
                <a:gd name="f24" fmla="val 5261"/>
                <a:gd name="f25" fmla="val 5356"/>
                <a:gd name="f26" fmla="val 5286"/>
                <a:gd name="f27" fmla="val 5630"/>
                <a:gd name="f28" fmla="val 5075"/>
                <a:gd name="f29" fmla="val 5845"/>
                <a:gd name="f30" fmla="val 4845"/>
                <a:gd name="f31" fmla="val 4784"/>
                <a:gd name="f32" fmla="val 4722"/>
                <a:gd name="f33" fmla="val 5830"/>
                <a:gd name="f34" fmla="val 4663"/>
                <a:gd name="f35" fmla="val 5797"/>
                <a:gd name="f36" fmla="val 5262"/>
                <a:gd name="f37" fmla="val 2616"/>
                <a:gd name="f38" fmla="val 5828"/>
                <a:gd name="f39" fmla="val 2553"/>
                <a:gd name="f40" fmla="val 5842"/>
                <a:gd name="f41" fmla="val 2492"/>
                <a:gd name="f42" fmla="val 2244"/>
                <a:gd name="f43" fmla="val 2035"/>
                <a:gd name="f44" fmla="val 5609"/>
                <a:gd name="f45" fmla="val 2111"/>
                <a:gd name="f46" fmla="val 2300"/>
                <a:gd name="f47" fmla="val 1512"/>
                <a:gd name="f48" fmla="val 1323"/>
                <a:gd name="f49" fmla="val 1418"/>
                <a:gd name="f50" fmla="val 1796"/>
                <a:gd name="f51" fmla="val 3387"/>
                <a:gd name="f52" fmla="val 3537"/>
                <a:gd name="f53" fmla="val 3718"/>
                <a:gd name="f54" fmla="val 1670"/>
                <a:gd name="f55" fmla="val 32"/>
                <a:gd name="f56" fmla="val 3750"/>
                <a:gd name="f57" fmla="val 5766"/>
                <a:gd name="f58" fmla="val 5765"/>
                <a:gd name="f59" fmla="val 7404"/>
                <a:gd name="f60" fmla="*/ f0 1 7467"/>
                <a:gd name="f61" fmla="*/ f1 1 7436"/>
                <a:gd name="f62" fmla="+- f4 0 f2"/>
                <a:gd name="f63" fmla="+- f3 0 f2"/>
                <a:gd name="f64" fmla="*/ f63 1 7467"/>
                <a:gd name="f65" fmla="*/ f62 1 7436"/>
                <a:gd name="f66" fmla="*/ f2 1 f64"/>
                <a:gd name="f67" fmla="*/ f3 1 f64"/>
                <a:gd name="f68" fmla="*/ f2 1 f65"/>
                <a:gd name="f69" fmla="*/ f4 1 f65"/>
                <a:gd name="f70" fmla="*/ f66 f60 1"/>
                <a:gd name="f71" fmla="*/ f67 f60 1"/>
                <a:gd name="f72" fmla="*/ f69 f61 1"/>
                <a:gd name="f73" fmla="*/ f68 f6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0" t="f73" r="f71" b="f72"/>
              <a:pathLst>
                <a:path w="7466" h="7436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lnTo>
                    <a:pt x="f14" y="f15"/>
                  </a:lnTo>
                  <a:cubicBezTo>
                    <a:pt x="f16" y="f17"/>
                    <a:pt x="f18" y="f19"/>
                    <a:pt x="f20" y="f21"/>
                  </a:cubicBezTo>
                  <a:lnTo>
                    <a:pt x="f22" y="f23"/>
                  </a:lnTo>
                  <a:lnTo>
                    <a:pt x="f24" y="f25"/>
                  </a:lnTo>
                  <a:cubicBezTo>
                    <a:pt x="f26" y="f27"/>
                    <a:pt x="f28" y="f29"/>
                    <a:pt x="f30" y="f29"/>
                  </a:cubicBezTo>
                  <a:cubicBezTo>
                    <a:pt x="f31" y="f29"/>
                    <a:pt x="f32" y="f33"/>
                    <a:pt x="f34" y="f35"/>
                  </a:cubicBezTo>
                  <a:lnTo>
                    <a:pt x="f5" y="f36"/>
                  </a:lnTo>
                  <a:lnTo>
                    <a:pt x="f13" y="f35"/>
                  </a:lnTo>
                  <a:cubicBezTo>
                    <a:pt x="f37" y="f38"/>
                    <a:pt x="f39" y="f40"/>
                    <a:pt x="f41" y="f40"/>
                  </a:cubicBezTo>
                  <a:cubicBezTo>
                    <a:pt x="f42" y="f40"/>
                    <a:pt x="f43" y="f44"/>
                    <a:pt x="f45" y="f25"/>
                  </a:cubicBezTo>
                  <a:lnTo>
                    <a:pt x="f46" y="f23"/>
                  </a:lnTo>
                  <a:lnTo>
                    <a:pt x="f47" y="f21"/>
                  </a:lnTo>
                  <a:cubicBezTo>
                    <a:pt x="f48" y="f19"/>
                    <a:pt x="f49" y="f17"/>
                    <a:pt x="f50" y="f15"/>
                  </a:cubicBezTo>
                  <a:lnTo>
                    <a:pt x="f15" y="f13"/>
                  </a:lnTo>
                  <a:lnTo>
                    <a:pt x="f19" y="f11"/>
                  </a:lnTo>
                  <a:cubicBezTo>
                    <a:pt x="f51" y="f9"/>
                    <a:pt x="f52" y="f6"/>
                    <a:pt x="f5" y="f6"/>
                  </a:cubicBezTo>
                  <a:close/>
                  <a:moveTo>
                    <a:pt x="f53" y="f2"/>
                  </a:moveTo>
                  <a:cubicBezTo>
                    <a:pt x="f54" y="f2"/>
                    <a:pt x="f55" y="f54"/>
                    <a:pt x="f55" y="f56"/>
                  </a:cubicBezTo>
                  <a:cubicBezTo>
                    <a:pt x="f2" y="f57"/>
                    <a:pt x="f54" y="f4"/>
                    <a:pt x="f53" y="f4"/>
                  </a:cubicBezTo>
                  <a:cubicBezTo>
                    <a:pt x="f58" y="f4"/>
                    <a:pt x="f59" y="f35"/>
                    <a:pt x="f3" y="f56"/>
                  </a:cubicBezTo>
                  <a:cubicBezTo>
                    <a:pt x="f3" y="f11"/>
                    <a:pt x="f35" y="f55"/>
                    <a:pt x="f5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59" name="Google Shape;6080;p67">
              <a:extLst>
                <a:ext uri="{FF2B5EF4-FFF2-40B4-BE49-F238E27FC236}">
                  <a16:creationId xmlns:a16="http://schemas.microsoft.com/office/drawing/2014/main" id="{E21F4CC3-3E9A-8098-D1CD-4BA03D222E3D}"/>
                </a:ext>
              </a:extLst>
            </p:cNvPr>
            <p:cNvSpPr/>
            <p:nvPr/>
          </p:nvSpPr>
          <p:spPr>
            <a:xfrm>
              <a:off x="7090504" y="5547673"/>
              <a:ext cx="231443" cy="22615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050"/>
                <a:gd name="f4" fmla="val 5912"/>
                <a:gd name="f5" fmla="val 3829"/>
                <a:gd name="f6" fmla="val 3706"/>
                <a:gd name="f7" fmla="val 3580"/>
                <a:gd name="f8" fmla="val 47"/>
                <a:gd name="f9" fmla="val 3498"/>
                <a:gd name="f10" fmla="val 146"/>
                <a:gd name="f11" fmla="val 1"/>
                <a:gd name="f12" fmla="val 4336"/>
                <a:gd name="f13" fmla="val 1229"/>
                <a:gd name="f14" fmla="val 4399"/>
                <a:gd name="f15" fmla="val 2332"/>
                <a:gd name="f16" fmla="val 4998"/>
                <a:gd name="f17" fmla="val 3088"/>
                <a:gd name="f18" fmla="val 5861"/>
                <a:gd name="f19" fmla="val 2446"/>
                <a:gd name="f20" fmla="val 2289"/>
                <a:gd name="f21" fmla="val 2037"/>
                <a:gd name="f22" fmla="val 5924"/>
                <a:gd name="f23" fmla="val 1879"/>
                <a:gd name="f24" fmla="val 4128"/>
                <a:gd name="f25" fmla="val 115"/>
                <a:gd name="f26" fmla="val 4053"/>
                <a:gd name="f27" fmla="val 40"/>
                <a:gd name="f28" fmla="val 3942"/>
                <a:gd name="f29" fmla="*/ f0 1 6050"/>
                <a:gd name="f30" fmla="*/ f1 1 5912"/>
                <a:gd name="f31" fmla="+- f4 0 f2"/>
                <a:gd name="f32" fmla="+- f3 0 f2"/>
                <a:gd name="f33" fmla="*/ f32 1 6050"/>
                <a:gd name="f34" fmla="*/ f31 1 5912"/>
                <a:gd name="f35" fmla="*/ f2 1 f33"/>
                <a:gd name="f36" fmla="*/ f3 1 f33"/>
                <a:gd name="f37" fmla="*/ f2 1 f34"/>
                <a:gd name="f38" fmla="*/ f4 1 f34"/>
                <a:gd name="f39" fmla="*/ f35 f29 1"/>
                <a:gd name="f40" fmla="*/ f36 f29 1"/>
                <a:gd name="f41" fmla="*/ f38 f30 1"/>
                <a:gd name="f42" fmla="*/ f37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6050" h="5912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12"/>
                  </a:lnTo>
                  <a:cubicBezTo>
                    <a:pt x="f13" y="f14"/>
                    <a:pt x="f15" y="f16"/>
                    <a:pt x="f17" y="f4"/>
                  </a:cubicBezTo>
                  <a:lnTo>
                    <a:pt x="f18" y="f19"/>
                  </a:lnTo>
                  <a:cubicBezTo>
                    <a:pt x="f3" y="f20"/>
                    <a:pt x="f3" y="f21"/>
                    <a:pt x="f22" y="f23"/>
                  </a:cubicBezTo>
                  <a:lnTo>
                    <a:pt x="f24" y="f25"/>
                  </a:lnTo>
                  <a:cubicBezTo>
                    <a:pt x="f26" y="f27"/>
                    <a:pt x="f2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60" name="Google Shape;6081;p67">
              <a:extLst>
                <a:ext uri="{FF2B5EF4-FFF2-40B4-BE49-F238E27FC236}">
                  <a16:creationId xmlns:a16="http://schemas.microsoft.com/office/drawing/2014/main" id="{861B8652-4FB9-FCD5-56F7-39C5D98234B4}"/>
                </a:ext>
              </a:extLst>
            </p:cNvPr>
            <p:cNvSpPr/>
            <p:nvPr/>
          </p:nvSpPr>
          <p:spPr>
            <a:xfrm>
              <a:off x="6965176" y="5544802"/>
              <a:ext cx="226615" cy="13745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924"/>
                <a:gd name="f4" fmla="val 3593"/>
                <a:gd name="f5" fmla="val 1"/>
                <a:gd name="f6" fmla="val 2962"/>
                <a:gd name="f7" fmla="val 3592"/>
                <a:gd name="f8" fmla="val 5923"/>
                <a:gd name="f9" fmla="*/ f0 1 5924"/>
                <a:gd name="f10" fmla="*/ f1 1 3593"/>
                <a:gd name="f11" fmla="+- f4 0 f2"/>
                <a:gd name="f12" fmla="+- f3 0 f2"/>
                <a:gd name="f13" fmla="*/ f12 1 5924"/>
                <a:gd name="f14" fmla="*/ f11 1 3593"/>
                <a:gd name="f15" fmla="*/ f2 1 f13"/>
                <a:gd name="f16" fmla="*/ f3 1 f13"/>
                <a:gd name="f17" fmla="*/ f2 1 f14"/>
                <a:gd name="f18" fmla="*/ f4 1 f14"/>
                <a:gd name="f19" fmla="*/ f15 f9 1"/>
                <a:gd name="f20" fmla="*/ f16 f9 1"/>
                <a:gd name="f21" fmla="*/ f18 f10 1"/>
                <a:gd name="f22" fmla="*/ f17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5924" h="3593">
                  <a:moveTo>
                    <a:pt x="f2" y="f5"/>
                  </a:moveTo>
                  <a:lnTo>
                    <a:pt x="f6" y="f7"/>
                  </a:lnTo>
                  <a:lnTo>
                    <a:pt x="f8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61" name="Google Shape;6082;p67">
              <a:extLst>
                <a:ext uri="{FF2B5EF4-FFF2-40B4-BE49-F238E27FC236}">
                  <a16:creationId xmlns:a16="http://schemas.microsoft.com/office/drawing/2014/main" id="{85A416AF-BF05-FC30-C3F4-E27B3FAB759A}"/>
                </a:ext>
              </a:extLst>
            </p:cNvPr>
            <p:cNvSpPr/>
            <p:nvPr/>
          </p:nvSpPr>
          <p:spPr>
            <a:xfrm>
              <a:off x="6835002" y="5547673"/>
              <a:ext cx="227804" cy="22497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955"/>
                <a:gd name="f4" fmla="val 5881"/>
                <a:gd name="f5" fmla="val 2194"/>
                <a:gd name="f6" fmla="val 2084"/>
                <a:gd name="f7" fmla="val 1965"/>
                <a:gd name="f8" fmla="val 40"/>
                <a:gd name="f9" fmla="val 1859"/>
                <a:gd name="f10" fmla="val 115"/>
                <a:gd name="f11" fmla="val 95"/>
                <a:gd name="f12" fmla="val 1879"/>
                <a:gd name="f13" fmla="val 1"/>
                <a:gd name="f14" fmla="val 2037"/>
                <a:gd name="f15" fmla="val 2289"/>
                <a:gd name="f16" fmla="val 2446"/>
                <a:gd name="f17" fmla="val 2899"/>
                <a:gd name="f18" fmla="val 5880"/>
                <a:gd name="f19" fmla="val 3655"/>
                <a:gd name="f20" fmla="val 4998"/>
                <a:gd name="f21" fmla="val 4758"/>
                <a:gd name="f22" fmla="val 4399"/>
                <a:gd name="f23" fmla="val 4305"/>
                <a:gd name="f24" fmla="val 2490"/>
                <a:gd name="f25" fmla="val 146"/>
                <a:gd name="f26" fmla="val 2424"/>
                <a:gd name="f27" fmla="val 47"/>
                <a:gd name="f28" fmla="val 2315"/>
                <a:gd name="f29" fmla="*/ f0 1 5955"/>
                <a:gd name="f30" fmla="*/ f1 1 5881"/>
                <a:gd name="f31" fmla="+- f4 0 f2"/>
                <a:gd name="f32" fmla="+- f3 0 f2"/>
                <a:gd name="f33" fmla="*/ f32 1 5955"/>
                <a:gd name="f34" fmla="*/ f31 1 5881"/>
                <a:gd name="f35" fmla="*/ f2 1 f33"/>
                <a:gd name="f36" fmla="*/ f3 1 f33"/>
                <a:gd name="f37" fmla="*/ f2 1 f34"/>
                <a:gd name="f38" fmla="*/ f4 1 f34"/>
                <a:gd name="f39" fmla="*/ f35 f29 1"/>
                <a:gd name="f40" fmla="*/ f36 f29 1"/>
                <a:gd name="f41" fmla="*/ f38 f30 1"/>
                <a:gd name="f42" fmla="*/ f37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5955" h="5881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12"/>
                  </a:lnTo>
                  <a:cubicBezTo>
                    <a:pt x="f13" y="f14"/>
                    <a:pt x="f13" y="f15"/>
                    <a:pt x="f11" y="f16"/>
                  </a:cubicBezTo>
                  <a:lnTo>
                    <a:pt x="f17" y="f18"/>
                  </a:lnTo>
                  <a:cubicBezTo>
                    <a:pt x="f19" y="f20"/>
                    <a:pt x="f21" y="f22"/>
                    <a:pt x="f3" y="f23"/>
                  </a:cubicBezTo>
                  <a:lnTo>
                    <a:pt x="f24" y="f25"/>
                  </a:lnTo>
                  <a:cubicBezTo>
                    <a:pt x="f26" y="f27"/>
                    <a:pt x="f2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62" name="Google Shape;6110;p67">
            <a:extLst>
              <a:ext uri="{FF2B5EF4-FFF2-40B4-BE49-F238E27FC236}">
                <a16:creationId xmlns:a16="http://schemas.microsoft.com/office/drawing/2014/main" id="{9A6F89D5-1CB2-9A31-F005-CDBA720D1D7B}"/>
              </a:ext>
            </a:extLst>
          </p:cNvPr>
          <p:cNvGrpSpPr/>
          <p:nvPr/>
        </p:nvGrpSpPr>
        <p:grpSpPr>
          <a:xfrm>
            <a:off x="4361440" y="4228367"/>
            <a:ext cx="362507" cy="283866"/>
            <a:chOff x="7644054" y="5591327"/>
            <a:chExt cx="483342" cy="378488"/>
          </a:xfrm>
          <a:solidFill>
            <a:srgbClr val="C00000"/>
          </a:solidFill>
        </p:grpSpPr>
        <p:sp>
          <p:nvSpPr>
            <p:cNvPr id="63" name="Google Shape;6111;p67">
              <a:extLst>
                <a:ext uri="{FF2B5EF4-FFF2-40B4-BE49-F238E27FC236}">
                  <a16:creationId xmlns:a16="http://schemas.microsoft.com/office/drawing/2014/main" id="{740D6056-42F1-ABFD-1584-70F8B39A0F98}"/>
                </a:ext>
              </a:extLst>
            </p:cNvPr>
            <p:cNvSpPr/>
            <p:nvPr/>
          </p:nvSpPr>
          <p:spPr>
            <a:xfrm>
              <a:off x="7644054" y="5908304"/>
              <a:ext cx="483342" cy="6151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635"/>
                <a:gd name="f4" fmla="val 1608"/>
                <a:gd name="f5" fmla="val 379"/>
                <a:gd name="f6" fmla="val 159"/>
                <a:gd name="f7" fmla="val 1"/>
                <a:gd name="f8" fmla="val 189"/>
                <a:gd name="f9" fmla="val 378"/>
                <a:gd name="f10" fmla="val 1040"/>
                <a:gd name="f11" fmla="val 537"/>
                <a:gd name="f12" fmla="val 1607"/>
                <a:gd name="f13" fmla="val 1198"/>
                <a:gd name="f14" fmla="val 11406"/>
                <a:gd name="f15" fmla="val 12067"/>
                <a:gd name="f16" fmla="val 12634"/>
                <a:gd name="f17" fmla="val 1072"/>
                <a:gd name="f18" fmla="val 12603"/>
                <a:gd name="f19" fmla="val 158"/>
                <a:gd name="f20" fmla="val 12445"/>
                <a:gd name="f21" fmla="val 12193"/>
                <a:gd name="f22" fmla="val 10965"/>
                <a:gd name="f23" fmla="val 630"/>
                <a:gd name="f24" fmla="val 10776"/>
                <a:gd name="f25" fmla="val 819"/>
                <a:gd name="f26" fmla="val 10555"/>
                <a:gd name="f27" fmla="val 10303"/>
                <a:gd name="f28" fmla="val 10146"/>
                <a:gd name="f29" fmla="val 9326"/>
                <a:gd name="f30" fmla="val 9137"/>
                <a:gd name="f31" fmla="val 8917"/>
                <a:gd name="f32" fmla="val 8696"/>
                <a:gd name="f33" fmla="val 8507"/>
                <a:gd name="f34" fmla="*/ f0 1 12635"/>
                <a:gd name="f35" fmla="*/ f1 1 1608"/>
                <a:gd name="f36" fmla="+- f4 0 f2"/>
                <a:gd name="f37" fmla="+- f3 0 f2"/>
                <a:gd name="f38" fmla="*/ f37 1 12635"/>
                <a:gd name="f39" fmla="*/ f36 1 1608"/>
                <a:gd name="f40" fmla="*/ f2 1 f38"/>
                <a:gd name="f41" fmla="*/ f3 1 f38"/>
                <a:gd name="f42" fmla="*/ f2 1 f39"/>
                <a:gd name="f43" fmla="*/ f4 1 f39"/>
                <a:gd name="f44" fmla="*/ f40 f34 1"/>
                <a:gd name="f45" fmla="*/ f41 f34 1"/>
                <a:gd name="f46" fmla="*/ f43 f35 1"/>
                <a:gd name="f47" fmla="*/ f42 f3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4" t="f47" r="f45" b="f46"/>
              <a:pathLst>
                <a:path w="12635" h="1608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13" y="f12"/>
                  </a:cubicBezTo>
                  <a:lnTo>
                    <a:pt x="f14" y="f12"/>
                  </a:lnTo>
                  <a:cubicBezTo>
                    <a:pt x="f15" y="f12"/>
                    <a:pt x="f16" y="f17"/>
                    <a:pt x="f16" y="f9"/>
                  </a:cubicBezTo>
                  <a:cubicBezTo>
                    <a:pt x="f18" y="f19"/>
                    <a:pt x="f20" y="f2"/>
                    <a:pt x="f21" y="f2"/>
                  </a:cubicBezTo>
                  <a:lnTo>
                    <a:pt x="f22" y="f2"/>
                  </a:lnTo>
                  <a:lnTo>
                    <a:pt x="f22" y="f9"/>
                  </a:lnTo>
                  <a:cubicBezTo>
                    <a:pt x="f22" y="f23"/>
                    <a:pt x="f24" y="f25"/>
                    <a:pt x="f26" y="f25"/>
                  </a:cubicBezTo>
                  <a:cubicBezTo>
                    <a:pt x="f27" y="f25"/>
                    <a:pt x="f28" y="f23"/>
                    <a:pt x="f28" y="f9"/>
                  </a:cubicBezTo>
                  <a:lnTo>
                    <a:pt x="f28" y="f2"/>
                  </a:lnTo>
                  <a:lnTo>
                    <a:pt x="f29" y="f2"/>
                  </a:lnTo>
                  <a:lnTo>
                    <a:pt x="f29" y="f9"/>
                  </a:lnTo>
                  <a:cubicBezTo>
                    <a:pt x="f29" y="f23"/>
                    <a:pt x="f30" y="f25"/>
                    <a:pt x="f31" y="f25"/>
                  </a:cubicBezTo>
                  <a:cubicBezTo>
                    <a:pt x="f32" y="f25"/>
                    <a:pt x="f33" y="f23"/>
                    <a:pt x="f33" y="f9"/>
                  </a:cubicBezTo>
                  <a:lnTo>
                    <a:pt x="f3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64" name="Google Shape;6112;p67">
              <a:extLst>
                <a:ext uri="{FF2B5EF4-FFF2-40B4-BE49-F238E27FC236}">
                  <a16:creationId xmlns:a16="http://schemas.microsoft.com/office/drawing/2014/main" id="{2AA34D50-601B-5F72-F1D7-14AD67ADB1EC}"/>
                </a:ext>
              </a:extLst>
            </p:cNvPr>
            <p:cNvSpPr/>
            <p:nvPr/>
          </p:nvSpPr>
          <p:spPr>
            <a:xfrm>
              <a:off x="7674193" y="5591327"/>
              <a:ext cx="421867" cy="28568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028"/>
                <a:gd name="f4" fmla="val 7468"/>
                <a:gd name="f5" fmla="val 3794"/>
                <a:gd name="f6" fmla="val 1673"/>
                <a:gd name="f7" fmla="val 3841"/>
                <a:gd name="f8" fmla="val 3890"/>
                <a:gd name="f9" fmla="val 1682"/>
                <a:gd name="f10" fmla="val 3939"/>
                <a:gd name="f11" fmla="val 1702"/>
                <a:gd name="f12" fmla="val 6428"/>
                <a:gd name="f13" fmla="val 2521"/>
                <a:gd name="f14" fmla="val 6680"/>
                <a:gd name="f15" fmla="val 2616"/>
                <a:gd name="f16" fmla="val 6806"/>
                <a:gd name="f17" fmla="val 2994"/>
                <a:gd name="f18" fmla="val 6585"/>
                <a:gd name="f19" fmla="val 3214"/>
                <a:gd name="f20" fmla="val 6018"/>
                <a:gd name="f21" fmla="val 3750"/>
                <a:gd name="f22" fmla="val 7404"/>
                <a:gd name="f23" fmla="val 5136"/>
                <a:gd name="f24" fmla="val 7593"/>
                <a:gd name="f25" fmla="val 5262"/>
                <a:gd name="f26" fmla="val 5514"/>
                <a:gd name="f27" fmla="val 7436"/>
                <a:gd name="f28" fmla="val 5671"/>
                <a:gd name="f29" fmla="val 7357"/>
                <a:gd name="f30" fmla="val 5750"/>
                <a:gd name="f31" fmla="val 7247"/>
                <a:gd name="f32" fmla="val 5790"/>
                <a:gd name="f33" fmla="val 7136"/>
                <a:gd name="f34" fmla="val 7026"/>
                <a:gd name="f35" fmla="val 6916"/>
                <a:gd name="f36" fmla="val 6837"/>
                <a:gd name="f37" fmla="val 5451"/>
                <a:gd name="f38" fmla="val 4317"/>
                <a:gd name="f39" fmla="val 4915"/>
                <a:gd name="f40" fmla="val 4852"/>
                <a:gd name="f41" fmla="val 4821"/>
                <a:gd name="f42" fmla="val 4947"/>
                <a:gd name="f43" fmla="val 4714"/>
                <a:gd name="f44" fmla="val 4988"/>
                <a:gd name="f45" fmla="val 4613"/>
                <a:gd name="f46" fmla="val 4444"/>
                <a:gd name="f47" fmla="val 4293"/>
                <a:gd name="f48" fmla="val 4872"/>
                <a:gd name="f49" fmla="val 4254"/>
                <a:gd name="f50" fmla="val 4695"/>
                <a:gd name="f51" fmla="val 3435"/>
                <a:gd name="f52" fmla="val 2206"/>
                <a:gd name="f53" fmla="val 3328"/>
                <a:gd name="f54" fmla="val 1940"/>
                <a:gd name="f55" fmla="val 3537"/>
                <a:gd name="f56" fmla="val 1198"/>
                <a:gd name="f57" fmla="val 1"/>
                <a:gd name="f58" fmla="val 536"/>
                <a:gd name="f59" fmla="val 568"/>
                <a:gd name="f60" fmla="val 1229"/>
                <a:gd name="f61" fmla="val 7467"/>
                <a:gd name="f62" fmla="val 11027"/>
                <a:gd name="f63" fmla="val 10460"/>
                <a:gd name="f64" fmla="val 9767"/>
                <a:gd name="f65" fmla="*/ f0 1 11028"/>
                <a:gd name="f66" fmla="*/ f1 1 7468"/>
                <a:gd name="f67" fmla="+- f4 0 f2"/>
                <a:gd name="f68" fmla="+- f3 0 f2"/>
                <a:gd name="f69" fmla="*/ f68 1 11028"/>
                <a:gd name="f70" fmla="*/ f67 1 7468"/>
                <a:gd name="f71" fmla="*/ f2 1 f69"/>
                <a:gd name="f72" fmla="*/ f3 1 f69"/>
                <a:gd name="f73" fmla="*/ f2 1 f70"/>
                <a:gd name="f74" fmla="*/ f4 1 f70"/>
                <a:gd name="f75" fmla="*/ f71 f65 1"/>
                <a:gd name="f76" fmla="*/ f72 f65 1"/>
                <a:gd name="f77" fmla="*/ f74 f66 1"/>
                <a:gd name="f78" fmla="*/ f73 f6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5" t="f78" r="f76" b="f77"/>
              <a:pathLst>
                <a:path w="11028" h="746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14" y="f15"/>
                    <a:pt x="f16" y="f17"/>
                    <a:pt x="f18" y="f19"/>
                  </a:cubicBezTo>
                  <a:lnTo>
                    <a:pt x="f20" y="f21"/>
                  </a:lnTo>
                  <a:lnTo>
                    <a:pt x="f22" y="f23"/>
                  </a:lnTo>
                  <a:cubicBezTo>
                    <a:pt x="f24" y="f25"/>
                    <a:pt x="f24" y="f26"/>
                    <a:pt x="f27" y="f28"/>
                  </a:cubicBezTo>
                  <a:cubicBezTo>
                    <a:pt x="f29" y="f30"/>
                    <a:pt x="f31" y="f32"/>
                    <a:pt x="f33" y="f32"/>
                  </a:cubicBezTo>
                  <a:cubicBezTo>
                    <a:pt x="f34" y="f32"/>
                    <a:pt x="f35" y="f30"/>
                    <a:pt x="f36" y="f28"/>
                  </a:cubicBezTo>
                  <a:lnTo>
                    <a:pt x="f37" y="f38"/>
                  </a:lnTo>
                  <a:lnTo>
                    <a:pt x="f39" y="f40"/>
                  </a:lnTo>
                  <a:cubicBezTo>
                    <a:pt x="f41" y="f42"/>
                    <a:pt x="f43" y="f44"/>
                    <a:pt x="f45" y="f44"/>
                  </a:cubicBezTo>
                  <a:cubicBezTo>
                    <a:pt x="f46" y="f44"/>
                    <a:pt x="f47" y="f48"/>
                    <a:pt x="f49" y="f50"/>
                  </a:cubicBezTo>
                  <a:lnTo>
                    <a:pt x="f51" y="f52"/>
                  </a:lnTo>
                  <a:cubicBezTo>
                    <a:pt x="f53" y="f54"/>
                    <a:pt x="f55" y="f6"/>
                    <a:pt x="f5" y="f6"/>
                  </a:cubicBezTo>
                  <a:close/>
                  <a:moveTo>
                    <a:pt x="f56" y="f57"/>
                  </a:moveTo>
                  <a:cubicBezTo>
                    <a:pt x="f58" y="f57"/>
                    <a:pt x="f57" y="f59"/>
                    <a:pt x="f57" y="f60"/>
                  </a:cubicBezTo>
                  <a:lnTo>
                    <a:pt x="f57" y="f61"/>
                  </a:lnTo>
                  <a:lnTo>
                    <a:pt x="f62" y="f61"/>
                  </a:lnTo>
                  <a:lnTo>
                    <a:pt x="f62" y="f60"/>
                  </a:lnTo>
                  <a:cubicBezTo>
                    <a:pt x="f62" y="f59"/>
                    <a:pt x="f63" y="f57"/>
                    <a:pt x="f64" y="f5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65" name="Google Shape;5972;p67">
            <a:extLst>
              <a:ext uri="{FF2B5EF4-FFF2-40B4-BE49-F238E27FC236}">
                <a16:creationId xmlns:a16="http://schemas.microsoft.com/office/drawing/2014/main" id="{1E1735CA-9778-85CD-DE15-FFD5FCF79EBC}"/>
              </a:ext>
            </a:extLst>
          </p:cNvPr>
          <p:cNvGrpSpPr/>
          <p:nvPr/>
        </p:nvGrpSpPr>
        <p:grpSpPr>
          <a:xfrm>
            <a:off x="2552019" y="1926616"/>
            <a:ext cx="360504" cy="414710"/>
            <a:chOff x="5231492" y="2522326"/>
            <a:chExt cx="480672" cy="552946"/>
          </a:xfrm>
          <a:solidFill>
            <a:srgbClr val="C00000"/>
          </a:solidFill>
        </p:grpSpPr>
        <p:sp>
          <p:nvSpPr>
            <p:cNvPr id="66" name="Google Shape;5973;p67">
              <a:extLst>
                <a:ext uri="{FF2B5EF4-FFF2-40B4-BE49-F238E27FC236}">
                  <a16:creationId xmlns:a16="http://schemas.microsoft.com/office/drawing/2014/main" id="{F1270B01-A34B-D933-0352-7000647848AF}"/>
                </a:ext>
              </a:extLst>
            </p:cNvPr>
            <p:cNvSpPr/>
            <p:nvPr/>
          </p:nvSpPr>
          <p:spPr>
            <a:xfrm>
              <a:off x="5267190" y="2629439"/>
              <a:ext cx="407913" cy="26511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358"/>
                <a:gd name="f4" fmla="val 6082"/>
                <a:gd name="f5" fmla="val 379"/>
                <a:gd name="f6" fmla="val 1"/>
                <a:gd name="f7" fmla="val 158"/>
                <a:gd name="f8" fmla="val 221"/>
                <a:gd name="f9" fmla="val 410"/>
                <a:gd name="f10" fmla="val 6081"/>
                <a:gd name="f11" fmla="val 9357"/>
                <a:gd name="f12" fmla="val 9168"/>
                <a:gd name="f13" fmla="val 8979"/>
                <a:gd name="f14" fmla="*/ f0 1 9358"/>
                <a:gd name="f15" fmla="*/ f1 1 6082"/>
                <a:gd name="f16" fmla="+- f4 0 f2"/>
                <a:gd name="f17" fmla="+- f3 0 f2"/>
                <a:gd name="f18" fmla="*/ f17 1 9358"/>
                <a:gd name="f19" fmla="*/ f16 1 6082"/>
                <a:gd name="f20" fmla="*/ f2 1 f18"/>
                <a:gd name="f21" fmla="*/ f3 1 f18"/>
                <a:gd name="f22" fmla="*/ f2 1 f19"/>
                <a:gd name="f23" fmla="*/ f4 1 f19"/>
                <a:gd name="f24" fmla="*/ f20 f14 1"/>
                <a:gd name="f25" fmla="*/ f21 f14 1"/>
                <a:gd name="f26" fmla="*/ f23 f15 1"/>
                <a:gd name="f27" fmla="*/ f22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9358" h="6082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lnTo>
                    <a:pt x="f6" y="f10"/>
                  </a:lnTo>
                  <a:lnTo>
                    <a:pt x="f11" y="f10"/>
                  </a:lnTo>
                  <a:lnTo>
                    <a:pt x="f11" y="f9"/>
                  </a:lnTo>
                  <a:cubicBezTo>
                    <a:pt x="f11" y="f7"/>
                    <a:pt x="f12" y="f6"/>
                    <a:pt x="f13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67" name="Google Shape;5974;p67">
              <a:extLst>
                <a:ext uri="{FF2B5EF4-FFF2-40B4-BE49-F238E27FC236}">
                  <a16:creationId xmlns:a16="http://schemas.microsoft.com/office/drawing/2014/main" id="{727F47F1-B762-154F-EA7F-816134C0AE9E}"/>
                </a:ext>
              </a:extLst>
            </p:cNvPr>
            <p:cNvSpPr/>
            <p:nvPr/>
          </p:nvSpPr>
          <p:spPr>
            <a:xfrm>
              <a:off x="5231492" y="2930203"/>
              <a:ext cx="480672" cy="1450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027"/>
                <a:gd name="f4" fmla="val 3328"/>
                <a:gd name="f5" fmla="val 63"/>
                <a:gd name="f6" fmla="val 32"/>
                <a:gd name="f7" fmla="val 126"/>
                <a:gd name="f8" fmla="val 284"/>
                <a:gd name="f9" fmla="val 410"/>
                <a:gd name="f10" fmla="val 1103"/>
                <a:gd name="f11" fmla="val 536"/>
                <a:gd name="f12" fmla="val 1670"/>
                <a:gd name="f13" fmla="val 1198"/>
                <a:gd name="f14" fmla="val 3151"/>
                <a:gd name="f15" fmla="val 2615"/>
                <a:gd name="f16" fmla="val 2710"/>
                <a:gd name="f17" fmla="val 2521"/>
                <a:gd name="f18" fmla="val 2930"/>
                <a:gd name="f19" fmla="val 3182"/>
                <a:gd name="f20" fmla="val 2836"/>
                <a:gd name="f21" fmla="val 3277"/>
                <a:gd name="f22" fmla="val 2889"/>
                <a:gd name="f23" fmla="val 3312"/>
                <a:gd name="f24" fmla="val 2949"/>
                <a:gd name="f25" fmla="val 3009"/>
                <a:gd name="f26" fmla="val 3166"/>
                <a:gd name="f27" fmla="val 3326"/>
                <a:gd name="f28" fmla="val 3224"/>
                <a:gd name="f29" fmla="val 3371"/>
                <a:gd name="f30" fmla="val 3088"/>
                <a:gd name="f31" fmla="val 4096"/>
                <a:gd name="f32" fmla="val 1639"/>
                <a:gd name="f33" fmla="val 5073"/>
                <a:gd name="f34" fmla="val 2867"/>
                <a:gd name="f35" fmla="val 3119"/>
                <a:gd name="f36" fmla="val 5262"/>
                <a:gd name="f37" fmla="val 3308"/>
                <a:gd name="f38" fmla="val 5514"/>
                <a:gd name="f39" fmla="val 5734"/>
                <a:gd name="f40" fmla="val 5892"/>
                <a:gd name="f41" fmla="val 6868"/>
                <a:gd name="f42" fmla="val 7593"/>
                <a:gd name="f43" fmla="val 7688"/>
                <a:gd name="f44" fmla="val 3230"/>
                <a:gd name="f45" fmla="val 7835"/>
                <a:gd name="f46" fmla="val 3301"/>
                <a:gd name="f47" fmla="val 7983"/>
                <a:gd name="f48" fmla="val 8032"/>
                <a:gd name="f49" fmla="val 8081"/>
                <a:gd name="f50" fmla="val 3293"/>
                <a:gd name="f51" fmla="val 8129"/>
                <a:gd name="f52" fmla="val 8349"/>
                <a:gd name="f53" fmla="val 8412"/>
                <a:gd name="f54" fmla="val 7814"/>
                <a:gd name="f55" fmla="val 9767"/>
                <a:gd name="f56" fmla="val 10429"/>
                <a:gd name="f57" fmla="val 252"/>
                <a:gd name="f58" fmla="val 10964"/>
                <a:gd name="f59" fmla="val 10933"/>
                <a:gd name="f60" fmla="*/ f0 1 11027"/>
                <a:gd name="f61" fmla="*/ f1 1 3328"/>
                <a:gd name="f62" fmla="+- f4 0 f2"/>
                <a:gd name="f63" fmla="+- f3 0 f2"/>
                <a:gd name="f64" fmla="*/ f63 1 11027"/>
                <a:gd name="f65" fmla="*/ f62 1 3328"/>
                <a:gd name="f66" fmla="*/ f2 1 f64"/>
                <a:gd name="f67" fmla="*/ f3 1 f64"/>
                <a:gd name="f68" fmla="*/ f2 1 f65"/>
                <a:gd name="f69" fmla="*/ f4 1 f65"/>
                <a:gd name="f70" fmla="*/ f66 f60 1"/>
                <a:gd name="f71" fmla="*/ f67 f60 1"/>
                <a:gd name="f72" fmla="*/ f69 f61 1"/>
                <a:gd name="f73" fmla="*/ f68 f6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0" t="f73" r="f71" b="f72"/>
              <a:pathLst>
                <a:path w="11027" h="3328">
                  <a:moveTo>
                    <a:pt x="f5" y="f2"/>
                  </a:moveTo>
                  <a:cubicBezTo>
                    <a:pt x="f6" y="f7"/>
                    <a:pt x="f2" y="f8"/>
                    <a:pt x="f2" y="f9"/>
                  </a:cubicBezTo>
                  <a:cubicBezTo>
                    <a:pt x="f2" y="f10"/>
                    <a:pt x="f11" y="f12"/>
                    <a:pt x="f13" y="f12"/>
                  </a:cubicBezTo>
                  <a:lnTo>
                    <a:pt x="f14" y="f12"/>
                  </a:lnTo>
                  <a:lnTo>
                    <a:pt x="f15" y="f16"/>
                  </a:lnTo>
                  <a:cubicBezTo>
                    <a:pt x="f17" y="f18"/>
                    <a:pt x="f15" y="f19"/>
                    <a:pt x="f20" y="f21"/>
                  </a:cubicBezTo>
                  <a:cubicBezTo>
                    <a:pt x="f22" y="f23"/>
                    <a:pt x="f24" y="f4"/>
                    <a:pt x="f25" y="f4"/>
                  </a:cubicBezTo>
                  <a:cubicBezTo>
                    <a:pt x="f26" y="f4"/>
                    <a:pt x="f27" y="f28"/>
                    <a:pt x="f29" y="f30"/>
                  </a:cubicBezTo>
                  <a:lnTo>
                    <a:pt x="f31" y="f32"/>
                  </a:lnTo>
                  <a:lnTo>
                    <a:pt x="f33" y="f32"/>
                  </a:lnTo>
                  <a:lnTo>
                    <a:pt x="f33" y="f34"/>
                  </a:lnTo>
                  <a:cubicBezTo>
                    <a:pt x="f33" y="f35"/>
                    <a:pt x="f36" y="f37"/>
                    <a:pt x="f38" y="f37"/>
                  </a:cubicBezTo>
                  <a:cubicBezTo>
                    <a:pt x="f39" y="f37"/>
                    <a:pt x="f40" y="f35"/>
                    <a:pt x="f40" y="f34"/>
                  </a:cubicBezTo>
                  <a:lnTo>
                    <a:pt x="f40" y="f32"/>
                  </a:lnTo>
                  <a:lnTo>
                    <a:pt x="f41" y="f32"/>
                  </a:lnTo>
                  <a:lnTo>
                    <a:pt x="f42" y="f30"/>
                  </a:lnTo>
                  <a:cubicBezTo>
                    <a:pt x="f43" y="f44"/>
                    <a:pt x="f45" y="f46"/>
                    <a:pt x="f47" y="f46"/>
                  </a:cubicBezTo>
                  <a:cubicBezTo>
                    <a:pt x="f48" y="f46"/>
                    <a:pt x="f49" y="f50"/>
                    <a:pt x="f51" y="f21"/>
                  </a:cubicBezTo>
                  <a:cubicBezTo>
                    <a:pt x="f52" y="f14"/>
                    <a:pt x="f53" y="f18"/>
                    <a:pt x="f52" y="f16"/>
                  </a:cubicBezTo>
                  <a:lnTo>
                    <a:pt x="f54" y="f12"/>
                  </a:lnTo>
                  <a:lnTo>
                    <a:pt x="f55" y="f12"/>
                  </a:lnTo>
                  <a:cubicBezTo>
                    <a:pt x="f56" y="f12"/>
                    <a:pt x="f3" y="f10"/>
                    <a:pt x="f3" y="f9"/>
                  </a:cubicBezTo>
                  <a:cubicBezTo>
                    <a:pt x="f3" y="f57"/>
                    <a:pt x="f58" y="f7"/>
                    <a:pt x="f59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68" name="Google Shape;5975;p67">
              <a:extLst>
                <a:ext uri="{FF2B5EF4-FFF2-40B4-BE49-F238E27FC236}">
                  <a16:creationId xmlns:a16="http://schemas.microsoft.com/office/drawing/2014/main" id="{1BD794BD-6F76-3693-AF29-595C2AAAAE99}"/>
                </a:ext>
              </a:extLst>
            </p:cNvPr>
            <p:cNvSpPr/>
            <p:nvPr/>
          </p:nvSpPr>
          <p:spPr>
            <a:xfrm>
              <a:off x="5414134" y="2522326"/>
              <a:ext cx="109883" cy="714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21"/>
                <a:gd name="f4" fmla="val 1639"/>
                <a:gd name="f5" fmla="val 442"/>
                <a:gd name="f6" fmla="val 221"/>
                <a:gd name="f7" fmla="val 1"/>
                <a:gd name="f8" fmla="val 189"/>
                <a:gd name="f9" fmla="val 410"/>
                <a:gd name="f10" fmla="val 2489"/>
                <a:gd name="f11" fmla="val 2332"/>
                <a:gd name="f12" fmla="val 2111"/>
                <a:gd name="f13" fmla="*/ f0 1 2521"/>
                <a:gd name="f14" fmla="*/ f1 1 1639"/>
                <a:gd name="f15" fmla="+- f4 0 f2"/>
                <a:gd name="f16" fmla="+- f3 0 f2"/>
                <a:gd name="f17" fmla="*/ f16 1 2521"/>
                <a:gd name="f18" fmla="*/ f15 1 1639"/>
                <a:gd name="f19" fmla="*/ f2 1 f17"/>
                <a:gd name="f20" fmla="*/ f3 1 f17"/>
                <a:gd name="f21" fmla="*/ f2 1 f18"/>
                <a:gd name="f22" fmla="*/ f4 1 f18"/>
                <a:gd name="f23" fmla="*/ f19 f13 1"/>
                <a:gd name="f24" fmla="*/ f20 f13 1"/>
                <a:gd name="f25" fmla="*/ f22 f14 1"/>
                <a:gd name="f26" fmla="*/ f21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2521" h="1639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4"/>
                  </a:lnTo>
                  <a:lnTo>
                    <a:pt x="f10" y="f4"/>
                  </a:lnTo>
                  <a:lnTo>
                    <a:pt x="f10" y="f9"/>
                  </a:lnTo>
                  <a:lnTo>
                    <a:pt x="f3" y="f9"/>
                  </a:lnTo>
                  <a:cubicBezTo>
                    <a:pt x="f3" y="f8"/>
                    <a:pt x="f11" y="f2"/>
                    <a:pt x="f12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69" name="Google Shape;5984;p67">
            <a:extLst>
              <a:ext uri="{FF2B5EF4-FFF2-40B4-BE49-F238E27FC236}">
                <a16:creationId xmlns:a16="http://schemas.microsoft.com/office/drawing/2014/main" id="{51A1089B-AF25-F321-B684-ACEC5CEB830A}"/>
              </a:ext>
            </a:extLst>
          </p:cNvPr>
          <p:cNvGrpSpPr/>
          <p:nvPr/>
        </p:nvGrpSpPr>
        <p:grpSpPr>
          <a:xfrm>
            <a:off x="5621879" y="1923557"/>
            <a:ext cx="416123" cy="415101"/>
            <a:chOff x="9324639" y="2518248"/>
            <a:chExt cx="554830" cy="553468"/>
          </a:xfrm>
          <a:solidFill>
            <a:srgbClr val="C00000"/>
          </a:solidFill>
        </p:grpSpPr>
        <p:sp>
          <p:nvSpPr>
            <p:cNvPr id="70" name="Google Shape;5985;p67">
              <a:extLst>
                <a:ext uri="{FF2B5EF4-FFF2-40B4-BE49-F238E27FC236}">
                  <a16:creationId xmlns:a16="http://schemas.microsoft.com/office/drawing/2014/main" id="{A6F19227-2E4C-BA79-622D-88ACEC14012E}"/>
                </a:ext>
              </a:extLst>
            </p:cNvPr>
            <p:cNvSpPr/>
            <p:nvPr/>
          </p:nvSpPr>
          <p:spPr>
            <a:xfrm>
              <a:off x="9324639" y="2518248"/>
              <a:ext cx="254093" cy="2526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829"/>
                <a:gd name="f4" fmla="val 5797"/>
                <a:gd name="f5" fmla="val 2930"/>
                <a:gd name="f6" fmla="val 1670"/>
                <a:gd name="f7" fmla="val 3119"/>
                <a:gd name="f8" fmla="val 3308"/>
                <a:gd name="f9" fmla="val 1859"/>
                <a:gd name="f10" fmla="val 2048"/>
                <a:gd name="f11" fmla="val 2489"/>
                <a:gd name="f12" fmla="val 3749"/>
                <a:gd name="f13" fmla="val 4001"/>
                <a:gd name="f14" fmla="val 4159"/>
                <a:gd name="f15" fmla="val 2678"/>
                <a:gd name="f16" fmla="val 3151"/>
                <a:gd name="f17" fmla="val 3938"/>
                <a:gd name="f18" fmla="val 3340"/>
                <a:gd name="f19" fmla="val 3781"/>
                <a:gd name="f20" fmla="val 2710"/>
                <a:gd name="f21" fmla="val 2520"/>
                <a:gd name="f22" fmla="val 3970"/>
                <a:gd name="f23" fmla="val 2079"/>
                <a:gd name="f24" fmla="val 1701"/>
                <a:gd name="f25" fmla="val 1827"/>
                <a:gd name="f26" fmla="val 441"/>
                <a:gd name="f27" fmla="val 189"/>
                <a:gd name="f28" fmla="val 5387"/>
                <a:gd name="f29" fmla="val 32"/>
                <a:gd name="f30" fmla="val 5639"/>
                <a:gd name="f31" fmla="val 221"/>
                <a:gd name="f32" fmla="val 5608"/>
                <a:gd name="f33" fmla="*/ f0 1 5829"/>
                <a:gd name="f34" fmla="*/ f1 1 5797"/>
                <a:gd name="f35" fmla="+- f4 0 f2"/>
                <a:gd name="f36" fmla="+- f3 0 f2"/>
                <a:gd name="f37" fmla="*/ f36 1 5829"/>
                <a:gd name="f38" fmla="*/ f35 1 5797"/>
                <a:gd name="f39" fmla="*/ f2 1 f37"/>
                <a:gd name="f40" fmla="*/ f3 1 f37"/>
                <a:gd name="f41" fmla="*/ f2 1 f38"/>
                <a:gd name="f42" fmla="*/ f4 1 f38"/>
                <a:gd name="f43" fmla="*/ f39 f33 1"/>
                <a:gd name="f44" fmla="*/ f40 f33 1"/>
                <a:gd name="f45" fmla="*/ f42 f34 1"/>
                <a:gd name="f46" fmla="*/ f41 f3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3" t="f46" r="f44" b="f45"/>
              <a:pathLst>
                <a:path w="5829" h="5797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lnTo>
                    <a:pt x="f12" y="f11"/>
                  </a:lnTo>
                  <a:cubicBezTo>
                    <a:pt x="f13" y="f11"/>
                    <a:pt x="f14" y="f15"/>
                    <a:pt x="f14" y="f5"/>
                  </a:cubicBezTo>
                  <a:cubicBezTo>
                    <a:pt x="f14" y="f16"/>
                    <a:pt x="f17" y="f18"/>
                    <a:pt x="f12" y="f18"/>
                  </a:cubicBezTo>
                  <a:lnTo>
                    <a:pt x="f8" y="f18"/>
                  </a:lnTo>
                  <a:lnTo>
                    <a:pt x="f8" y="f19"/>
                  </a:lnTo>
                  <a:cubicBezTo>
                    <a:pt x="f8" y="f13"/>
                    <a:pt x="f7" y="f14"/>
                    <a:pt x="f5" y="f14"/>
                  </a:cubicBezTo>
                  <a:cubicBezTo>
                    <a:pt x="f20" y="f14"/>
                    <a:pt x="f21" y="f22"/>
                    <a:pt x="f21" y="f19"/>
                  </a:cubicBezTo>
                  <a:lnTo>
                    <a:pt x="f21" y="f18"/>
                  </a:lnTo>
                  <a:lnTo>
                    <a:pt x="f23" y="f18"/>
                  </a:lnTo>
                  <a:cubicBezTo>
                    <a:pt x="f9" y="f18"/>
                    <a:pt x="f24" y="f16"/>
                    <a:pt x="f24" y="f5"/>
                  </a:cubicBezTo>
                  <a:cubicBezTo>
                    <a:pt x="f24" y="f15"/>
                    <a:pt x="f9" y="f11"/>
                    <a:pt x="f23" y="f11"/>
                  </a:cubicBezTo>
                  <a:lnTo>
                    <a:pt x="f21" y="f11"/>
                  </a:lnTo>
                  <a:lnTo>
                    <a:pt x="f21" y="f10"/>
                  </a:lnTo>
                  <a:cubicBezTo>
                    <a:pt x="f21" y="f25"/>
                    <a:pt x="f20" y="f6"/>
                    <a:pt x="f5" y="f6"/>
                  </a:cubicBezTo>
                  <a:close/>
                  <a:moveTo>
                    <a:pt x="f26" y="f2"/>
                  </a:moveTo>
                  <a:cubicBezTo>
                    <a:pt x="f27" y="f2"/>
                    <a:pt x="f2" y="f27"/>
                    <a:pt x="f2" y="f26"/>
                  </a:cubicBezTo>
                  <a:lnTo>
                    <a:pt x="f2" y="f28"/>
                  </a:lnTo>
                  <a:cubicBezTo>
                    <a:pt x="f29" y="f30"/>
                    <a:pt x="f31" y="f4"/>
                    <a:pt x="f26" y="f4"/>
                  </a:cubicBezTo>
                  <a:lnTo>
                    <a:pt x="f28" y="f4"/>
                  </a:lnTo>
                  <a:cubicBezTo>
                    <a:pt x="f30" y="f4"/>
                    <a:pt x="f3" y="f32"/>
                    <a:pt x="f3" y="f28"/>
                  </a:cubicBezTo>
                  <a:lnTo>
                    <a:pt x="f3" y="f26"/>
                  </a:lnTo>
                  <a:cubicBezTo>
                    <a:pt x="f3" y="f27"/>
                    <a:pt x="f30" y="f2"/>
                    <a:pt x="f28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71" name="Google Shape;5986;p67">
              <a:extLst>
                <a:ext uri="{FF2B5EF4-FFF2-40B4-BE49-F238E27FC236}">
                  <a16:creationId xmlns:a16="http://schemas.microsoft.com/office/drawing/2014/main" id="{7CBEFB4C-603B-1108-2696-1078DA8741C7}"/>
                </a:ext>
              </a:extLst>
            </p:cNvPr>
            <p:cNvSpPr/>
            <p:nvPr/>
          </p:nvSpPr>
          <p:spPr>
            <a:xfrm>
              <a:off x="9325993" y="2820366"/>
              <a:ext cx="255483" cy="25134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861"/>
                <a:gd name="f4" fmla="val 5766"/>
                <a:gd name="f5" fmla="val 3450"/>
                <a:gd name="f6" fmla="val 1859"/>
                <a:gd name="f7" fmla="val 3561"/>
                <a:gd name="f8" fmla="val 3671"/>
                <a:gd name="f9" fmla="val 1890"/>
                <a:gd name="f10" fmla="val 3750"/>
                <a:gd name="f11" fmla="val 1953"/>
                <a:gd name="f12" fmla="val 3907"/>
                <a:gd name="f13" fmla="val 2111"/>
                <a:gd name="f14" fmla="val 2395"/>
                <a:gd name="f15" fmla="val 2552"/>
                <a:gd name="f16" fmla="val 3466"/>
                <a:gd name="f17" fmla="val 2836"/>
                <a:gd name="f18" fmla="val 3119"/>
                <a:gd name="f19" fmla="val 3277"/>
                <a:gd name="f20" fmla="val 3529"/>
                <a:gd name="f21" fmla="val 3686"/>
                <a:gd name="f22" fmla="val 3765"/>
                <a:gd name="f23" fmla="val 3804"/>
                <a:gd name="f24" fmla="val 3340"/>
                <a:gd name="f25" fmla="val 3230"/>
                <a:gd name="f26" fmla="val 3151"/>
                <a:gd name="f27" fmla="val 2899"/>
                <a:gd name="f28" fmla="val 3434"/>
                <a:gd name="f29" fmla="val 2616"/>
                <a:gd name="f30" fmla="val 2537"/>
                <a:gd name="f31" fmla="val 2426"/>
                <a:gd name="f32" fmla="val 2316"/>
                <a:gd name="f33" fmla="val 2206"/>
                <a:gd name="f34" fmla="val 2096"/>
                <a:gd name="f35" fmla="val 2017"/>
                <a:gd name="f36" fmla="val 2300"/>
                <a:gd name="f37" fmla="val 2237"/>
                <a:gd name="f38" fmla="val 442"/>
                <a:gd name="f39" fmla="val 221"/>
                <a:gd name="f40" fmla="val 1"/>
                <a:gd name="f41" fmla="val 189"/>
                <a:gd name="f42" fmla="val 378"/>
                <a:gd name="f43" fmla="val 5356"/>
                <a:gd name="f44" fmla="val 5608"/>
                <a:gd name="f45" fmla="val 5419"/>
                <a:gd name="f46" fmla="val 5640"/>
                <a:gd name="f47" fmla="val 5545"/>
                <a:gd name="f48" fmla="val 158"/>
                <a:gd name="f49" fmla="*/ f0 1 5861"/>
                <a:gd name="f50" fmla="*/ f1 1 5766"/>
                <a:gd name="f51" fmla="+- f4 0 f2"/>
                <a:gd name="f52" fmla="+- f3 0 f2"/>
                <a:gd name="f53" fmla="*/ f52 1 5861"/>
                <a:gd name="f54" fmla="*/ f51 1 5766"/>
                <a:gd name="f55" fmla="*/ f2 1 f53"/>
                <a:gd name="f56" fmla="*/ f3 1 f53"/>
                <a:gd name="f57" fmla="*/ f2 1 f54"/>
                <a:gd name="f58" fmla="*/ f4 1 f54"/>
                <a:gd name="f59" fmla="*/ f55 f49 1"/>
                <a:gd name="f60" fmla="*/ f56 f49 1"/>
                <a:gd name="f61" fmla="*/ f58 f50 1"/>
                <a:gd name="f62" fmla="*/ f57 f5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9" t="f62" r="f60" b="f61"/>
              <a:pathLst>
                <a:path w="5861" h="5766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lnTo>
                    <a:pt x="f16" y="f17"/>
                  </a:lnTo>
                  <a:lnTo>
                    <a:pt x="f10" y="f18"/>
                  </a:lnTo>
                  <a:cubicBezTo>
                    <a:pt x="f12" y="f19"/>
                    <a:pt x="f12" y="f20"/>
                    <a:pt x="f10" y="f21"/>
                  </a:cubicBezTo>
                  <a:cubicBezTo>
                    <a:pt x="f8" y="f22"/>
                    <a:pt x="f7" y="f23"/>
                    <a:pt x="f5" y="f23"/>
                  </a:cubicBezTo>
                  <a:cubicBezTo>
                    <a:pt x="f24" y="f23"/>
                    <a:pt x="f25" y="f22"/>
                    <a:pt x="f26" y="f21"/>
                  </a:cubicBezTo>
                  <a:lnTo>
                    <a:pt x="f27" y="f28"/>
                  </a:lnTo>
                  <a:lnTo>
                    <a:pt x="f29" y="f21"/>
                  </a:lnTo>
                  <a:cubicBezTo>
                    <a:pt x="f30" y="f22"/>
                    <a:pt x="f31" y="f23"/>
                    <a:pt x="f32" y="f23"/>
                  </a:cubicBezTo>
                  <a:cubicBezTo>
                    <a:pt x="f33" y="f23"/>
                    <a:pt x="f34" y="f22"/>
                    <a:pt x="f35" y="f21"/>
                  </a:cubicBezTo>
                  <a:cubicBezTo>
                    <a:pt x="f6" y="f20"/>
                    <a:pt x="f6" y="f19"/>
                    <a:pt x="f35" y="f18"/>
                  </a:cubicBezTo>
                  <a:lnTo>
                    <a:pt x="f36" y="f17"/>
                  </a:lnTo>
                  <a:lnTo>
                    <a:pt x="f35" y="f15"/>
                  </a:lnTo>
                  <a:cubicBezTo>
                    <a:pt x="f6" y="f14"/>
                    <a:pt x="f6" y="f13"/>
                    <a:pt x="f35" y="f11"/>
                  </a:cubicBezTo>
                  <a:cubicBezTo>
                    <a:pt x="f34" y="f9"/>
                    <a:pt x="f33" y="f6"/>
                    <a:pt x="f32" y="f6"/>
                  </a:cubicBezTo>
                  <a:cubicBezTo>
                    <a:pt x="f31" y="f6"/>
                    <a:pt x="f30" y="f9"/>
                    <a:pt x="f29" y="f11"/>
                  </a:cubicBezTo>
                  <a:lnTo>
                    <a:pt x="f27" y="f37"/>
                  </a:lnTo>
                  <a:lnTo>
                    <a:pt x="f26" y="f11"/>
                  </a:lnTo>
                  <a:cubicBezTo>
                    <a:pt x="f25" y="f9"/>
                    <a:pt x="f24" y="f6"/>
                    <a:pt x="f5" y="f6"/>
                  </a:cubicBezTo>
                  <a:close/>
                  <a:moveTo>
                    <a:pt x="f38" y="f2"/>
                  </a:moveTo>
                  <a:cubicBezTo>
                    <a:pt x="f39" y="f2"/>
                    <a:pt x="f40" y="f41"/>
                    <a:pt x="f40" y="f42"/>
                  </a:cubicBezTo>
                  <a:lnTo>
                    <a:pt x="f40" y="f43"/>
                  </a:lnTo>
                  <a:cubicBezTo>
                    <a:pt x="f40" y="f44"/>
                    <a:pt x="f39" y="f4"/>
                    <a:pt x="f38" y="f4"/>
                  </a:cubicBezTo>
                  <a:lnTo>
                    <a:pt x="f45" y="f4"/>
                  </a:lnTo>
                  <a:cubicBezTo>
                    <a:pt x="f46" y="f4"/>
                    <a:pt x="f3" y="f47"/>
                    <a:pt x="f3" y="f43"/>
                  </a:cubicBezTo>
                  <a:lnTo>
                    <a:pt x="f3" y="f42"/>
                  </a:lnTo>
                  <a:cubicBezTo>
                    <a:pt x="f3" y="f48"/>
                    <a:pt x="f46" y="f2"/>
                    <a:pt x="f4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72" name="Google Shape;5987;p67">
              <a:extLst>
                <a:ext uri="{FF2B5EF4-FFF2-40B4-BE49-F238E27FC236}">
                  <a16:creationId xmlns:a16="http://schemas.microsoft.com/office/drawing/2014/main" id="{B7E2D416-5E58-5FC4-8A35-ECA8579B2472}"/>
                </a:ext>
              </a:extLst>
            </p:cNvPr>
            <p:cNvSpPr/>
            <p:nvPr/>
          </p:nvSpPr>
          <p:spPr>
            <a:xfrm>
              <a:off x="9625376" y="2518248"/>
              <a:ext cx="254093" cy="2526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829"/>
                <a:gd name="f4" fmla="val 5797"/>
                <a:gd name="f5" fmla="val 3750"/>
                <a:gd name="f6" fmla="val 2457"/>
                <a:gd name="f7" fmla="val 3970"/>
                <a:gd name="f8" fmla="val 4128"/>
                <a:gd name="f9" fmla="val 2646"/>
                <a:gd name="f10" fmla="val 2867"/>
                <a:gd name="f11" fmla="val 4159"/>
                <a:gd name="f12" fmla="val 3151"/>
                <a:gd name="f13" fmla="val 3308"/>
                <a:gd name="f14" fmla="val 2080"/>
                <a:gd name="f15" fmla="val 1859"/>
                <a:gd name="f16" fmla="val 1702"/>
                <a:gd name="f17" fmla="val 3119"/>
                <a:gd name="f18" fmla="val 1891"/>
                <a:gd name="f19" fmla="val 442"/>
                <a:gd name="f20" fmla="val 190"/>
                <a:gd name="f21" fmla="val 1"/>
                <a:gd name="f22" fmla="val 189"/>
                <a:gd name="f23" fmla="val 441"/>
                <a:gd name="f24" fmla="val 5387"/>
                <a:gd name="f25" fmla="val 5639"/>
                <a:gd name="f26" fmla="val 5388"/>
                <a:gd name="f27" fmla="val 5640"/>
                <a:gd name="f28" fmla="val 5608"/>
                <a:gd name="f29" fmla="*/ f0 1 5829"/>
                <a:gd name="f30" fmla="*/ f1 1 5797"/>
                <a:gd name="f31" fmla="+- f4 0 f2"/>
                <a:gd name="f32" fmla="+- f3 0 f2"/>
                <a:gd name="f33" fmla="*/ f32 1 5829"/>
                <a:gd name="f34" fmla="*/ f31 1 5797"/>
                <a:gd name="f35" fmla="*/ f2 1 f33"/>
                <a:gd name="f36" fmla="*/ f3 1 f33"/>
                <a:gd name="f37" fmla="*/ f2 1 f34"/>
                <a:gd name="f38" fmla="*/ f4 1 f34"/>
                <a:gd name="f39" fmla="*/ f35 f29 1"/>
                <a:gd name="f40" fmla="*/ f36 f29 1"/>
                <a:gd name="f41" fmla="*/ f38 f30 1"/>
                <a:gd name="f42" fmla="*/ f37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5829" h="5797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11" y="f12"/>
                    <a:pt x="f7" y="f13"/>
                    <a:pt x="f5" y="f13"/>
                  </a:cubicBezTo>
                  <a:lnTo>
                    <a:pt x="f14" y="f13"/>
                  </a:lnTo>
                  <a:cubicBezTo>
                    <a:pt x="f15" y="f13"/>
                    <a:pt x="f16" y="f17"/>
                    <a:pt x="f16" y="f10"/>
                  </a:cubicBezTo>
                  <a:cubicBezTo>
                    <a:pt x="f16" y="f9"/>
                    <a:pt x="f18" y="f6"/>
                    <a:pt x="f14" y="f6"/>
                  </a:cubicBezTo>
                  <a:close/>
                  <a:moveTo>
                    <a:pt x="f19" y="f2"/>
                  </a:moveTo>
                  <a:cubicBezTo>
                    <a:pt x="f20" y="f2"/>
                    <a:pt x="f21" y="f22"/>
                    <a:pt x="f21" y="f23"/>
                  </a:cubicBezTo>
                  <a:lnTo>
                    <a:pt x="f21" y="f24"/>
                  </a:lnTo>
                  <a:cubicBezTo>
                    <a:pt x="f21" y="f25"/>
                    <a:pt x="f20" y="f4"/>
                    <a:pt x="f19" y="f4"/>
                  </a:cubicBezTo>
                  <a:lnTo>
                    <a:pt x="f26" y="f4"/>
                  </a:lnTo>
                  <a:cubicBezTo>
                    <a:pt x="f27" y="f4"/>
                    <a:pt x="f3" y="f28"/>
                    <a:pt x="f3" y="f24"/>
                  </a:cubicBezTo>
                  <a:lnTo>
                    <a:pt x="f3" y="f23"/>
                  </a:lnTo>
                  <a:cubicBezTo>
                    <a:pt x="f3" y="f22"/>
                    <a:pt x="f27" y="f2"/>
                    <a:pt x="f26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73" name="Google Shape;5988;p67">
              <a:extLst>
                <a:ext uri="{FF2B5EF4-FFF2-40B4-BE49-F238E27FC236}">
                  <a16:creationId xmlns:a16="http://schemas.microsoft.com/office/drawing/2014/main" id="{603C75CB-3C85-CEC5-3C63-BECC687D3395}"/>
                </a:ext>
              </a:extLst>
            </p:cNvPr>
            <p:cNvSpPr/>
            <p:nvPr/>
          </p:nvSpPr>
          <p:spPr>
            <a:xfrm>
              <a:off x="9625376" y="2818976"/>
              <a:ext cx="254093" cy="2527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829"/>
                <a:gd name="f4" fmla="val 5798"/>
                <a:gd name="f5" fmla="val 3750"/>
                <a:gd name="f6" fmla="val 1639"/>
                <a:gd name="f7" fmla="val 3970"/>
                <a:gd name="f8" fmla="val 4128"/>
                <a:gd name="f9" fmla="val 1859"/>
                <a:gd name="f10" fmla="val 2080"/>
                <a:gd name="f11" fmla="val 4159"/>
                <a:gd name="f12" fmla="val 2332"/>
                <a:gd name="f13" fmla="val 2490"/>
                <a:gd name="f14" fmla="val 1702"/>
                <a:gd name="f15" fmla="val 2269"/>
                <a:gd name="f16" fmla="val 1891"/>
                <a:gd name="f17" fmla="val 3309"/>
                <a:gd name="f18" fmla="val 3498"/>
                <a:gd name="f19" fmla="val 3687"/>
                <a:gd name="f20" fmla="val 3939"/>
                <a:gd name="f21" fmla="val 3466"/>
                <a:gd name="f22" fmla="val 442"/>
                <a:gd name="f23" fmla="val 1"/>
                <a:gd name="f24" fmla="val 190"/>
                <a:gd name="f25" fmla="val 379"/>
                <a:gd name="f26" fmla="val 5388"/>
                <a:gd name="f27" fmla="val 5640"/>
                <a:gd name="f28" fmla="val 5577"/>
                <a:gd name="f29" fmla="val 410"/>
                <a:gd name="f30" fmla="*/ f0 1 5829"/>
                <a:gd name="f31" fmla="*/ f1 1 5798"/>
                <a:gd name="f32" fmla="+- f4 0 f2"/>
                <a:gd name="f33" fmla="+- f3 0 f2"/>
                <a:gd name="f34" fmla="*/ f33 1 5829"/>
                <a:gd name="f35" fmla="*/ f32 1 5798"/>
                <a:gd name="f36" fmla="*/ f2 1 f34"/>
                <a:gd name="f37" fmla="*/ f3 1 f34"/>
                <a:gd name="f38" fmla="*/ f2 1 f35"/>
                <a:gd name="f39" fmla="*/ f4 1 f35"/>
                <a:gd name="f40" fmla="*/ f36 f30 1"/>
                <a:gd name="f41" fmla="*/ f37 f30 1"/>
                <a:gd name="f42" fmla="*/ f39 f31 1"/>
                <a:gd name="f43" fmla="*/ f38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5829" h="579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11" y="f12"/>
                    <a:pt x="f7" y="f13"/>
                    <a:pt x="f5" y="f13"/>
                  </a:cubicBezTo>
                  <a:lnTo>
                    <a:pt x="f10" y="f13"/>
                  </a:lnTo>
                  <a:cubicBezTo>
                    <a:pt x="f9" y="f13"/>
                    <a:pt x="f14" y="f15"/>
                    <a:pt x="f14" y="f10"/>
                  </a:cubicBezTo>
                  <a:cubicBezTo>
                    <a:pt x="f14" y="f9"/>
                    <a:pt x="f16" y="f6"/>
                    <a:pt x="f10" y="f6"/>
                  </a:cubicBezTo>
                  <a:close/>
                  <a:moveTo>
                    <a:pt x="f5" y="f17"/>
                  </a:moveTo>
                  <a:cubicBezTo>
                    <a:pt x="f7" y="f17"/>
                    <a:pt x="f8" y="f18"/>
                    <a:pt x="f8" y="f19"/>
                  </a:cubicBezTo>
                  <a:cubicBezTo>
                    <a:pt x="f11" y="f7"/>
                    <a:pt x="f7" y="f8"/>
                    <a:pt x="f5" y="f8"/>
                  </a:cubicBezTo>
                  <a:lnTo>
                    <a:pt x="f10" y="f8"/>
                  </a:lnTo>
                  <a:cubicBezTo>
                    <a:pt x="f9" y="f8"/>
                    <a:pt x="f14" y="f20"/>
                    <a:pt x="f14" y="f19"/>
                  </a:cubicBezTo>
                  <a:cubicBezTo>
                    <a:pt x="f14" y="f21"/>
                    <a:pt x="f16" y="f17"/>
                    <a:pt x="f10" y="f17"/>
                  </a:cubicBezTo>
                  <a:close/>
                  <a:moveTo>
                    <a:pt x="f22" y="f23"/>
                  </a:moveTo>
                  <a:cubicBezTo>
                    <a:pt x="f24" y="f23"/>
                    <a:pt x="f23" y="f24"/>
                    <a:pt x="f23" y="f25"/>
                  </a:cubicBezTo>
                  <a:lnTo>
                    <a:pt x="f23" y="f26"/>
                  </a:lnTo>
                  <a:cubicBezTo>
                    <a:pt x="f23" y="f27"/>
                    <a:pt x="f24" y="f4"/>
                    <a:pt x="f22" y="f4"/>
                  </a:cubicBezTo>
                  <a:lnTo>
                    <a:pt x="f26" y="f4"/>
                  </a:lnTo>
                  <a:cubicBezTo>
                    <a:pt x="f27" y="f4"/>
                    <a:pt x="f3" y="f28"/>
                    <a:pt x="f3" y="f26"/>
                  </a:cubicBezTo>
                  <a:lnTo>
                    <a:pt x="f3" y="f29"/>
                  </a:lnTo>
                  <a:cubicBezTo>
                    <a:pt x="f3" y="f24"/>
                    <a:pt x="f27" y="f23"/>
                    <a:pt x="f26" y="f23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74" name="Google Shape;6002;p67">
            <a:extLst>
              <a:ext uri="{FF2B5EF4-FFF2-40B4-BE49-F238E27FC236}">
                <a16:creationId xmlns:a16="http://schemas.microsoft.com/office/drawing/2014/main" id="{DC851015-896A-32DE-6DDF-6C6BFA74C02D}"/>
              </a:ext>
            </a:extLst>
          </p:cNvPr>
          <p:cNvGrpSpPr/>
          <p:nvPr/>
        </p:nvGrpSpPr>
        <p:grpSpPr>
          <a:xfrm>
            <a:off x="3198215" y="1926616"/>
            <a:ext cx="480718" cy="415101"/>
            <a:chOff x="6093086" y="2522326"/>
            <a:chExt cx="640957" cy="553468"/>
          </a:xfrm>
          <a:solidFill>
            <a:srgbClr val="C00000"/>
          </a:solidFill>
        </p:grpSpPr>
        <p:sp>
          <p:nvSpPr>
            <p:cNvPr id="75" name="Google Shape;6003;p67">
              <a:extLst>
                <a:ext uri="{FF2B5EF4-FFF2-40B4-BE49-F238E27FC236}">
                  <a16:creationId xmlns:a16="http://schemas.microsoft.com/office/drawing/2014/main" id="{7BAC5F16-9ED4-5E5A-E069-9A60854357BC}"/>
                </a:ext>
              </a:extLst>
            </p:cNvPr>
            <p:cNvSpPr/>
            <p:nvPr/>
          </p:nvSpPr>
          <p:spPr>
            <a:xfrm>
              <a:off x="6093086" y="2559378"/>
              <a:ext cx="640957" cy="51641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704"/>
                <a:gd name="f4" fmla="val 11847"/>
                <a:gd name="f5" fmla="val 7370"/>
                <a:gd name="f6" fmla="val 797"/>
                <a:gd name="f7" fmla="val 8536"/>
                <a:gd name="f8" fmla="val 9694"/>
                <a:gd name="f9" fmla="val 1246"/>
                <a:gd name="f10" fmla="val 10576"/>
                <a:gd name="f11" fmla="val 2143"/>
                <a:gd name="f12" fmla="val 12340"/>
                <a:gd name="f13" fmla="val 3908"/>
                <a:gd name="f14" fmla="val 6775"/>
                <a:gd name="f15" fmla="val 8539"/>
                <a:gd name="f16" fmla="val 9757"/>
                <a:gd name="f17" fmla="val 9390"/>
                <a:gd name="f18" fmla="val 8623"/>
                <a:gd name="f19" fmla="val 9894"/>
                <a:gd name="f20" fmla="val 7363"/>
                <a:gd name="f21" fmla="val 6102"/>
                <a:gd name="f22" fmla="val 4937"/>
                <a:gd name="f23" fmla="val 9358"/>
                <a:gd name="f24" fmla="val 4118"/>
                <a:gd name="f25" fmla="val 2353"/>
                <a:gd name="f26" fmla="val 5031"/>
                <a:gd name="f27" fmla="val 6205"/>
                <a:gd name="f28" fmla="val 7326"/>
                <a:gd name="f29" fmla="val 1"/>
                <a:gd name="f30" fmla="val 2091"/>
                <a:gd name="f31" fmla="val 6750"/>
                <a:gd name="f32" fmla="val 4275"/>
                <a:gd name="f33" fmla="val 9768"/>
                <a:gd name="f34" fmla="val 3424"/>
                <a:gd name="f35" fmla="val 11280"/>
                <a:gd name="f36" fmla="val 3298"/>
                <a:gd name="f37" fmla="val 11532"/>
                <a:gd name="f38" fmla="val 3487"/>
                <a:gd name="f39" fmla="val 3771"/>
                <a:gd name="f40" fmla="val 3929"/>
                <a:gd name="f41" fmla="val 4086"/>
                <a:gd name="f42" fmla="val 11784"/>
                <a:gd name="f43" fmla="val 11626"/>
                <a:gd name="f44" fmla="val 5000"/>
                <a:gd name="f45" fmla="val 10209"/>
                <a:gd name="f46" fmla="val 5740"/>
                <a:gd name="f47" fmla="val 10571"/>
                <a:gd name="f48" fmla="val 6543"/>
                <a:gd name="f49" fmla="val 10752"/>
                <a:gd name="f50" fmla="val 7351"/>
                <a:gd name="f51" fmla="val 8158"/>
                <a:gd name="f52" fmla="val 8969"/>
                <a:gd name="f53" fmla="val 9725"/>
                <a:gd name="f54" fmla="val 10671"/>
                <a:gd name="f55" fmla="val 10828"/>
                <a:gd name="f56" fmla="val 10923"/>
                <a:gd name="f57" fmla="val 11238"/>
                <a:gd name="f58" fmla="val 11458"/>
                <a:gd name="f59" fmla="val 11301"/>
                <a:gd name="f60" fmla="val 10419"/>
                <a:gd name="f61" fmla="val 14703"/>
                <a:gd name="f62" fmla="val 12592"/>
                <a:gd name="f63" fmla="val 7350"/>
                <a:gd name="f64" fmla="val 7338"/>
                <a:gd name="f65" fmla="*/ f0 1 14704"/>
                <a:gd name="f66" fmla="*/ f1 1 11847"/>
                <a:gd name="f67" fmla="+- f4 0 f2"/>
                <a:gd name="f68" fmla="+- f3 0 f2"/>
                <a:gd name="f69" fmla="*/ f68 1 14704"/>
                <a:gd name="f70" fmla="*/ f67 1 11847"/>
                <a:gd name="f71" fmla="*/ f2 1 f69"/>
                <a:gd name="f72" fmla="*/ f3 1 f69"/>
                <a:gd name="f73" fmla="*/ f2 1 f70"/>
                <a:gd name="f74" fmla="*/ f4 1 f70"/>
                <a:gd name="f75" fmla="*/ f71 f65 1"/>
                <a:gd name="f76" fmla="*/ f72 f65 1"/>
                <a:gd name="f77" fmla="*/ f74 f66 1"/>
                <a:gd name="f78" fmla="*/ f73 f6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5" t="f78" r="f76" b="f77"/>
              <a:pathLst>
                <a:path w="14704" h="11847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cubicBezTo>
                    <a:pt x="f16" y="f17"/>
                    <a:pt x="f18" y="f19"/>
                    <a:pt x="f20" y="f19"/>
                  </a:cubicBezTo>
                  <a:cubicBezTo>
                    <a:pt x="f21" y="f19"/>
                    <a:pt x="f22" y="f23"/>
                    <a:pt x="f24" y="f15"/>
                  </a:cubicBezTo>
                  <a:cubicBezTo>
                    <a:pt x="f25" y="f14"/>
                    <a:pt x="f25" y="f13"/>
                    <a:pt x="f24" y="f11"/>
                  </a:cubicBezTo>
                  <a:cubicBezTo>
                    <a:pt x="f26" y="f9"/>
                    <a:pt x="f27" y="f6"/>
                    <a:pt x="f5" y="f6"/>
                  </a:cubicBezTo>
                  <a:close/>
                  <a:moveTo>
                    <a:pt x="f28" y="f29"/>
                  </a:moveTo>
                  <a:cubicBezTo>
                    <a:pt x="f30" y="f29"/>
                    <a:pt x="f2" y="f31"/>
                    <a:pt x="f32" y="f33"/>
                  </a:cubicBezTo>
                  <a:lnTo>
                    <a:pt x="f34" y="f35"/>
                  </a:lnTo>
                  <a:cubicBezTo>
                    <a:pt x="f36" y="f37"/>
                    <a:pt x="f38" y="f4"/>
                    <a:pt x="f39" y="f4"/>
                  </a:cubicBezTo>
                  <a:cubicBezTo>
                    <a:pt x="f40" y="f4"/>
                    <a:pt x="f41" y="f42"/>
                    <a:pt x="f24" y="f43"/>
                  </a:cubicBezTo>
                  <a:lnTo>
                    <a:pt x="f44" y="f45"/>
                  </a:lnTo>
                  <a:cubicBezTo>
                    <a:pt x="f46" y="f47"/>
                    <a:pt x="f48" y="f49"/>
                    <a:pt x="f50" y="f49"/>
                  </a:cubicBezTo>
                  <a:cubicBezTo>
                    <a:pt x="f51" y="f49"/>
                    <a:pt x="f52" y="f47"/>
                    <a:pt x="f53" y="f45"/>
                  </a:cubicBezTo>
                  <a:lnTo>
                    <a:pt x="f10" y="f43"/>
                  </a:lnTo>
                  <a:cubicBezTo>
                    <a:pt x="f54" y="f42"/>
                    <a:pt x="f55" y="f4"/>
                    <a:pt x="f56" y="f4"/>
                  </a:cubicBezTo>
                  <a:cubicBezTo>
                    <a:pt x="f57" y="f4"/>
                    <a:pt x="f58" y="f37"/>
                    <a:pt x="f59" y="f35"/>
                  </a:cubicBezTo>
                  <a:lnTo>
                    <a:pt x="f60" y="f33"/>
                  </a:lnTo>
                  <a:cubicBezTo>
                    <a:pt x="f61" y="f14"/>
                    <a:pt x="f62" y="f29"/>
                    <a:pt x="f20" y="f29"/>
                  </a:cubicBezTo>
                  <a:cubicBezTo>
                    <a:pt x="f63" y="f29"/>
                    <a:pt x="f64" y="f29"/>
                    <a:pt x="f28" y="f2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76" name="Google Shape;6004;p67">
              <a:extLst>
                <a:ext uri="{FF2B5EF4-FFF2-40B4-BE49-F238E27FC236}">
                  <a16:creationId xmlns:a16="http://schemas.microsoft.com/office/drawing/2014/main" id="{E9C981AF-CF9F-0C99-3897-5115ACCE8FEA}"/>
                </a:ext>
              </a:extLst>
            </p:cNvPr>
            <p:cNvSpPr/>
            <p:nvPr/>
          </p:nvSpPr>
          <p:spPr>
            <a:xfrm>
              <a:off x="6497772" y="2522326"/>
              <a:ext cx="185431" cy="18543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254"/>
                <a:gd name="f4" fmla="val 1355"/>
                <a:gd name="f5" fmla="val 882"/>
                <a:gd name="f6" fmla="val 410"/>
                <a:gd name="f7" fmla="val 95"/>
                <a:gd name="f8" fmla="val 315"/>
                <a:gd name="f9" fmla="val 1891"/>
                <a:gd name="f10" fmla="val 946"/>
                <a:gd name="f11" fmla="val 3340"/>
                <a:gd name="f12" fmla="val 2395"/>
                <a:gd name="f13" fmla="val 3938"/>
                <a:gd name="f14" fmla="val 4128"/>
                <a:gd name="f15" fmla="val 3844"/>
                <a:gd name="f16" fmla="val 3371"/>
                <a:gd name="f17" fmla="val 2899"/>
                <a:gd name="f18" fmla="val 1292"/>
                <a:gd name="f19" fmla="val 2962"/>
                <a:gd name="f20" fmla="*/ f0 1 4254"/>
                <a:gd name="f21" fmla="*/ f1 1 4254"/>
                <a:gd name="f22" fmla="+- f3 0 f2"/>
                <a:gd name="f23" fmla="*/ f22 1 4254"/>
                <a:gd name="f24" fmla="*/ f2 1 f23"/>
                <a:gd name="f25" fmla="*/ f3 1 f23"/>
                <a:gd name="f26" fmla="*/ f24 f20 1"/>
                <a:gd name="f27" fmla="*/ f25 f20 1"/>
                <a:gd name="f28" fmla="*/ f25 f21 1"/>
                <a:gd name="f29" fmla="*/ f24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4254" h="4254">
                  <a:moveTo>
                    <a:pt x="f4" y="f2"/>
                  </a:moveTo>
                  <a:cubicBezTo>
                    <a:pt x="f5" y="f2"/>
                    <a:pt x="f6" y="f7"/>
                    <a:pt x="f2" y="f8"/>
                  </a:cubicBezTo>
                  <a:cubicBezTo>
                    <a:pt x="f9" y="f10"/>
                    <a:pt x="f11" y="f12"/>
                    <a:pt x="f13" y="f3"/>
                  </a:cubicBezTo>
                  <a:cubicBezTo>
                    <a:pt x="f14" y="f15"/>
                    <a:pt x="f3" y="f16"/>
                    <a:pt x="f3" y="f17"/>
                  </a:cubicBezTo>
                  <a:cubicBezTo>
                    <a:pt x="f3" y="f18"/>
                    <a:pt x="f19" y="f2"/>
                    <a:pt x="f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77" name="Google Shape;6005;p67">
              <a:extLst>
                <a:ext uri="{FF2B5EF4-FFF2-40B4-BE49-F238E27FC236}">
                  <a16:creationId xmlns:a16="http://schemas.microsoft.com/office/drawing/2014/main" id="{905B4114-B6E6-D964-2069-C6771C74B270}"/>
                </a:ext>
              </a:extLst>
            </p:cNvPr>
            <p:cNvSpPr/>
            <p:nvPr/>
          </p:nvSpPr>
          <p:spPr>
            <a:xfrm>
              <a:off x="6142088" y="2523670"/>
              <a:ext cx="185431" cy="1854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254"/>
                <a:gd name="f4" fmla="val 4255"/>
                <a:gd name="f5" fmla="val 2931"/>
                <a:gd name="f6" fmla="val 1"/>
                <a:gd name="f7" fmla="val 1292"/>
                <a:gd name="f8" fmla="val 1293"/>
                <a:gd name="f9" fmla="val 2899"/>
                <a:gd name="f10" fmla="val 3372"/>
                <a:gd name="f11" fmla="val 127"/>
                <a:gd name="f12" fmla="val 3845"/>
                <a:gd name="f13" fmla="val 316"/>
                <a:gd name="f14" fmla="val 977"/>
                <a:gd name="f15" fmla="val 2364"/>
                <a:gd name="f16" fmla="val 2426"/>
                <a:gd name="f17" fmla="val 915"/>
                <a:gd name="f18" fmla="val 3876"/>
                <a:gd name="f19" fmla="val 3403"/>
                <a:gd name="f20" fmla="*/ f0 1 4254"/>
                <a:gd name="f21" fmla="*/ f1 1 4255"/>
                <a:gd name="f22" fmla="+- f4 0 f2"/>
                <a:gd name="f23" fmla="+- f3 0 f2"/>
                <a:gd name="f24" fmla="*/ f23 1 4254"/>
                <a:gd name="f25" fmla="*/ f22 1 4255"/>
                <a:gd name="f26" fmla="*/ f2 1 f24"/>
                <a:gd name="f27" fmla="*/ f3 1 f24"/>
                <a:gd name="f28" fmla="*/ f2 1 f25"/>
                <a:gd name="f29" fmla="*/ f4 1 f25"/>
                <a:gd name="f30" fmla="*/ f26 f20 1"/>
                <a:gd name="f31" fmla="*/ f27 f20 1"/>
                <a:gd name="f32" fmla="*/ f29 f21 1"/>
                <a:gd name="f33" fmla="*/ f28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4254" h="4255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cubicBezTo>
                    <a:pt x="f6" y="f10"/>
                    <a:pt x="f11" y="f12"/>
                    <a:pt x="f13" y="f3"/>
                  </a:cubicBezTo>
                  <a:cubicBezTo>
                    <a:pt x="f14" y="f15"/>
                    <a:pt x="f16" y="f17"/>
                    <a:pt x="f3" y="f13"/>
                  </a:cubicBezTo>
                  <a:cubicBezTo>
                    <a:pt x="f18" y="f11"/>
                    <a:pt x="f19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78" name="Google Shape;6006;p67">
              <a:extLst>
                <a:ext uri="{FF2B5EF4-FFF2-40B4-BE49-F238E27FC236}">
                  <a16:creationId xmlns:a16="http://schemas.microsoft.com/office/drawing/2014/main" id="{C1E33872-5A24-E244-F7EC-C48AF3D6C301}"/>
                </a:ext>
              </a:extLst>
            </p:cNvPr>
            <p:cNvSpPr/>
            <p:nvPr/>
          </p:nvSpPr>
          <p:spPr>
            <a:xfrm>
              <a:off x="6250582" y="2629421"/>
              <a:ext cx="324136" cy="32553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436"/>
                <a:gd name="f4" fmla="val 7468"/>
                <a:gd name="f5" fmla="val 3781"/>
                <a:gd name="f6" fmla="val 1671"/>
                <a:gd name="f7" fmla="val 4033"/>
                <a:gd name="f8" fmla="val 4191"/>
                <a:gd name="f9" fmla="val 1860"/>
                <a:gd name="f10" fmla="val 2112"/>
                <a:gd name="f11" fmla="val 3340"/>
                <a:gd name="f12" fmla="val 5388"/>
                <a:gd name="f13" fmla="val 5640"/>
                <a:gd name="f14" fmla="val 5829"/>
                <a:gd name="f15" fmla="val 3529"/>
                <a:gd name="f16" fmla="val 3750"/>
                <a:gd name="f17" fmla="val 4002"/>
                <a:gd name="f18" fmla="val 4128"/>
                <a:gd name="f19" fmla="val 3498"/>
                <a:gd name="f20" fmla="val 3308"/>
                <a:gd name="f21" fmla="val 3939"/>
                <a:gd name="f22" fmla="val 1"/>
                <a:gd name="f23" fmla="val 1702"/>
                <a:gd name="f24" fmla="val 32"/>
                <a:gd name="f25" fmla="val 5798"/>
                <a:gd name="f26" fmla="val 7467"/>
                <a:gd name="f27" fmla="val 5797"/>
                <a:gd name="f28" fmla="val 64"/>
                <a:gd name="f29" fmla="*/ f0 1 7436"/>
                <a:gd name="f30" fmla="*/ f1 1 7468"/>
                <a:gd name="f31" fmla="+- f4 0 f2"/>
                <a:gd name="f32" fmla="+- f3 0 f2"/>
                <a:gd name="f33" fmla="*/ f32 1 7436"/>
                <a:gd name="f34" fmla="*/ f31 1 7468"/>
                <a:gd name="f35" fmla="*/ f2 1 f33"/>
                <a:gd name="f36" fmla="*/ f3 1 f33"/>
                <a:gd name="f37" fmla="*/ f2 1 f34"/>
                <a:gd name="f38" fmla="*/ f4 1 f34"/>
                <a:gd name="f39" fmla="*/ f35 f29 1"/>
                <a:gd name="f40" fmla="*/ f36 f29 1"/>
                <a:gd name="f41" fmla="*/ f38 f30 1"/>
                <a:gd name="f42" fmla="*/ f37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7436" h="746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lnTo>
                    <a:pt x="f12" y="f11"/>
                  </a:lnTo>
                  <a:cubicBezTo>
                    <a:pt x="f13" y="f11"/>
                    <a:pt x="f14" y="f15"/>
                    <a:pt x="f14" y="f16"/>
                  </a:cubicBezTo>
                  <a:cubicBezTo>
                    <a:pt x="f14" y="f17"/>
                    <a:pt x="f13" y="f18"/>
                    <a:pt x="f12" y="f18"/>
                  </a:cubicBezTo>
                  <a:lnTo>
                    <a:pt x="f16" y="f18"/>
                  </a:lnTo>
                  <a:cubicBezTo>
                    <a:pt x="f19" y="f18"/>
                    <a:pt x="f20" y="f21"/>
                    <a:pt x="f20" y="f16"/>
                  </a:cubicBezTo>
                  <a:lnTo>
                    <a:pt x="f20" y="f10"/>
                  </a:lnTo>
                  <a:lnTo>
                    <a:pt x="f11" y="f10"/>
                  </a:lnTo>
                  <a:cubicBezTo>
                    <a:pt x="f11" y="f9"/>
                    <a:pt x="f15" y="f6"/>
                    <a:pt x="f5" y="f6"/>
                  </a:cubicBezTo>
                  <a:close/>
                  <a:moveTo>
                    <a:pt x="f16" y="f22"/>
                  </a:moveTo>
                  <a:cubicBezTo>
                    <a:pt x="f23" y="f22"/>
                    <a:pt x="f24" y="f6"/>
                    <a:pt x="f2" y="f16"/>
                  </a:cubicBezTo>
                  <a:cubicBezTo>
                    <a:pt x="f24" y="f25"/>
                    <a:pt x="f23" y="f26"/>
                    <a:pt x="f16" y="f26"/>
                  </a:cubicBezTo>
                  <a:cubicBezTo>
                    <a:pt x="f27" y="f26"/>
                    <a:pt x="f3" y="f25"/>
                    <a:pt x="f3" y="f16"/>
                  </a:cubicBezTo>
                  <a:cubicBezTo>
                    <a:pt x="f3" y="f23"/>
                    <a:pt x="f27" y="f28"/>
                    <a:pt x="f16" y="f2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79" name="Google Shape;6011;p67">
            <a:extLst>
              <a:ext uri="{FF2B5EF4-FFF2-40B4-BE49-F238E27FC236}">
                <a16:creationId xmlns:a16="http://schemas.microsoft.com/office/drawing/2014/main" id="{295C7EDB-CB5C-7875-63B7-87BA85F17E8E}"/>
              </a:ext>
            </a:extLst>
          </p:cNvPr>
          <p:cNvGrpSpPr/>
          <p:nvPr/>
        </p:nvGrpSpPr>
        <p:grpSpPr>
          <a:xfrm>
            <a:off x="6213554" y="1902387"/>
            <a:ext cx="421862" cy="414476"/>
            <a:chOff x="10113538" y="2490020"/>
            <a:chExt cx="562483" cy="552635"/>
          </a:xfrm>
          <a:solidFill>
            <a:srgbClr val="C00000"/>
          </a:solidFill>
        </p:grpSpPr>
        <p:sp>
          <p:nvSpPr>
            <p:cNvPr id="80" name="Google Shape;6012;p67">
              <a:extLst>
                <a:ext uri="{FF2B5EF4-FFF2-40B4-BE49-F238E27FC236}">
                  <a16:creationId xmlns:a16="http://schemas.microsoft.com/office/drawing/2014/main" id="{C4C39DE0-C7A6-CCA5-A847-A764E68BE20A}"/>
                </a:ext>
              </a:extLst>
            </p:cNvPr>
            <p:cNvSpPr/>
            <p:nvPr/>
          </p:nvSpPr>
          <p:spPr>
            <a:xfrm>
              <a:off x="10180847" y="2551139"/>
              <a:ext cx="146989" cy="1469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372"/>
                <a:gd name="f4" fmla="val 2710"/>
                <a:gd name="f5" fmla="val 1"/>
                <a:gd name="f6" fmla="val 694"/>
                <a:gd name="f7" fmla="val 3371"/>
                <a:gd name="f8" fmla="val 662"/>
                <a:gd name="f9" fmla="*/ f0 1 3372"/>
                <a:gd name="f10" fmla="*/ f1 1 3372"/>
                <a:gd name="f11" fmla="+- f3 0 f2"/>
                <a:gd name="f12" fmla="*/ f11 1 3372"/>
                <a:gd name="f13" fmla="*/ f2 1 f12"/>
                <a:gd name="f14" fmla="*/ f3 1 f12"/>
                <a:gd name="f15" fmla="*/ f13 f9 1"/>
                <a:gd name="f16" fmla="*/ f14 f9 1"/>
                <a:gd name="f17" fmla="*/ f14 f10 1"/>
                <a:gd name="f18" fmla="*/ f13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5" t="f18" r="f16" b="f17"/>
              <a:pathLst>
                <a:path w="3372" h="3372">
                  <a:moveTo>
                    <a:pt x="f4" y="f2"/>
                  </a:moveTo>
                  <a:lnTo>
                    <a:pt x="f5" y="f4"/>
                  </a:lnTo>
                  <a:lnTo>
                    <a:pt x="f6" y="f7"/>
                  </a:lnTo>
                  <a:lnTo>
                    <a:pt x="f3" y="f8"/>
                  </a:lnTo>
                  <a:lnTo>
                    <a:pt x="f4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1" name="Google Shape;6013;p67">
              <a:extLst>
                <a:ext uri="{FF2B5EF4-FFF2-40B4-BE49-F238E27FC236}">
                  <a16:creationId xmlns:a16="http://schemas.microsoft.com/office/drawing/2014/main" id="{5B1B3D56-C766-8DB1-127B-55BB2493F416}"/>
                </a:ext>
              </a:extLst>
            </p:cNvPr>
            <p:cNvSpPr/>
            <p:nvPr/>
          </p:nvSpPr>
          <p:spPr>
            <a:xfrm>
              <a:off x="10408825" y="2504797"/>
              <a:ext cx="263722" cy="26063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050"/>
                <a:gd name="f4" fmla="val 5979"/>
                <a:gd name="f5" fmla="val 2663"/>
                <a:gd name="f6" fmla="val 2552"/>
                <a:gd name="f7" fmla="val 2442"/>
                <a:gd name="f8" fmla="val 39"/>
                <a:gd name="f9" fmla="val 2363"/>
                <a:gd name="f10" fmla="val 118"/>
                <a:gd name="f11" fmla="val 1261"/>
                <a:gd name="f12" fmla="val 1221"/>
                <a:gd name="f13" fmla="val 2678"/>
                <a:gd name="f14" fmla="val 2639"/>
                <a:gd name="f15" fmla="val 2836"/>
                <a:gd name="f16" fmla="val 2796"/>
                <a:gd name="f17" fmla="val 3080"/>
                <a:gd name="f18" fmla="val 3237"/>
                <a:gd name="f19" fmla="val 2637"/>
                <a:gd name="f20" fmla="val 3278"/>
                <a:gd name="f21" fmla="val 2560"/>
                <a:gd name="f22" fmla="val 3302"/>
                <a:gd name="f23" fmla="val 2473"/>
                <a:gd name="f24" fmla="val 2360"/>
                <a:gd name="f25" fmla="val 2232"/>
                <a:gd name="f26" fmla="val 3263"/>
                <a:gd name="f27" fmla="val 2143"/>
                <a:gd name="f28" fmla="val 3174"/>
                <a:gd name="f29" fmla="val 725"/>
                <a:gd name="f30" fmla="val 1756"/>
                <a:gd name="f31" fmla="val 2481"/>
                <a:gd name="f32" fmla="val 3529"/>
                <a:gd name="f33" fmla="val 5978"/>
                <a:gd name="f34" fmla="val 5892"/>
                <a:gd name="f35" fmla="val 3615"/>
                <a:gd name="f36" fmla="val 6049"/>
                <a:gd name="f37" fmla="val 3458"/>
                <a:gd name="f38" fmla="val 3017"/>
                <a:gd name="f39" fmla="val 2962"/>
                <a:gd name="f40" fmla="val 2883"/>
                <a:gd name="f41" fmla="val 2773"/>
                <a:gd name="f42" fmla="*/ f0 1 6050"/>
                <a:gd name="f43" fmla="*/ f1 1 5979"/>
                <a:gd name="f44" fmla="+- f4 0 f2"/>
                <a:gd name="f45" fmla="+- f3 0 f2"/>
                <a:gd name="f46" fmla="*/ f45 1 6050"/>
                <a:gd name="f47" fmla="*/ f44 1 5979"/>
                <a:gd name="f48" fmla="*/ f2 1 f46"/>
                <a:gd name="f49" fmla="*/ f3 1 f46"/>
                <a:gd name="f50" fmla="*/ f2 1 f47"/>
                <a:gd name="f51" fmla="*/ f4 1 f47"/>
                <a:gd name="f52" fmla="*/ f48 f42 1"/>
                <a:gd name="f53" fmla="*/ f49 f42 1"/>
                <a:gd name="f54" fmla="*/ f51 f43 1"/>
                <a:gd name="f55" fmla="*/ f50 f4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2" t="f55" r="f53" b="f54"/>
              <a:pathLst>
                <a:path w="6050" h="5979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12"/>
                  </a:lnTo>
                  <a:lnTo>
                    <a:pt x="f13" y="f14"/>
                  </a:lnTo>
                  <a:cubicBezTo>
                    <a:pt x="f15" y="f16"/>
                    <a:pt x="f15" y="f17"/>
                    <a:pt x="f13" y="f18"/>
                  </a:cubicBezTo>
                  <a:cubicBezTo>
                    <a:pt x="f19" y="f20"/>
                    <a:pt x="f21" y="f22"/>
                    <a:pt x="f23" y="f22"/>
                  </a:cubicBezTo>
                  <a:cubicBezTo>
                    <a:pt x="f24" y="f22"/>
                    <a:pt x="f25" y="f26"/>
                    <a:pt x="f27" y="f28"/>
                  </a:cubicBezTo>
                  <a:lnTo>
                    <a:pt x="f29" y="f30"/>
                  </a:lnTo>
                  <a:lnTo>
                    <a:pt x="f2" y="f31"/>
                  </a:lnTo>
                  <a:lnTo>
                    <a:pt x="f32" y="f33"/>
                  </a:lnTo>
                  <a:lnTo>
                    <a:pt x="f34" y="f35"/>
                  </a:lnTo>
                  <a:cubicBezTo>
                    <a:pt x="f36" y="f37"/>
                    <a:pt x="f36" y="f28"/>
                    <a:pt x="f34" y="f38"/>
                  </a:cubicBezTo>
                  <a:lnTo>
                    <a:pt x="f39" y="f10"/>
                  </a:lnTo>
                  <a:cubicBezTo>
                    <a:pt x="f40" y="f8"/>
                    <a:pt x="f41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2" name="Google Shape;6014;p67">
              <a:extLst>
                <a:ext uri="{FF2B5EF4-FFF2-40B4-BE49-F238E27FC236}">
                  <a16:creationId xmlns:a16="http://schemas.microsoft.com/office/drawing/2014/main" id="{E4A94894-AB74-DBEC-D112-9EC2C427E67C}"/>
                </a:ext>
              </a:extLst>
            </p:cNvPr>
            <p:cNvSpPr/>
            <p:nvPr/>
          </p:nvSpPr>
          <p:spPr>
            <a:xfrm>
              <a:off x="10235766" y="2606067"/>
              <a:ext cx="372224" cy="37222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539"/>
                <a:gd name="f4" fmla="val 2679"/>
                <a:gd name="f5" fmla="val 1"/>
                <a:gd name="f6" fmla="val 2678"/>
                <a:gd name="f7" fmla="val 5861"/>
                <a:gd name="f8" fmla="val 8538"/>
                <a:gd name="f9" fmla="val 5860"/>
                <a:gd name="f10" fmla="*/ f0 1 8539"/>
                <a:gd name="f11" fmla="*/ f1 1 8539"/>
                <a:gd name="f12" fmla="+- f3 0 f2"/>
                <a:gd name="f13" fmla="*/ f12 1 8539"/>
                <a:gd name="f14" fmla="*/ f2 1 f13"/>
                <a:gd name="f15" fmla="*/ f3 1 f13"/>
                <a:gd name="f16" fmla="*/ f14 f10 1"/>
                <a:gd name="f17" fmla="*/ f15 f10 1"/>
                <a:gd name="f18" fmla="*/ f15 f11 1"/>
                <a:gd name="f19" fmla="*/ f14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6" t="f19" r="f17" b="f18"/>
              <a:pathLst>
                <a:path w="8539" h="8539">
                  <a:moveTo>
                    <a:pt x="f4" y="f2"/>
                  </a:moveTo>
                  <a:lnTo>
                    <a:pt x="f5" y="f6"/>
                  </a:lnTo>
                  <a:lnTo>
                    <a:pt x="f7" y="f8"/>
                  </a:lnTo>
                  <a:lnTo>
                    <a:pt x="f3" y="f9"/>
                  </a:lnTo>
                  <a:lnTo>
                    <a:pt x="f4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3" name="Google Shape;6015;p67">
              <a:extLst>
                <a:ext uri="{FF2B5EF4-FFF2-40B4-BE49-F238E27FC236}">
                  <a16:creationId xmlns:a16="http://schemas.microsoft.com/office/drawing/2014/main" id="{F319B511-82D8-20A8-0AF9-978C1C1B15BC}"/>
                </a:ext>
              </a:extLst>
            </p:cNvPr>
            <p:cNvSpPr/>
            <p:nvPr/>
          </p:nvSpPr>
          <p:spPr>
            <a:xfrm>
              <a:off x="10522805" y="2893051"/>
              <a:ext cx="153216" cy="14960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15"/>
                <a:gd name="f4" fmla="val 3432"/>
                <a:gd name="f5" fmla="val 2426"/>
                <a:gd name="f6" fmla="val 1"/>
                <a:gd name="f7" fmla="val 2427"/>
                <a:gd name="f8" fmla="val 2899"/>
                <a:gd name="f9" fmla="val 3404"/>
                <a:gd name="f10" fmla="val 2948"/>
                <a:gd name="f11" fmla="val 3423"/>
                <a:gd name="f12" fmla="val 2996"/>
                <a:gd name="f13" fmla="val 3044"/>
                <a:gd name="f14" fmla="val 3302"/>
                <a:gd name="f15" fmla="val 3514"/>
                <a:gd name="f16" fmla="val 3166"/>
                <a:gd name="f17" fmla="val 3434"/>
                <a:gd name="f18" fmla="*/ f0 1 3515"/>
                <a:gd name="f19" fmla="*/ f1 1 3432"/>
                <a:gd name="f20" fmla="+- f4 0 f2"/>
                <a:gd name="f21" fmla="+- f3 0 f2"/>
                <a:gd name="f22" fmla="*/ f21 1 3515"/>
                <a:gd name="f23" fmla="*/ f20 1 3432"/>
                <a:gd name="f24" fmla="*/ f2 1 f22"/>
                <a:gd name="f25" fmla="*/ f3 1 f22"/>
                <a:gd name="f26" fmla="*/ f2 1 f23"/>
                <a:gd name="f27" fmla="*/ f4 1 f23"/>
                <a:gd name="f28" fmla="*/ f24 f18 1"/>
                <a:gd name="f29" fmla="*/ f25 f18 1"/>
                <a:gd name="f30" fmla="*/ f27 f19 1"/>
                <a:gd name="f31" fmla="*/ f26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3515" h="3432">
                  <a:moveTo>
                    <a:pt x="f5" y="f6"/>
                  </a:moveTo>
                  <a:lnTo>
                    <a:pt x="f2" y="f7"/>
                  </a:lnTo>
                  <a:lnTo>
                    <a:pt x="f8" y="f9"/>
                  </a:lnTo>
                  <a:cubicBezTo>
                    <a:pt x="f10" y="f11"/>
                    <a:pt x="f12" y="f4"/>
                    <a:pt x="f13" y="f4"/>
                  </a:cubicBezTo>
                  <a:cubicBezTo>
                    <a:pt x="f14" y="f4"/>
                    <a:pt x="f15" y="f16"/>
                    <a:pt x="f17" y="f8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4" name="Google Shape;6016;p67">
              <a:extLst>
                <a:ext uri="{FF2B5EF4-FFF2-40B4-BE49-F238E27FC236}">
                  <a16:creationId xmlns:a16="http://schemas.microsoft.com/office/drawing/2014/main" id="{B3BDCCBB-5004-3FAD-83D0-F78EC7E0C8FD}"/>
                </a:ext>
              </a:extLst>
            </p:cNvPr>
            <p:cNvSpPr/>
            <p:nvPr/>
          </p:nvSpPr>
          <p:spPr>
            <a:xfrm>
              <a:off x="10131405" y="2779117"/>
              <a:ext cx="262323" cy="26063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018"/>
                <a:gd name="f4" fmla="val 5979"/>
                <a:gd name="f5" fmla="val 2521"/>
                <a:gd name="f6" fmla="val 1796"/>
                <a:gd name="f7" fmla="val 725"/>
                <a:gd name="f8" fmla="val 3308"/>
                <a:gd name="f9" fmla="val 2205"/>
                <a:gd name="f10" fmla="val 3466"/>
                <a:gd name="f11" fmla="val 2363"/>
                <a:gd name="f12" fmla="val 2646"/>
                <a:gd name="f13" fmla="val 2804"/>
                <a:gd name="f14" fmla="val 3230"/>
                <a:gd name="f15" fmla="val 2883"/>
                <a:gd name="f16" fmla="val 3119"/>
                <a:gd name="f17" fmla="val 2922"/>
                <a:gd name="f18" fmla="val 3009"/>
                <a:gd name="f19" fmla="val 2899"/>
                <a:gd name="f20" fmla="val 2789"/>
                <a:gd name="f21" fmla="val 2710"/>
                <a:gd name="f22" fmla="val 1229"/>
                <a:gd name="f23" fmla="val 1292"/>
                <a:gd name="f24" fmla="val 158"/>
                <a:gd name="f25" fmla="val 2520"/>
                <a:gd name="f26" fmla="val 2962"/>
                <a:gd name="f27" fmla="val 3056"/>
                <a:gd name="f28" fmla="val 5860"/>
                <a:gd name="f29" fmla="val 3135"/>
                <a:gd name="f30" fmla="val 5939"/>
                <a:gd name="f31" fmla="val 3245"/>
                <a:gd name="f32" fmla="val 5978"/>
                <a:gd name="f33" fmla="val 3356"/>
                <a:gd name="f34" fmla="val 3576"/>
                <a:gd name="f35" fmla="val 3655"/>
                <a:gd name="f36" fmla="val 3497"/>
                <a:gd name="f37" fmla="*/ f0 1 6018"/>
                <a:gd name="f38" fmla="*/ f1 1 5979"/>
                <a:gd name="f39" fmla="+- f4 0 f2"/>
                <a:gd name="f40" fmla="+- f3 0 f2"/>
                <a:gd name="f41" fmla="*/ f40 1 6018"/>
                <a:gd name="f42" fmla="*/ f39 1 5979"/>
                <a:gd name="f43" fmla="*/ f2 1 f41"/>
                <a:gd name="f44" fmla="*/ f3 1 f41"/>
                <a:gd name="f45" fmla="*/ f2 1 f42"/>
                <a:gd name="f46" fmla="*/ f4 1 f42"/>
                <a:gd name="f47" fmla="*/ f43 f37 1"/>
                <a:gd name="f48" fmla="*/ f44 f37 1"/>
                <a:gd name="f49" fmla="*/ f46 f38 1"/>
                <a:gd name="f50" fmla="*/ f45 f3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7" t="f50" r="f48" b="f49"/>
              <a:pathLst>
                <a:path w="6018" h="5979">
                  <a:moveTo>
                    <a:pt x="f5" y="f2"/>
                  </a:moveTo>
                  <a:lnTo>
                    <a:pt x="f6" y="f7"/>
                  </a:lnTo>
                  <a:lnTo>
                    <a:pt x="f8" y="f9"/>
                  </a:lnTo>
                  <a:cubicBezTo>
                    <a:pt x="f10" y="f11"/>
                    <a:pt x="f10" y="f12"/>
                    <a:pt x="f8" y="f13"/>
                  </a:cubicBezTo>
                  <a:cubicBezTo>
                    <a:pt x="f14" y="f15"/>
                    <a:pt x="f16" y="f17"/>
                    <a:pt x="f18" y="f17"/>
                  </a:cubicBezTo>
                  <a:cubicBezTo>
                    <a:pt x="f19" y="f17"/>
                    <a:pt x="f20" y="f15"/>
                    <a:pt x="f21" y="f13"/>
                  </a:cubicBezTo>
                  <a:lnTo>
                    <a:pt x="f22" y="f23"/>
                  </a:lnTo>
                  <a:lnTo>
                    <a:pt x="f24" y="f11"/>
                  </a:lnTo>
                  <a:cubicBezTo>
                    <a:pt x="f2" y="f25"/>
                    <a:pt x="f2" y="f13"/>
                    <a:pt x="f24" y="f26"/>
                  </a:cubicBezTo>
                  <a:lnTo>
                    <a:pt x="f27" y="f28"/>
                  </a:lnTo>
                  <a:cubicBezTo>
                    <a:pt x="f29" y="f30"/>
                    <a:pt x="f31" y="f32"/>
                    <a:pt x="f33" y="f32"/>
                  </a:cubicBezTo>
                  <a:cubicBezTo>
                    <a:pt x="f10" y="f32"/>
                    <a:pt x="f34" y="f30"/>
                    <a:pt x="f35" y="f28"/>
                  </a:cubicBezTo>
                  <a:lnTo>
                    <a:pt x="f3" y="f36"/>
                  </a:ln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5" name="Google Shape;6017;p67">
              <a:extLst>
                <a:ext uri="{FF2B5EF4-FFF2-40B4-BE49-F238E27FC236}">
                  <a16:creationId xmlns:a16="http://schemas.microsoft.com/office/drawing/2014/main" id="{C145AE1F-4335-CDC9-24A3-09580B8A7C68}"/>
                </a:ext>
              </a:extLst>
            </p:cNvPr>
            <p:cNvSpPr/>
            <p:nvPr/>
          </p:nvSpPr>
          <p:spPr>
            <a:xfrm>
              <a:off x="10113538" y="2490020"/>
              <a:ext cx="160714" cy="1531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687"/>
                <a:gd name="f4" fmla="val 3514"/>
                <a:gd name="f5" fmla="val 2281"/>
                <a:gd name="f6" fmla="val 1915"/>
                <a:gd name="f7" fmla="val 1545"/>
                <a:gd name="f8" fmla="val 142"/>
                <a:gd name="f9" fmla="val 1261"/>
                <a:gd name="f10" fmla="val 426"/>
                <a:gd name="f11" fmla="val 568"/>
                <a:gd name="f12" fmla="val 1119"/>
                <a:gd name="f13" fmla="val 1"/>
                <a:gd name="f14" fmla="val 1686"/>
                <a:gd name="f15" fmla="val 2568"/>
                <a:gd name="f16" fmla="val 3135"/>
                <a:gd name="f17" fmla="val 946"/>
                <a:gd name="f18" fmla="val 3513"/>
                <a:gd name="f19" fmla="val 804"/>
                <a:gd name="f20" fmla="val 3277"/>
                <a:gd name="f21" fmla="val 3010"/>
                <a:gd name="f22" fmla="val 2647"/>
                <a:gd name="f23" fmla="*/ f0 1 3687"/>
                <a:gd name="f24" fmla="*/ f1 1 3514"/>
                <a:gd name="f25" fmla="+- f4 0 f2"/>
                <a:gd name="f26" fmla="+- f3 0 f2"/>
                <a:gd name="f27" fmla="*/ f26 1 3687"/>
                <a:gd name="f28" fmla="*/ f25 1 3514"/>
                <a:gd name="f29" fmla="*/ f2 1 f27"/>
                <a:gd name="f30" fmla="*/ f3 1 f27"/>
                <a:gd name="f31" fmla="*/ f2 1 f28"/>
                <a:gd name="f32" fmla="*/ f4 1 f28"/>
                <a:gd name="f33" fmla="*/ f29 f23 1"/>
                <a:gd name="f34" fmla="*/ f30 f23 1"/>
                <a:gd name="f35" fmla="*/ f32 f24 1"/>
                <a:gd name="f36" fmla="*/ f31 f2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3" t="f36" r="f34" b="f35"/>
              <a:pathLst>
                <a:path w="3686" h="3513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12"/>
                  </a:lnTo>
                  <a:cubicBezTo>
                    <a:pt x="f13" y="f14"/>
                    <a:pt x="f13" y="f15"/>
                    <a:pt x="f11" y="f16"/>
                  </a:cubicBezTo>
                  <a:lnTo>
                    <a:pt x="f17" y="f18"/>
                  </a:lnTo>
                  <a:lnTo>
                    <a:pt x="f3" y="f19"/>
                  </a:lnTo>
                  <a:lnTo>
                    <a:pt x="f20" y="f10"/>
                  </a:lnTo>
                  <a:cubicBezTo>
                    <a:pt x="f21" y="f8"/>
                    <a:pt x="f22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sp>
        <p:nvSpPr>
          <p:cNvPr id="86" name="Google Shape;6042;p67">
            <a:extLst>
              <a:ext uri="{FF2B5EF4-FFF2-40B4-BE49-F238E27FC236}">
                <a16:creationId xmlns:a16="http://schemas.microsoft.com/office/drawing/2014/main" id="{0DDD1706-64F7-9C52-50F8-D14B38AA0A0F}"/>
              </a:ext>
            </a:extLst>
          </p:cNvPr>
          <p:cNvSpPr/>
          <p:nvPr/>
        </p:nvSpPr>
        <p:spPr>
          <a:xfrm>
            <a:off x="3830242" y="1927432"/>
            <a:ext cx="407906" cy="413462"/>
          </a:xfrm>
          <a:custGeom>
            <a:avLst/>
            <a:gdLst>
              <a:gd name="f0" fmla="val w"/>
              <a:gd name="f1" fmla="val h"/>
              <a:gd name="f2" fmla="val 0"/>
              <a:gd name="f3" fmla="val 12477"/>
              <a:gd name="f4" fmla="val 12647"/>
              <a:gd name="f5" fmla="val 3750"/>
              <a:gd name="f6" fmla="val 4538"/>
              <a:gd name="f7" fmla="val 4223"/>
              <a:gd name="f8" fmla="val 4601"/>
              <a:gd name="f9" fmla="val 4884"/>
              <a:gd name="f10" fmla="val 5357"/>
              <a:gd name="f11" fmla="val 5829"/>
              <a:gd name="f12" fmla="val 6176"/>
              <a:gd name="f13" fmla="val 3277"/>
              <a:gd name="f14" fmla="val 2931"/>
              <a:gd name="f15" fmla="val 6239"/>
              <a:gd name="f16" fmla="val 6711"/>
              <a:gd name="f17" fmla="val 7058"/>
              <a:gd name="f18" fmla="val 5766"/>
              <a:gd name="f19" fmla="val 5420"/>
              <a:gd name="f20" fmla="val 8728"/>
              <a:gd name="f21" fmla="val 9200"/>
              <a:gd name="f22" fmla="val 9547"/>
              <a:gd name="f23" fmla="val 8255"/>
              <a:gd name="f24" fmla="val 7877"/>
              <a:gd name="f25" fmla="val 1"/>
              <a:gd name="f26" fmla="val 2805"/>
              <a:gd name="f27" fmla="val 2395"/>
              <a:gd name="f28" fmla="val 7436"/>
              <a:gd name="f29" fmla="val 1387"/>
              <a:gd name="f30" fmla="val 3309"/>
              <a:gd name="f31" fmla="val 10082"/>
              <a:gd name="f32" fmla="val 12256"/>
              <a:gd name="f33" fmla="val 12486"/>
              <a:gd name="f34" fmla="val 3502"/>
              <a:gd name="f35" fmla="val 12646"/>
              <a:gd name="f36" fmla="val 3715"/>
              <a:gd name="f37" fmla="val 3824"/>
              <a:gd name="f38" fmla="val 3938"/>
              <a:gd name="f39" fmla="val 12604"/>
              <a:gd name="f40" fmla="val 4034"/>
              <a:gd name="f41" fmla="val 12508"/>
              <a:gd name="f42" fmla="val 5609"/>
              <a:gd name="f43" fmla="val 10681"/>
              <a:gd name="f44" fmla="val 5798"/>
              <a:gd name="f45" fmla="val 5987"/>
              <a:gd name="f46" fmla="val 10713"/>
              <a:gd name="f47" fmla="val 9641"/>
              <a:gd name="f48" fmla="val 8350"/>
              <a:gd name="f49" fmla="val 9704"/>
              <a:gd name="f50" fmla="*/ f0 1 12477"/>
              <a:gd name="f51" fmla="*/ f1 1 12647"/>
              <a:gd name="f52" fmla="+- f4 0 f2"/>
              <a:gd name="f53" fmla="+- f3 0 f2"/>
              <a:gd name="f54" fmla="*/ f53 1 12477"/>
              <a:gd name="f55" fmla="*/ f52 1 12647"/>
              <a:gd name="f56" fmla="*/ f2 1 f54"/>
              <a:gd name="f57" fmla="*/ f3 1 f54"/>
              <a:gd name="f58" fmla="*/ f2 1 f55"/>
              <a:gd name="f59" fmla="*/ f4 1 f55"/>
              <a:gd name="f60" fmla="*/ f56 f50 1"/>
              <a:gd name="f61" fmla="*/ f57 f50 1"/>
              <a:gd name="f62" fmla="*/ f59 f51 1"/>
              <a:gd name="f63" fmla="*/ f58 f5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0" t="f63" r="f61" b="f62"/>
            <a:pathLst>
              <a:path w="12477" h="12647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cubicBezTo>
                  <a:pt x="f8" y="f11"/>
                  <a:pt x="f7" y="f12"/>
                  <a:pt x="f5" y="f12"/>
                </a:cubicBezTo>
                <a:cubicBezTo>
                  <a:pt x="f13" y="f12"/>
                  <a:pt x="f14" y="f11"/>
                  <a:pt x="f14" y="f10"/>
                </a:cubicBezTo>
                <a:cubicBezTo>
                  <a:pt x="f14" y="f9"/>
                  <a:pt x="f13" y="f6"/>
                  <a:pt x="f5" y="f6"/>
                </a:cubicBezTo>
                <a:close/>
                <a:moveTo>
                  <a:pt x="f15" y="f6"/>
                </a:moveTo>
                <a:cubicBezTo>
                  <a:pt x="f16" y="f6"/>
                  <a:pt x="f17" y="f9"/>
                  <a:pt x="f17" y="f10"/>
                </a:cubicBezTo>
                <a:cubicBezTo>
                  <a:pt x="f17" y="f11"/>
                  <a:pt x="f16" y="f12"/>
                  <a:pt x="f15" y="f12"/>
                </a:cubicBezTo>
                <a:cubicBezTo>
                  <a:pt x="f18" y="f12"/>
                  <a:pt x="f19" y="f11"/>
                  <a:pt x="f19" y="f10"/>
                </a:cubicBezTo>
                <a:cubicBezTo>
                  <a:pt x="f19" y="f9"/>
                  <a:pt x="f18" y="f6"/>
                  <a:pt x="f15" y="f6"/>
                </a:cubicBezTo>
                <a:close/>
                <a:moveTo>
                  <a:pt x="f20" y="f6"/>
                </a:moveTo>
                <a:cubicBezTo>
                  <a:pt x="f21" y="f6"/>
                  <a:pt x="f22" y="f9"/>
                  <a:pt x="f22" y="f10"/>
                </a:cubicBezTo>
                <a:cubicBezTo>
                  <a:pt x="f22" y="f11"/>
                  <a:pt x="f21" y="f12"/>
                  <a:pt x="f20" y="f12"/>
                </a:cubicBezTo>
                <a:cubicBezTo>
                  <a:pt x="f23" y="f12"/>
                  <a:pt x="f24" y="f11"/>
                  <a:pt x="f24" y="f10"/>
                </a:cubicBezTo>
                <a:cubicBezTo>
                  <a:pt x="f24" y="f9"/>
                  <a:pt x="f23" y="f6"/>
                  <a:pt x="f20" y="f6"/>
                </a:cubicBezTo>
                <a:close/>
                <a:moveTo>
                  <a:pt x="f15" y="f25"/>
                </a:moveTo>
                <a:cubicBezTo>
                  <a:pt x="f26" y="f25"/>
                  <a:pt x="f25" y="f27"/>
                  <a:pt x="f25" y="f10"/>
                </a:cubicBezTo>
                <a:cubicBezTo>
                  <a:pt x="f25" y="f28"/>
                  <a:pt x="f29" y="f21"/>
                  <a:pt x="f30" y="f31"/>
                </a:cubicBezTo>
                <a:lnTo>
                  <a:pt x="f30" y="f32"/>
                </a:lnTo>
                <a:cubicBezTo>
                  <a:pt x="f30" y="f33"/>
                  <a:pt x="f34" y="f35"/>
                  <a:pt x="f36" y="f35"/>
                </a:cubicBezTo>
                <a:cubicBezTo>
                  <a:pt x="f37" y="f35"/>
                  <a:pt x="f38" y="f39"/>
                  <a:pt x="f40" y="f41"/>
                </a:cubicBezTo>
                <a:lnTo>
                  <a:pt x="f42" y="f43"/>
                </a:lnTo>
                <a:cubicBezTo>
                  <a:pt x="f44" y="f43"/>
                  <a:pt x="f45" y="f46"/>
                  <a:pt x="f15" y="f46"/>
                </a:cubicBezTo>
                <a:cubicBezTo>
                  <a:pt x="f47" y="f46"/>
                  <a:pt x="f3" y="f48"/>
                  <a:pt x="f3" y="f10"/>
                </a:cubicBezTo>
                <a:cubicBezTo>
                  <a:pt x="f3" y="f27"/>
                  <a:pt x="f49" y="f25"/>
                  <a:pt x="f15" y="f25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73" tIns="68573" rIns="68573" bIns="68573" anchor="ctr" anchorCtr="0" compatLnSpc="1">
            <a:noAutofit/>
          </a:bodyPr>
          <a:lstStyle/>
          <a:p>
            <a:pPr algn="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788" kern="0">
              <a:solidFill>
                <a:schemeClr val="bg1"/>
              </a:solidFill>
              <a:latin typeface="Arial"/>
              <a:ea typeface="Arial"/>
              <a:cs typeface="B Nazanin" panose="00000700000000000000" pitchFamily="2" charset="-78"/>
            </a:endParaRPr>
          </a:p>
        </p:txBody>
      </p:sp>
      <p:grpSp>
        <p:nvGrpSpPr>
          <p:cNvPr id="87" name="Google Shape;6047;p67">
            <a:extLst>
              <a:ext uri="{FF2B5EF4-FFF2-40B4-BE49-F238E27FC236}">
                <a16:creationId xmlns:a16="http://schemas.microsoft.com/office/drawing/2014/main" id="{984E9F8C-58DA-E4E9-61DE-6F37DF05D7BD}"/>
              </a:ext>
            </a:extLst>
          </p:cNvPr>
          <p:cNvGrpSpPr/>
          <p:nvPr/>
        </p:nvGrpSpPr>
        <p:grpSpPr>
          <a:xfrm>
            <a:off x="6858816" y="1902606"/>
            <a:ext cx="415094" cy="378027"/>
            <a:chOff x="10973888" y="2490313"/>
            <a:chExt cx="553458" cy="504036"/>
          </a:xfrm>
          <a:solidFill>
            <a:srgbClr val="C00000"/>
          </a:solidFill>
        </p:grpSpPr>
        <p:sp>
          <p:nvSpPr>
            <p:cNvPr id="88" name="Google Shape;6048;p67">
              <a:extLst>
                <a:ext uri="{FF2B5EF4-FFF2-40B4-BE49-F238E27FC236}">
                  <a16:creationId xmlns:a16="http://schemas.microsoft.com/office/drawing/2014/main" id="{EBAB793A-8CD1-8604-EF82-D87C654F4119}"/>
                </a:ext>
              </a:extLst>
            </p:cNvPr>
            <p:cNvSpPr/>
            <p:nvPr/>
          </p:nvSpPr>
          <p:spPr>
            <a:xfrm>
              <a:off x="11251298" y="2561719"/>
              <a:ext cx="276048" cy="43263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333"/>
                <a:gd name="f4" fmla="val 9925"/>
                <a:gd name="f5" fmla="val 4694"/>
                <a:gd name="f6" fmla="val 1"/>
                <a:gd name="f7" fmla="val 7877"/>
                <a:gd name="f8" fmla="val 8097"/>
                <a:gd name="f9" fmla="val 4474"/>
                <a:gd name="f10" fmla="val 8255"/>
                <a:gd name="f11" fmla="val 4253"/>
                <a:gd name="f12" fmla="val 2993"/>
                <a:gd name="f13" fmla="val 1638"/>
                <a:gd name="f14" fmla="val 8696"/>
                <a:gd name="f15" fmla="val 693"/>
                <a:gd name="f16" fmla="val 9452"/>
                <a:gd name="f17" fmla="val 536"/>
                <a:gd name="f18" fmla="val 9546"/>
                <a:gd name="f19" fmla="val 189"/>
                <a:gd name="f20" fmla="val 5073"/>
                <a:gd name="f21" fmla="val 5734"/>
                <a:gd name="f22" fmla="val 9357"/>
                <a:gd name="f23" fmla="val 1229"/>
                <a:gd name="f24" fmla="val 5766"/>
                <a:gd name="f25" fmla="*/ f0 1 6333"/>
                <a:gd name="f26" fmla="*/ f1 1 9925"/>
                <a:gd name="f27" fmla="+- f4 0 f2"/>
                <a:gd name="f28" fmla="+- f3 0 f2"/>
                <a:gd name="f29" fmla="*/ f28 1 6333"/>
                <a:gd name="f30" fmla="*/ f27 1 9925"/>
                <a:gd name="f31" fmla="*/ f2 1 f29"/>
                <a:gd name="f32" fmla="*/ f3 1 f29"/>
                <a:gd name="f33" fmla="*/ f2 1 f30"/>
                <a:gd name="f34" fmla="*/ f4 1 f30"/>
                <a:gd name="f35" fmla="*/ f31 f25 1"/>
                <a:gd name="f36" fmla="*/ f32 f25 1"/>
                <a:gd name="f37" fmla="*/ f34 f26 1"/>
                <a:gd name="f38" fmla="*/ f33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6333" h="9925">
                  <a:moveTo>
                    <a:pt x="f5" y="f6"/>
                  </a:moveTo>
                  <a:lnTo>
                    <a:pt x="f5" y="f7"/>
                  </a:lnTo>
                  <a:cubicBezTo>
                    <a:pt x="f5" y="f8"/>
                    <a:pt x="f9" y="f10"/>
                    <a:pt x="f11" y="f10"/>
                  </a:cubicBezTo>
                  <a:cubicBezTo>
                    <a:pt x="f12" y="f10"/>
                    <a:pt x="f13" y="f14"/>
                    <a:pt x="f15" y="f16"/>
                  </a:cubicBezTo>
                  <a:cubicBezTo>
                    <a:pt x="f17" y="f18"/>
                    <a:pt x="f19" y="f4"/>
                    <a:pt x="f2" y="f4"/>
                  </a:cubicBezTo>
                  <a:lnTo>
                    <a:pt x="f20" y="f4"/>
                  </a:lnTo>
                  <a:cubicBezTo>
                    <a:pt x="f21" y="f4"/>
                    <a:pt x="f3" y="f22"/>
                    <a:pt x="f3" y="f14"/>
                  </a:cubicBezTo>
                  <a:lnTo>
                    <a:pt x="f3" y="f23"/>
                  </a:lnTo>
                  <a:cubicBezTo>
                    <a:pt x="f3" y="f17"/>
                    <a:pt x="f24" y="f6"/>
                    <a:pt x="f20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9" name="Google Shape;6049;p67">
              <a:extLst>
                <a:ext uri="{FF2B5EF4-FFF2-40B4-BE49-F238E27FC236}">
                  <a16:creationId xmlns:a16="http://schemas.microsoft.com/office/drawing/2014/main" id="{404ED9FF-7777-5494-AF41-F861F77CA8AD}"/>
                </a:ext>
              </a:extLst>
            </p:cNvPr>
            <p:cNvSpPr/>
            <p:nvPr/>
          </p:nvSpPr>
          <p:spPr>
            <a:xfrm>
              <a:off x="11080991" y="2490313"/>
              <a:ext cx="151132" cy="44911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7"/>
                <a:gd name="f4" fmla="val 10303"/>
                <a:gd name="f5" fmla="val 1"/>
                <a:gd name="f6" fmla="val 9105"/>
                <a:gd name="f7" fmla="val 1166"/>
                <a:gd name="f8" fmla="val 9200"/>
                <a:gd name="f9" fmla="val 2489"/>
                <a:gd name="f10" fmla="val 9578"/>
                <a:gd name="f11" fmla="val 3466"/>
                <a:gd name="f12" fmla="val 10302"/>
                <a:gd name="f13" fmla="val 1197"/>
                <a:gd name="f14" fmla="val 473"/>
                <a:gd name="f15" fmla="val 1229"/>
                <a:gd name="f16" fmla="val 95"/>
                <a:gd name="f17" fmla="*/ f0 1 3467"/>
                <a:gd name="f18" fmla="*/ f1 1 10303"/>
                <a:gd name="f19" fmla="+- f4 0 f2"/>
                <a:gd name="f20" fmla="+- f3 0 f2"/>
                <a:gd name="f21" fmla="*/ f20 1 3467"/>
                <a:gd name="f22" fmla="*/ f19 1 10303"/>
                <a:gd name="f23" fmla="*/ f2 1 f21"/>
                <a:gd name="f24" fmla="*/ f3 1 f21"/>
                <a:gd name="f25" fmla="*/ f2 1 f22"/>
                <a:gd name="f26" fmla="*/ f4 1 f22"/>
                <a:gd name="f27" fmla="*/ f23 f17 1"/>
                <a:gd name="f28" fmla="*/ f24 f17 1"/>
                <a:gd name="f29" fmla="*/ f26 f18 1"/>
                <a:gd name="f30" fmla="*/ f25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3467" h="10303">
                  <a:moveTo>
                    <a:pt x="f5" y="f2"/>
                  </a:moveTo>
                  <a:lnTo>
                    <a:pt x="f5" y="f6"/>
                  </a:lnTo>
                  <a:cubicBezTo>
                    <a:pt x="f7" y="f8"/>
                    <a:pt x="f9" y="f10"/>
                    <a:pt x="f11" y="f12"/>
                  </a:cubicBezTo>
                  <a:lnTo>
                    <a:pt x="f11" y="f13"/>
                  </a:lnTo>
                  <a:cubicBezTo>
                    <a:pt x="f9" y="f14"/>
                    <a:pt x="f15" y="f16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90" name="Google Shape;6050;p67">
              <a:extLst>
                <a:ext uri="{FF2B5EF4-FFF2-40B4-BE49-F238E27FC236}">
                  <a16:creationId xmlns:a16="http://schemas.microsoft.com/office/drawing/2014/main" id="{E176C04F-3947-316F-C758-9FB167156604}"/>
                </a:ext>
              </a:extLst>
            </p:cNvPr>
            <p:cNvSpPr/>
            <p:nvPr/>
          </p:nvSpPr>
          <p:spPr>
            <a:xfrm>
              <a:off x="11267776" y="2490313"/>
              <a:ext cx="151086" cy="44911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6"/>
                <a:gd name="f4" fmla="val 10303"/>
                <a:gd name="f5" fmla="val 2300"/>
                <a:gd name="f6" fmla="val 95"/>
                <a:gd name="f7" fmla="val 977"/>
                <a:gd name="f8" fmla="val 473"/>
                <a:gd name="f9" fmla="val 1197"/>
                <a:gd name="f10" fmla="val 10302"/>
                <a:gd name="f11" fmla="val 9578"/>
                <a:gd name="f12" fmla="val 2237"/>
                <a:gd name="f13" fmla="val 9200"/>
                <a:gd name="f14" fmla="val 9105"/>
                <a:gd name="f15" fmla="*/ f0 1 3466"/>
                <a:gd name="f16" fmla="*/ f1 1 10303"/>
                <a:gd name="f17" fmla="+- f4 0 f2"/>
                <a:gd name="f18" fmla="+- f3 0 f2"/>
                <a:gd name="f19" fmla="*/ f18 1 3466"/>
                <a:gd name="f20" fmla="*/ f17 1 10303"/>
                <a:gd name="f21" fmla="*/ f2 1 f19"/>
                <a:gd name="f22" fmla="*/ f3 1 f19"/>
                <a:gd name="f23" fmla="*/ f2 1 f20"/>
                <a:gd name="f24" fmla="*/ f4 1 f20"/>
                <a:gd name="f25" fmla="*/ f21 f15 1"/>
                <a:gd name="f26" fmla="*/ f22 f15 1"/>
                <a:gd name="f27" fmla="*/ f24 f16 1"/>
                <a:gd name="f28" fmla="*/ f23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3466" h="10303">
                  <a:moveTo>
                    <a:pt x="f3" y="f2"/>
                  </a:moveTo>
                  <a:cubicBezTo>
                    <a:pt x="f5" y="f6"/>
                    <a:pt x="f7" y="f8"/>
                    <a:pt x="f2" y="f9"/>
                  </a:cubicBezTo>
                  <a:lnTo>
                    <a:pt x="f2" y="f10"/>
                  </a:lnTo>
                  <a:cubicBezTo>
                    <a:pt x="f7" y="f11"/>
                    <a:pt x="f12" y="f13"/>
                    <a:pt x="f3" y="f14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91" name="Google Shape;6051;p67">
              <a:extLst>
                <a:ext uri="{FF2B5EF4-FFF2-40B4-BE49-F238E27FC236}">
                  <a16:creationId xmlns:a16="http://schemas.microsoft.com/office/drawing/2014/main" id="{161D843A-05B3-8542-EEDF-6B0E9FA22861}"/>
                </a:ext>
              </a:extLst>
            </p:cNvPr>
            <p:cNvSpPr/>
            <p:nvPr/>
          </p:nvSpPr>
          <p:spPr>
            <a:xfrm>
              <a:off x="10973888" y="2561719"/>
              <a:ext cx="274713" cy="43263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302"/>
                <a:gd name="f4" fmla="val 9925"/>
                <a:gd name="f5" fmla="val 1229"/>
                <a:gd name="f6" fmla="val 1"/>
                <a:gd name="f7" fmla="val 567"/>
                <a:gd name="f8" fmla="val 536"/>
                <a:gd name="f9" fmla="val 1198"/>
                <a:gd name="f10" fmla="val 8664"/>
                <a:gd name="f11" fmla="val 32"/>
                <a:gd name="f12" fmla="val 9357"/>
                <a:gd name="f13" fmla="val 6301"/>
                <a:gd name="f14" fmla="val 6112"/>
                <a:gd name="f15" fmla="val 5766"/>
                <a:gd name="f16" fmla="val 9609"/>
                <a:gd name="f17" fmla="val 5608"/>
                <a:gd name="f18" fmla="val 9452"/>
                <a:gd name="f19" fmla="val 4631"/>
                <a:gd name="f20" fmla="val 3277"/>
                <a:gd name="f21" fmla="val 8255"/>
                <a:gd name="f22" fmla="val 2048"/>
                <a:gd name="f23" fmla="val 1828"/>
                <a:gd name="f24" fmla="val 1638"/>
                <a:gd name="f25" fmla="val 8066"/>
                <a:gd name="f26" fmla="val 7877"/>
                <a:gd name="f27" fmla="*/ f0 1 6302"/>
                <a:gd name="f28" fmla="*/ f1 1 9925"/>
                <a:gd name="f29" fmla="+- f4 0 f2"/>
                <a:gd name="f30" fmla="+- f3 0 f2"/>
                <a:gd name="f31" fmla="*/ f30 1 6302"/>
                <a:gd name="f32" fmla="*/ f29 1 9925"/>
                <a:gd name="f33" fmla="*/ f2 1 f31"/>
                <a:gd name="f34" fmla="*/ f3 1 f31"/>
                <a:gd name="f35" fmla="*/ f2 1 f32"/>
                <a:gd name="f36" fmla="*/ f4 1 f32"/>
                <a:gd name="f37" fmla="*/ f33 f27 1"/>
                <a:gd name="f38" fmla="*/ f34 f27 1"/>
                <a:gd name="f39" fmla="*/ f36 f28 1"/>
                <a:gd name="f40" fmla="*/ f35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6302" h="9925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lnTo>
                    <a:pt x="f2" y="f10"/>
                  </a:lnTo>
                  <a:cubicBezTo>
                    <a:pt x="f11" y="f12"/>
                    <a:pt x="f7" y="f4"/>
                    <a:pt x="f5" y="f4"/>
                  </a:cubicBezTo>
                  <a:lnTo>
                    <a:pt x="f13" y="f4"/>
                  </a:lnTo>
                  <a:cubicBezTo>
                    <a:pt x="f14" y="f4"/>
                    <a:pt x="f15" y="f16"/>
                    <a:pt x="f17" y="f18"/>
                  </a:cubicBezTo>
                  <a:cubicBezTo>
                    <a:pt x="f19" y="f10"/>
                    <a:pt x="f20" y="f21"/>
                    <a:pt x="f22" y="f21"/>
                  </a:cubicBezTo>
                  <a:cubicBezTo>
                    <a:pt x="f23" y="f21"/>
                    <a:pt x="f24" y="f25"/>
                    <a:pt x="f24" y="f26"/>
                  </a:cubicBezTo>
                  <a:lnTo>
                    <a:pt x="f24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92" name="Google Shape;6072;p67">
            <a:extLst>
              <a:ext uri="{FF2B5EF4-FFF2-40B4-BE49-F238E27FC236}">
                <a16:creationId xmlns:a16="http://schemas.microsoft.com/office/drawing/2014/main" id="{016E1118-0701-F237-533F-753E435928D6}"/>
              </a:ext>
            </a:extLst>
          </p:cNvPr>
          <p:cNvGrpSpPr/>
          <p:nvPr/>
        </p:nvGrpSpPr>
        <p:grpSpPr>
          <a:xfrm>
            <a:off x="4404894" y="1907221"/>
            <a:ext cx="415127" cy="414875"/>
            <a:chOff x="7701991" y="2496467"/>
            <a:chExt cx="553503" cy="553166"/>
          </a:xfrm>
          <a:solidFill>
            <a:srgbClr val="C00000"/>
          </a:solidFill>
        </p:grpSpPr>
        <p:sp>
          <p:nvSpPr>
            <p:cNvPr id="93" name="Google Shape;6073;p67">
              <a:extLst>
                <a:ext uri="{FF2B5EF4-FFF2-40B4-BE49-F238E27FC236}">
                  <a16:creationId xmlns:a16="http://schemas.microsoft.com/office/drawing/2014/main" id="{99F955F3-D678-5DA2-8318-5E9BBA69D8F4}"/>
                </a:ext>
              </a:extLst>
            </p:cNvPr>
            <p:cNvSpPr/>
            <p:nvPr/>
          </p:nvSpPr>
          <p:spPr>
            <a:xfrm>
              <a:off x="7701991" y="2595021"/>
              <a:ext cx="72831" cy="4284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71"/>
                <a:gd name="f4" fmla="val 9830"/>
                <a:gd name="f5" fmla="val 1"/>
                <a:gd name="f6" fmla="val 1670"/>
                <a:gd name="f7" fmla="val 8192"/>
                <a:gd name="f8" fmla="val 1639"/>
                <a:gd name="f9" fmla="*/ f0 1 1671"/>
                <a:gd name="f10" fmla="*/ f1 1 9830"/>
                <a:gd name="f11" fmla="+- f4 0 f2"/>
                <a:gd name="f12" fmla="+- f3 0 f2"/>
                <a:gd name="f13" fmla="*/ f12 1 1671"/>
                <a:gd name="f14" fmla="*/ f11 1 9830"/>
                <a:gd name="f15" fmla="*/ f2 1 f13"/>
                <a:gd name="f16" fmla="*/ f3 1 f13"/>
                <a:gd name="f17" fmla="*/ f2 1 f14"/>
                <a:gd name="f18" fmla="*/ f4 1 f14"/>
                <a:gd name="f19" fmla="*/ f15 f9 1"/>
                <a:gd name="f20" fmla="*/ f16 f9 1"/>
                <a:gd name="f21" fmla="*/ f18 f10 1"/>
                <a:gd name="f22" fmla="*/ f17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1670" h="9830">
                  <a:moveTo>
                    <a:pt x="f5" y="f2"/>
                  </a:moveTo>
                  <a:lnTo>
                    <a:pt x="f5" y="f4"/>
                  </a:lnTo>
                  <a:lnTo>
                    <a:pt x="f6" y="f7"/>
                  </a:lnTo>
                  <a:lnTo>
                    <a:pt x="f6" y="f8"/>
                  </a:ln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94" name="Google Shape;6074;p67">
              <a:extLst>
                <a:ext uri="{FF2B5EF4-FFF2-40B4-BE49-F238E27FC236}">
                  <a16:creationId xmlns:a16="http://schemas.microsoft.com/office/drawing/2014/main" id="{693B4E43-46CB-504C-53E4-096D4C2EF7AC}"/>
                </a:ext>
              </a:extLst>
            </p:cNvPr>
            <p:cNvSpPr/>
            <p:nvPr/>
          </p:nvSpPr>
          <p:spPr>
            <a:xfrm>
              <a:off x="8182663" y="2595021"/>
              <a:ext cx="72831" cy="4284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71"/>
                <a:gd name="f4" fmla="val 9830"/>
                <a:gd name="f5" fmla="val 1670"/>
                <a:gd name="f6" fmla="val 1639"/>
                <a:gd name="f7" fmla="val 8192"/>
                <a:gd name="f8" fmla="*/ f0 1 1671"/>
                <a:gd name="f9" fmla="*/ f1 1 9830"/>
                <a:gd name="f10" fmla="+- f4 0 f2"/>
                <a:gd name="f11" fmla="+- f3 0 f2"/>
                <a:gd name="f12" fmla="*/ f11 1 1671"/>
                <a:gd name="f13" fmla="*/ f10 1 9830"/>
                <a:gd name="f14" fmla="*/ f2 1 f12"/>
                <a:gd name="f15" fmla="*/ f3 1 f12"/>
                <a:gd name="f16" fmla="*/ f2 1 f13"/>
                <a:gd name="f17" fmla="*/ f4 1 f13"/>
                <a:gd name="f18" fmla="*/ f14 f8 1"/>
                <a:gd name="f19" fmla="*/ f15 f8 1"/>
                <a:gd name="f20" fmla="*/ f17 f9 1"/>
                <a:gd name="f21" fmla="*/ f16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1670" h="9830">
                  <a:moveTo>
                    <a:pt x="f5" y="f2"/>
                  </a:moveTo>
                  <a:lnTo>
                    <a:pt x="f2" y="f6"/>
                  </a:lnTo>
                  <a:lnTo>
                    <a:pt x="f2" y="f7"/>
                  </a:lnTo>
                  <a:lnTo>
                    <a:pt x="f5" y="f4"/>
                  </a:ln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95" name="Google Shape;6075;p67">
              <a:extLst>
                <a:ext uri="{FF2B5EF4-FFF2-40B4-BE49-F238E27FC236}">
                  <a16:creationId xmlns:a16="http://schemas.microsoft.com/office/drawing/2014/main" id="{505B528A-A93B-068F-16E6-81C9500021D3}"/>
                </a:ext>
              </a:extLst>
            </p:cNvPr>
            <p:cNvSpPr/>
            <p:nvPr/>
          </p:nvSpPr>
          <p:spPr>
            <a:xfrm>
              <a:off x="7810484" y="2677408"/>
              <a:ext cx="336526" cy="26372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720"/>
                <a:gd name="f4" fmla="val 6050"/>
                <a:gd name="f5" fmla="val 1"/>
                <a:gd name="f6" fmla="val 3592"/>
                <a:gd name="f7" fmla="val 4821"/>
                <a:gd name="f8" fmla="val 4600"/>
                <a:gd name="f9" fmla="val 3781"/>
                <a:gd name="f10" fmla="val 4411"/>
                <a:gd name="f11" fmla="val 4002"/>
                <a:gd name="f12" fmla="val 6491"/>
                <a:gd name="f13" fmla="val 6743"/>
                <a:gd name="f14" fmla="val 6932"/>
                <a:gd name="f15" fmla="val 7719"/>
                <a:gd name="f16" fmla="*/ f0 1 7720"/>
                <a:gd name="f17" fmla="*/ f1 1 6050"/>
                <a:gd name="f18" fmla="+- f4 0 f2"/>
                <a:gd name="f19" fmla="+- f3 0 f2"/>
                <a:gd name="f20" fmla="*/ f19 1 7720"/>
                <a:gd name="f21" fmla="*/ f18 1 6050"/>
                <a:gd name="f22" fmla="*/ f2 1 f20"/>
                <a:gd name="f23" fmla="*/ f3 1 f20"/>
                <a:gd name="f24" fmla="*/ f2 1 f21"/>
                <a:gd name="f25" fmla="*/ f4 1 f21"/>
                <a:gd name="f26" fmla="*/ f22 f16 1"/>
                <a:gd name="f27" fmla="*/ f23 f16 1"/>
                <a:gd name="f28" fmla="*/ f25 f17 1"/>
                <a:gd name="f29" fmla="*/ f24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7719" h="6050">
                  <a:moveTo>
                    <a:pt x="f5" y="f5"/>
                  </a:moveTo>
                  <a:lnTo>
                    <a:pt x="f5" y="f4"/>
                  </a:lnTo>
                  <a:lnTo>
                    <a:pt x="f6" y="f4"/>
                  </a:lnTo>
                  <a:lnTo>
                    <a:pt x="f6" y="f7"/>
                  </a:lnTo>
                  <a:cubicBezTo>
                    <a:pt x="f6" y="f8"/>
                    <a:pt x="f9" y="f10"/>
                    <a:pt x="f11" y="f10"/>
                  </a:cubicBezTo>
                  <a:lnTo>
                    <a:pt x="f12" y="f10"/>
                  </a:lnTo>
                  <a:cubicBezTo>
                    <a:pt x="f13" y="f10"/>
                    <a:pt x="f14" y="f8"/>
                    <a:pt x="f14" y="f7"/>
                  </a:cubicBezTo>
                  <a:lnTo>
                    <a:pt x="f14" y="f4"/>
                  </a:lnTo>
                  <a:lnTo>
                    <a:pt x="f15" y="f4"/>
                  </a:lnTo>
                  <a:lnTo>
                    <a:pt x="f15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96" name="Google Shape;6076;p67">
              <a:extLst>
                <a:ext uri="{FF2B5EF4-FFF2-40B4-BE49-F238E27FC236}">
                  <a16:creationId xmlns:a16="http://schemas.microsoft.com/office/drawing/2014/main" id="{90CAC6AD-4DB3-D6D1-CFAD-C26B627DB047}"/>
                </a:ext>
              </a:extLst>
            </p:cNvPr>
            <p:cNvSpPr/>
            <p:nvPr/>
          </p:nvSpPr>
          <p:spPr>
            <a:xfrm>
              <a:off x="7728106" y="2978191"/>
              <a:ext cx="501283" cy="714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500"/>
                <a:gd name="f4" fmla="val 1639"/>
                <a:gd name="f5" fmla="val 1638"/>
                <a:gd name="f6" fmla="val 9830"/>
                <a:gd name="f7" fmla="*/ f0 1 11500"/>
                <a:gd name="f8" fmla="*/ f1 1 1639"/>
                <a:gd name="f9" fmla="+- f4 0 f2"/>
                <a:gd name="f10" fmla="+- f3 0 f2"/>
                <a:gd name="f11" fmla="*/ f10 1 11500"/>
                <a:gd name="f12" fmla="*/ f9 1 1639"/>
                <a:gd name="f13" fmla="*/ f2 1 f11"/>
                <a:gd name="f14" fmla="*/ f3 1 f11"/>
                <a:gd name="f15" fmla="*/ f2 1 f12"/>
                <a:gd name="f16" fmla="*/ f4 1 f12"/>
                <a:gd name="f17" fmla="*/ f13 f7 1"/>
                <a:gd name="f18" fmla="*/ f14 f7 1"/>
                <a:gd name="f19" fmla="*/ f16 f8 1"/>
                <a:gd name="f20" fmla="*/ f15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11500" h="1639">
                  <a:moveTo>
                    <a:pt x="f4" y="f2"/>
                  </a:moveTo>
                  <a:lnTo>
                    <a:pt x="f2" y="f5"/>
                  </a:lnTo>
                  <a:lnTo>
                    <a:pt x="f3" y="f5"/>
                  </a:lnTo>
                  <a:lnTo>
                    <a:pt x="f6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97" name="Google Shape;6077;p67">
              <a:extLst>
                <a:ext uri="{FF2B5EF4-FFF2-40B4-BE49-F238E27FC236}">
                  <a16:creationId xmlns:a16="http://schemas.microsoft.com/office/drawing/2014/main" id="{5E86DC56-BA6C-2A12-D3A9-E2A95F106669}"/>
                </a:ext>
              </a:extLst>
            </p:cNvPr>
            <p:cNvSpPr/>
            <p:nvPr/>
          </p:nvSpPr>
          <p:spPr>
            <a:xfrm>
              <a:off x="7726707" y="2496467"/>
              <a:ext cx="502691" cy="1452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532"/>
                <a:gd name="f4" fmla="val 3333"/>
                <a:gd name="f5" fmla="val 5798"/>
                <a:gd name="f6" fmla="val 1033"/>
                <a:gd name="f7" fmla="val 6459"/>
                <a:gd name="f8" fmla="val 1694"/>
                <a:gd name="f9" fmla="val 5136"/>
                <a:gd name="f10" fmla="val 5750"/>
                <a:gd name="f11" fmla="val 1"/>
                <a:gd name="f12" fmla="val 5640"/>
                <a:gd name="f13" fmla="val 5530"/>
                <a:gd name="f14" fmla="val 40"/>
                <a:gd name="f15" fmla="val 5451"/>
                <a:gd name="f16" fmla="val 119"/>
                <a:gd name="f17" fmla="val 3939"/>
                <a:gd name="f18" fmla="val 1663"/>
                <a:gd name="f19" fmla="val 1639"/>
                <a:gd name="f20" fmla="val 3332"/>
                <a:gd name="f21" fmla="val 9862"/>
                <a:gd name="f22" fmla="val 7593"/>
                <a:gd name="f23" fmla="val 6050"/>
                <a:gd name="f24" fmla="val 5971"/>
                <a:gd name="f25" fmla="val 5861"/>
                <a:gd name="f26" fmla="*/ f0 1 11532"/>
                <a:gd name="f27" fmla="*/ f1 1 3333"/>
                <a:gd name="f28" fmla="+- f4 0 f2"/>
                <a:gd name="f29" fmla="+- f3 0 f2"/>
                <a:gd name="f30" fmla="*/ f29 1 11532"/>
                <a:gd name="f31" fmla="*/ f28 1 3333"/>
                <a:gd name="f32" fmla="*/ f2 1 f30"/>
                <a:gd name="f33" fmla="*/ f3 1 f30"/>
                <a:gd name="f34" fmla="*/ f2 1 f31"/>
                <a:gd name="f35" fmla="*/ f4 1 f31"/>
                <a:gd name="f36" fmla="*/ f32 f26 1"/>
                <a:gd name="f37" fmla="*/ f33 f26 1"/>
                <a:gd name="f38" fmla="*/ f35 f27 1"/>
                <a:gd name="f39" fmla="*/ f34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6" t="f39" r="f37" b="f38"/>
              <a:pathLst>
                <a:path w="11532" h="3332">
                  <a:moveTo>
                    <a:pt x="f5" y="f6"/>
                  </a:moveTo>
                  <a:lnTo>
                    <a:pt x="f7" y="f8"/>
                  </a:lnTo>
                  <a:lnTo>
                    <a:pt x="f9" y="f8"/>
                  </a:lnTo>
                  <a:lnTo>
                    <a:pt x="f5" y="f6"/>
                  </a:lnTo>
                  <a:close/>
                  <a:moveTo>
                    <a:pt x="f10" y="f11"/>
                  </a:moveTo>
                  <a:cubicBezTo>
                    <a:pt x="f12" y="f11"/>
                    <a:pt x="f13" y="f14"/>
                    <a:pt x="f15" y="f16"/>
                  </a:cubicBezTo>
                  <a:lnTo>
                    <a:pt x="f17" y="f18"/>
                  </a:lnTo>
                  <a:lnTo>
                    <a:pt x="f11" y="f18"/>
                  </a:lnTo>
                  <a:lnTo>
                    <a:pt x="f19" y="f20"/>
                  </a:lnTo>
                  <a:lnTo>
                    <a:pt x="f21" y="f20"/>
                  </a:lnTo>
                  <a:lnTo>
                    <a:pt x="f3" y="f18"/>
                  </a:lnTo>
                  <a:lnTo>
                    <a:pt x="f22" y="f18"/>
                  </a:lnTo>
                  <a:lnTo>
                    <a:pt x="f23" y="f16"/>
                  </a:lnTo>
                  <a:cubicBezTo>
                    <a:pt x="f24" y="f14"/>
                    <a:pt x="f25" y="f11"/>
                    <a:pt x="f10" y="f11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98" name="Google Shape;6107;p67">
            <a:extLst>
              <a:ext uri="{FF2B5EF4-FFF2-40B4-BE49-F238E27FC236}">
                <a16:creationId xmlns:a16="http://schemas.microsoft.com/office/drawing/2014/main" id="{05F704DD-C57B-61E6-F7FD-D3462EBD0453}"/>
              </a:ext>
            </a:extLst>
          </p:cNvPr>
          <p:cNvGrpSpPr/>
          <p:nvPr/>
        </p:nvGrpSpPr>
        <p:grpSpPr>
          <a:xfrm>
            <a:off x="5025412" y="1891229"/>
            <a:ext cx="418201" cy="413071"/>
            <a:chOff x="8529349" y="2475143"/>
            <a:chExt cx="557601" cy="550761"/>
          </a:xfrm>
          <a:solidFill>
            <a:srgbClr val="C00000"/>
          </a:solidFill>
        </p:grpSpPr>
        <p:sp>
          <p:nvSpPr>
            <p:cNvPr id="99" name="Google Shape;6108;p67">
              <a:extLst>
                <a:ext uri="{FF2B5EF4-FFF2-40B4-BE49-F238E27FC236}">
                  <a16:creationId xmlns:a16="http://schemas.microsoft.com/office/drawing/2014/main" id="{257C4A97-ED57-DA8A-3319-839BB356112B}"/>
                </a:ext>
              </a:extLst>
            </p:cNvPr>
            <p:cNvSpPr/>
            <p:nvPr/>
          </p:nvSpPr>
          <p:spPr>
            <a:xfrm>
              <a:off x="8529349" y="2682200"/>
              <a:ext cx="347508" cy="34370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972"/>
                <a:gd name="f4" fmla="val 7885"/>
                <a:gd name="f5" fmla="val 3245"/>
                <a:gd name="f6" fmla="val 473"/>
                <a:gd name="f7" fmla="val 2804"/>
                <a:gd name="f8" fmla="val 3277"/>
                <a:gd name="f9" fmla="val 4064"/>
                <a:gd name="f10" fmla="val 4568"/>
                <a:gd name="f11" fmla="val 3403"/>
                <a:gd name="f12" fmla="val 7530"/>
                <a:gd name="f13" fmla="val 3639"/>
                <a:gd name="f14" fmla="val 7766"/>
                <a:gd name="f15" fmla="val 3954"/>
                <a:gd name="f16" fmla="val 7884"/>
                <a:gd name="f17" fmla="val 4277"/>
                <a:gd name="f18" fmla="val 4600"/>
                <a:gd name="f19" fmla="val 4931"/>
                <a:gd name="f20" fmla="val 5199"/>
                <a:gd name="f21" fmla="val 7971"/>
                <a:gd name="f22" fmla="val 4726"/>
                <a:gd name="f23" fmla="*/ f0 1 7972"/>
                <a:gd name="f24" fmla="*/ f1 1 7885"/>
                <a:gd name="f25" fmla="+- f4 0 f2"/>
                <a:gd name="f26" fmla="+- f3 0 f2"/>
                <a:gd name="f27" fmla="*/ f26 1 7972"/>
                <a:gd name="f28" fmla="*/ f25 1 7885"/>
                <a:gd name="f29" fmla="*/ f2 1 f27"/>
                <a:gd name="f30" fmla="*/ f3 1 f27"/>
                <a:gd name="f31" fmla="*/ f2 1 f28"/>
                <a:gd name="f32" fmla="*/ f4 1 f28"/>
                <a:gd name="f33" fmla="*/ f29 f23 1"/>
                <a:gd name="f34" fmla="*/ f30 f23 1"/>
                <a:gd name="f35" fmla="*/ f32 f24 1"/>
                <a:gd name="f36" fmla="*/ f31 f2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3" t="f36" r="f34" b="f35"/>
              <a:pathLst>
                <a:path w="7971" h="7885">
                  <a:moveTo>
                    <a:pt x="f5" y="f2"/>
                  </a:moveTo>
                  <a:lnTo>
                    <a:pt x="f6" y="f7"/>
                  </a:lnTo>
                  <a:cubicBezTo>
                    <a:pt x="f2" y="f8"/>
                    <a:pt x="f2" y="f9"/>
                    <a:pt x="f6" y="f10"/>
                  </a:cubicBezTo>
                  <a:lnTo>
                    <a:pt x="f11" y="f12"/>
                  </a:lnTo>
                  <a:cubicBezTo>
                    <a:pt x="f13" y="f14"/>
                    <a:pt x="f15" y="f16"/>
                    <a:pt x="f17" y="f16"/>
                  </a:cubicBezTo>
                  <a:cubicBezTo>
                    <a:pt x="f18" y="f16"/>
                    <a:pt x="f19" y="f14"/>
                    <a:pt x="f20" y="f12"/>
                  </a:cubicBezTo>
                  <a:lnTo>
                    <a:pt x="f21" y="f22"/>
                  </a:ln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00" name="Google Shape;6109;p67">
              <a:extLst>
                <a:ext uri="{FF2B5EF4-FFF2-40B4-BE49-F238E27FC236}">
                  <a16:creationId xmlns:a16="http://schemas.microsoft.com/office/drawing/2014/main" id="{159ECAD7-7CAB-FF52-567D-F3A591E3D5AF}"/>
                </a:ext>
              </a:extLst>
            </p:cNvPr>
            <p:cNvSpPr/>
            <p:nvPr/>
          </p:nvSpPr>
          <p:spPr>
            <a:xfrm>
              <a:off x="8695514" y="2475143"/>
              <a:ext cx="391436" cy="38700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980"/>
                <a:gd name="f4" fmla="val 8878"/>
                <a:gd name="f5" fmla="val 4395"/>
                <a:gd name="f6" fmla="val 1"/>
                <a:gd name="f7" fmla="val 4285"/>
                <a:gd name="f8" fmla="val 4175"/>
                <a:gd name="f9" fmla="val 40"/>
                <a:gd name="f10" fmla="val 4096"/>
                <a:gd name="f11" fmla="val 119"/>
                <a:gd name="f12" fmla="val 4152"/>
                <a:gd name="f13" fmla="val 4726"/>
                <a:gd name="f14" fmla="val 8877"/>
                <a:gd name="f15" fmla="val 8822"/>
                <a:gd name="f16" fmla="val 4845"/>
                <a:gd name="f17" fmla="val 8979"/>
                <a:gd name="f18" fmla="val 4687"/>
                <a:gd name="f19" fmla="val 4404"/>
                <a:gd name="f20" fmla="val 4246"/>
                <a:gd name="f21" fmla="val 4695"/>
                <a:gd name="f22" fmla="val 4616"/>
                <a:gd name="f23" fmla="val 4506"/>
                <a:gd name="f24" fmla="*/ f0 1 8980"/>
                <a:gd name="f25" fmla="*/ f1 1 8878"/>
                <a:gd name="f26" fmla="+- f4 0 f2"/>
                <a:gd name="f27" fmla="+- f3 0 f2"/>
                <a:gd name="f28" fmla="*/ f27 1 8980"/>
                <a:gd name="f29" fmla="*/ f26 1 8878"/>
                <a:gd name="f30" fmla="*/ f2 1 f28"/>
                <a:gd name="f31" fmla="*/ f3 1 f28"/>
                <a:gd name="f32" fmla="*/ f2 1 f29"/>
                <a:gd name="f33" fmla="*/ f4 1 f29"/>
                <a:gd name="f34" fmla="*/ f30 f24 1"/>
                <a:gd name="f35" fmla="*/ f31 f24 1"/>
                <a:gd name="f36" fmla="*/ f33 f25 1"/>
                <a:gd name="f37" fmla="*/ f32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8980" h="887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6" y="f12"/>
                  </a:lnTo>
                  <a:lnTo>
                    <a:pt x="f13" y="f14"/>
                  </a:lnTo>
                  <a:lnTo>
                    <a:pt x="f15" y="f16"/>
                  </a:lnTo>
                  <a:cubicBezTo>
                    <a:pt x="f17" y="f18"/>
                    <a:pt x="f17" y="f19"/>
                    <a:pt x="f15" y="f20"/>
                  </a:cubicBezTo>
                  <a:lnTo>
                    <a:pt x="f21" y="f11"/>
                  </a:lnTo>
                  <a:cubicBezTo>
                    <a:pt x="f22" y="f9"/>
                    <a:pt x="f23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01" name="Google Shape;5593;p66">
            <a:extLst>
              <a:ext uri="{FF2B5EF4-FFF2-40B4-BE49-F238E27FC236}">
                <a16:creationId xmlns:a16="http://schemas.microsoft.com/office/drawing/2014/main" id="{11D078D8-685E-F6E5-1DD7-1E5DC552F04E}"/>
              </a:ext>
            </a:extLst>
          </p:cNvPr>
          <p:cNvGrpSpPr/>
          <p:nvPr/>
        </p:nvGrpSpPr>
        <p:grpSpPr>
          <a:xfrm>
            <a:off x="2513944" y="2634622"/>
            <a:ext cx="501820" cy="501821"/>
            <a:chOff x="5180725" y="3466334"/>
            <a:chExt cx="669093" cy="669094"/>
          </a:xfrm>
          <a:solidFill>
            <a:srgbClr val="C00000"/>
          </a:solidFill>
        </p:grpSpPr>
        <p:sp>
          <p:nvSpPr>
            <p:cNvPr id="102" name="Google Shape;5594;p66">
              <a:extLst>
                <a:ext uri="{FF2B5EF4-FFF2-40B4-BE49-F238E27FC236}">
                  <a16:creationId xmlns:a16="http://schemas.microsoft.com/office/drawing/2014/main" id="{8791DF83-10E7-1827-905C-9E4F26CF8049}"/>
                </a:ext>
              </a:extLst>
            </p:cNvPr>
            <p:cNvSpPr/>
            <p:nvPr/>
          </p:nvSpPr>
          <p:spPr>
            <a:xfrm>
              <a:off x="5377988" y="3898937"/>
              <a:ext cx="274429" cy="23649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905"/>
                <a:gd name="f4" fmla="val 6812"/>
                <a:gd name="f5" fmla="val 6213"/>
                <a:gd name="f6" fmla="val 1129"/>
                <a:gd name="f7" fmla="val 6523"/>
                <a:gd name="f8" fmla="val 6776"/>
                <a:gd name="f9" fmla="val 1379"/>
                <a:gd name="f10" fmla="val 1693"/>
                <a:gd name="f11" fmla="val 2006"/>
                <a:gd name="f12" fmla="val 2259"/>
                <a:gd name="f13" fmla="val 1696"/>
                <a:gd name="f14" fmla="val 1383"/>
                <a:gd name="f15" fmla="val 1130"/>
                <a:gd name="f16" fmla="val 3388"/>
                <a:gd name="f17" fmla="val 3638"/>
                <a:gd name="f18" fmla="val 3951"/>
                <a:gd name="f19" fmla="val 4264"/>
                <a:gd name="f20" fmla="val 4517"/>
                <a:gd name="f21" fmla="val 6249"/>
                <a:gd name="f22" fmla="val 6559"/>
                <a:gd name="f23" fmla="val 253"/>
                <a:gd name="f24" fmla="val 567"/>
                <a:gd name="f25" fmla="val 7342"/>
                <a:gd name="f26" fmla="val 7652"/>
                <a:gd name="f27" fmla="*/ f0 1 7905"/>
                <a:gd name="f28" fmla="*/ f1 1 6812"/>
                <a:gd name="f29" fmla="+- f4 0 f2"/>
                <a:gd name="f30" fmla="+- f3 0 f2"/>
                <a:gd name="f31" fmla="*/ f30 1 7905"/>
                <a:gd name="f32" fmla="*/ f29 1 6812"/>
                <a:gd name="f33" fmla="*/ f2 1 f31"/>
                <a:gd name="f34" fmla="*/ f3 1 f31"/>
                <a:gd name="f35" fmla="*/ f2 1 f32"/>
                <a:gd name="f36" fmla="*/ f4 1 f32"/>
                <a:gd name="f37" fmla="*/ f33 f27 1"/>
                <a:gd name="f38" fmla="*/ f34 f27 1"/>
                <a:gd name="f39" fmla="*/ f36 f28 1"/>
                <a:gd name="f40" fmla="*/ f35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7904" h="6812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5" y="f16"/>
                  </a:moveTo>
                  <a:cubicBezTo>
                    <a:pt x="f7" y="f16"/>
                    <a:pt x="f8" y="f17"/>
                    <a:pt x="f8" y="f18"/>
                  </a:cubicBezTo>
                  <a:cubicBezTo>
                    <a:pt x="f8" y="f19"/>
                    <a:pt x="f7" y="f20"/>
                    <a:pt x="f5" y="f20"/>
                  </a:cubicBezTo>
                  <a:lnTo>
                    <a:pt x="f13" y="f20"/>
                  </a:lnTo>
                  <a:cubicBezTo>
                    <a:pt x="f14" y="f20"/>
                    <a:pt x="f15" y="f19"/>
                    <a:pt x="f15" y="f18"/>
                  </a:cubicBezTo>
                  <a:cubicBezTo>
                    <a:pt x="f15" y="f17"/>
                    <a:pt x="f14" y="f16"/>
                    <a:pt x="f13" y="f16"/>
                  </a:cubicBezTo>
                  <a:close/>
                  <a:moveTo>
                    <a:pt x="f2" y="f2"/>
                  </a:moveTo>
                  <a:lnTo>
                    <a:pt x="f2" y="f21"/>
                  </a:lnTo>
                  <a:cubicBezTo>
                    <a:pt x="f2" y="f22"/>
                    <a:pt x="f23" y="f4"/>
                    <a:pt x="f24" y="f4"/>
                  </a:cubicBezTo>
                  <a:lnTo>
                    <a:pt x="f25" y="f4"/>
                  </a:lnTo>
                  <a:cubicBezTo>
                    <a:pt x="f26" y="f4"/>
                    <a:pt x="f3" y="f22"/>
                    <a:pt x="f3" y="f21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03" name="Google Shape;5595;p66">
              <a:extLst>
                <a:ext uri="{FF2B5EF4-FFF2-40B4-BE49-F238E27FC236}">
                  <a16:creationId xmlns:a16="http://schemas.microsoft.com/office/drawing/2014/main" id="{C31CAB4E-9B59-11EE-319A-859B7480C44B}"/>
                </a:ext>
              </a:extLst>
            </p:cNvPr>
            <p:cNvSpPr/>
            <p:nvPr/>
          </p:nvSpPr>
          <p:spPr>
            <a:xfrm>
              <a:off x="5180725" y="3466334"/>
              <a:ext cx="669093" cy="55022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9273"/>
                <a:gd name="f4" fmla="val 15849"/>
                <a:gd name="f5" fmla="val 4553"/>
                <a:gd name="f6" fmla="val 4518"/>
                <a:gd name="f7" fmla="val 5686"/>
                <a:gd name="f8" fmla="val 3424"/>
                <a:gd name="f9" fmla="val 4948"/>
                <a:gd name="f10" fmla="val 4710"/>
                <a:gd name="f11" fmla="val 3617"/>
                <a:gd name="f12" fmla="val 3852"/>
                <a:gd name="f13" fmla="val 15418"/>
                <a:gd name="f14" fmla="val 15653"/>
                <a:gd name="f15" fmla="val 15845"/>
                <a:gd name="f16" fmla="val 14716"/>
                <a:gd name="f17" fmla="val 10199"/>
                <a:gd name="f18" fmla="val 1130"/>
                <a:gd name="f19" fmla="val 3954"/>
                <a:gd name="f20" fmla="val 4265"/>
                <a:gd name="f21" fmla="val 10452"/>
                <a:gd name="f22" fmla="val 10765"/>
                <a:gd name="f23" fmla="val 13587"/>
                <a:gd name="f24" fmla="val 6815"/>
                <a:gd name="f25" fmla="val 5682"/>
                <a:gd name="f26" fmla="val 16412"/>
                <a:gd name="f27" fmla="val 9074"/>
                <a:gd name="f28" fmla="val 16722"/>
                <a:gd name="f29" fmla="val 16975"/>
                <a:gd name="f30" fmla="val 9324"/>
                <a:gd name="f31" fmla="val 9637"/>
                <a:gd name="f32" fmla="val 9950"/>
                <a:gd name="f33" fmla="val 10203"/>
                <a:gd name="f34" fmla="val 15282"/>
                <a:gd name="f35" fmla="val 14969"/>
                <a:gd name="f36" fmla="val 10782"/>
                <a:gd name="f37" fmla="val 1"/>
                <a:gd name="f38" fmla="val 10776"/>
                <a:gd name="f39" fmla="val 10771"/>
                <a:gd name="f40" fmla="val 5119"/>
                <a:gd name="f41" fmla="val 4806"/>
                <a:gd name="f42" fmla="val 254"/>
                <a:gd name="f43" fmla="val 567"/>
                <a:gd name="f44" fmla="val 3388"/>
                <a:gd name="f45" fmla="val 2993"/>
                <a:gd name="f46" fmla="val 2295"/>
                <a:gd name="f47" fmla="val 4087"/>
                <a:gd name="f48" fmla="val 1693"/>
                <a:gd name="f49" fmla="val 756"/>
                <a:gd name="f50" fmla="val 6442"/>
                <a:gd name="f51" fmla="val 7378"/>
                <a:gd name="f52" fmla="val 14154"/>
                <a:gd name="f53" fmla="val 15090"/>
                <a:gd name="f54" fmla="val 15846"/>
                <a:gd name="f55" fmla="val 12461"/>
                <a:gd name="f56" fmla="val 3990"/>
                <a:gd name="f57" fmla="val 3677"/>
                <a:gd name="f58" fmla="val 12208"/>
                <a:gd name="f59" fmla="val 11895"/>
                <a:gd name="f60" fmla="val 11582"/>
                <a:gd name="f61" fmla="val 11332"/>
                <a:gd name="f62" fmla="val 15593"/>
                <a:gd name="f63" fmla="val 17541"/>
                <a:gd name="f64" fmla="val 18474"/>
                <a:gd name="f65" fmla="val 19272"/>
                <a:gd name="f66" fmla="val 15087"/>
                <a:gd name="f67" fmla="val 6445"/>
                <a:gd name="f68" fmla="val 16276"/>
                <a:gd name="f69" fmla="val 14385"/>
                <a:gd name="f70" fmla="val 11026"/>
                <a:gd name="f71" fmla="val 30"/>
                <a:gd name="f72" fmla="val 11079"/>
                <a:gd name="f73" fmla="*/ f0 1 19273"/>
                <a:gd name="f74" fmla="*/ f1 1 15849"/>
                <a:gd name="f75" fmla="+- f4 0 f2"/>
                <a:gd name="f76" fmla="+- f3 0 f2"/>
                <a:gd name="f77" fmla="*/ f76 1 19273"/>
                <a:gd name="f78" fmla="*/ f75 1 15849"/>
                <a:gd name="f79" fmla="*/ f2 1 f77"/>
                <a:gd name="f80" fmla="*/ f3 1 f77"/>
                <a:gd name="f81" fmla="*/ f2 1 f78"/>
                <a:gd name="f82" fmla="*/ f4 1 f78"/>
                <a:gd name="f83" fmla="*/ f79 f73 1"/>
                <a:gd name="f84" fmla="*/ f80 f73 1"/>
                <a:gd name="f85" fmla="*/ f82 f74 1"/>
                <a:gd name="f86" fmla="*/ f81 f7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3" t="f86" r="f84" b="f85"/>
              <a:pathLst>
                <a:path w="19273" h="15849">
                  <a:moveTo>
                    <a:pt x="f5" y="f6"/>
                  </a:moveTo>
                  <a:lnTo>
                    <a:pt x="f5" y="f7"/>
                  </a:lnTo>
                  <a:lnTo>
                    <a:pt x="f8" y="f7"/>
                  </a:lnTo>
                  <a:lnTo>
                    <a:pt x="f8" y="f9"/>
                  </a:lnTo>
                  <a:cubicBezTo>
                    <a:pt x="f8" y="f10"/>
                    <a:pt x="f11" y="f6"/>
                    <a:pt x="f12" y="f6"/>
                  </a:cubicBezTo>
                  <a:close/>
                  <a:moveTo>
                    <a:pt x="f13" y="f6"/>
                  </a:moveTo>
                  <a:cubicBezTo>
                    <a:pt x="f14" y="f6"/>
                    <a:pt x="f15" y="f10"/>
                    <a:pt x="f15" y="f9"/>
                  </a:cubicBezTo>
                  <a:lnTo>
                    <a:pt x="f15" y="f7"/>
                  </a:lnTo>
                  <a:lnTo>
                    <a:pt x="f16" y="f7"/>
                  </a:lnTo>
                  <a:lnTo>
                    <a:pt x="f16" y="f6"/>
                  </a:lnTo>
                  <a:close/>
                  <a:moveTo>
                    <a:pt x="f17" y="f18"/>
                  </a:moveTo>
                  <a:lnTo>
                    <a:pt x="f17" y="f19"/>
                  </a:lnTo>
                  <a:cubicBezTo>
                    <a:pt x="f17" y="f20"/>
                    <a:pt x="f21" y="f6"/>
                    <a:pt x="f22" y="f6"/>
                  </a:cubicBezTo>
                  <a:lnTo>
                    <a:pt x="f23" y="f6"/>
                  </a:lnTo>
                  <a:lnTo>
                    <a:pt x="f23" y="f24"/>
                  </a:lnTo>
                  <a:lnTo>
                    <a:pt x="f25" y="f24"/>
                  </a:lnTo>
                  <a:lnTo>
                    <a:pt x="f25" y="f18"/>
                  </a:lnTo>
                  <a:close/>
                  <a:moveTo>
                    <a:pt x="f26" y="f27"/>
                  </a:moveTo>
                  <a:cubicBezTo>
                    <a:pt x="f28" y="f27"/>
                    <a:pt x="f29" y="f30"/>
                    <a:pt x="f29" y="f31"/>
                  </a:cubicBezTo>
                  <a:cubicBezTo>
                    <a:pt x="f29" y="f32"/>
                    <a:pt x="f28" y="f33"/>
                    <a:pt x="f26" y="f33"/>
                  </a:cubicBezTo>
                  <a:lnTo>
                    <a:pt x="f34" y="f33"/>
                  </a:lnTo>
                  <a:cubicBezTo>
                    <a:pt x="f35" y="f33"/>
                    <a:pt x="f16" y="f32"/>
                    <a:pt x="f16" y="f31"/>
                  </a:cubicBezTo>
                  <a:cubicBezTo>
                    <a:pt x="f16" y="f30"/>
                    <a:pt x="f35" y="f27"/>
                    <a:pt x="f34" y="f27"/>
                  </a:cubicBezTo>
                  <a:close/>
                  <a:moveTo>
                    <a:pt x="f36" y="f37"/>
                  </a:moveTo>
                  <a:cubicBezTo>
                    <a:pt x="f38" y="f37"/>
                    <a:pt x="f39" y="f37"/>
                    <a:pt x="f22" y="f37"/>
                  </a:cubicBezTo>
                  <a:lnTo>
                    <a:pt x="f40" y="f37"/>
                  </a:lnTo>
                  <a:cubicBezTo>
                    <a:pt x="f41" y="f37"/>
                    <a:pt x="f5" y="f42"/>
                    <a:pt x="f5" y="f43"/>
                  </a:cubicBezTo>
                  <a:lnTo>
                    <a:pt x="f5" y="f44"/>
                  </a:lnTo>
                  <a:lnTo>
                    <a:pt x="f12" y="f44"/>
                  </a:lnTo>
                  <a:cubicBezTo>
                    <a:pt x="f45" y="f44"/>
                    <a:pt x="f46" y="f47"/>
                    <a:pt x="f46" y="f9"/>
                  </a:cubicBezTo>
                  <a:lnTo>
                    <a:pt x="f46" y="f7"/>
                  </a:lnTo>
                  <a:lnTo>
                    <a:pt x="f48" y="f7"/>
                  </a:lnTo>
                  <a:cubicBezTo>
                    <a:pt x="f49" y="f7"/>
                    <a:pt x="f2" y="f50"/>
                    <a:pt x="f2" y="f51"/>
                  </a:cubicBezTo>
                  <a:lnTo>
                    <a:pt x="f2" y="f52"/>
                  </a:lnTo>
                  <a:cubicBezTo>
                    <a:pt x="f2" y="f53"/>
                    <a:pt x="f49" y="f54"/>
                    <a:pt x="f48" y="f4"/>
                  </a:cubicBezTo>
                  <a:lnTo>
                    <a:pt x="f5" y="f4"/>
                  </a:lnTo>
                  <a:lnTo>
                    <a:pt x="f5" y="f55"/>
                  </a:lnTo>
                  <a:lnTo>
                    <a:pt x="f56" y="f55"/>
                  </a:lnTo>
                  <a:cubicBezTo>
                    <a:pt x="f57" y="f55"/>
                    <a:pt x="f8" y="f58"/>
                    <a:pt x="f8" y="f59"/>
                  </a:cubicBezTo>
                  <a:cubicBezTo>
                    <a:pt x="f8" y="f60"/>
                    <a:pt x="f57" y="f61"/>
                    <a:pt x="f56" y="f61"/>
                  </a:cubicBezTo>
                  <a:lnTo>
                    <a:pt x="f34" y="f61"/>
                  </a:lnTo>
                  <a:cubicBezTo>
                    <a:pt x="f62" y="f61"/>
                    <a:pt x="f15" y="f60"/>
                    <a:pt x="f15" y="f59"/>
                  </a:cubicBezTo>
                  <a:cubicBezTo>
                    <a:pt x="f15" y="f58"/>
                    <a:pt x="f62" y="f55"/>
                    <a:pt x="f34" y="f55"/>
                  </a:cubicBezTo>
                  <a:lnTo>
                    <a:pt x="f16" y="f55"/>
                  </a:lnTo>
                  <a:lnTo>
                    <a:pt x="f16" y="f4"/>
                  </a:lnTo>
                  <a:lnTo>
                    <a:pt x="f63" y="f4"/>
                  </a:lnTo>
                  <a:cubicBezTo>
                    <a:pt x="f64" y="f4"/>
                    <a:pt x="f65" y="f66"/>
                    <a:pt x="f65" y="f52"/>
                  </a:cubicBezTo>
                  <a:lnTo>
                    <a:pt x="f65" y="f51"/>
                  </a:lnTo>
                  <a:cubicBezTo>
                    <a:pt x="f65" y="f67"/>
                    <a:pt x="f64" y="f7"/>
                    <a:pt x="f63" y="f7"/>
                  </a:cubicBezTo>
                  <a:lnTo>
                    <a:pt x="f29" y="f7"/>
                  </a:lnTo>
                  <a:lnTo>
                    <a:pt x="f29" y="f9"/>
                  </a:lnTo>
                  <a:cubicBezTo>
                    <a:pt x="f29" y="f47"/>
                    <a:pt x="f68" y="f44"/>
                    <a:pt x="f13" y="f44"/>
                  </a:cubicBezTo>
                  <a:lnTo>
                    <a:pt x="f69" y="f44"/>
                  </a:lnTo>
                  <a:cubicBezTo>
                    <a:pt x="f70" y="f71"/>
                    <a:pt x="f72" y="f37"/>
                    <a:pt x="f36" y="f3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04" name="Google Shape;5596;p66">
            <a:extLst>
              <a:ext uri="{FF2B5EF4-FFF2-40B4-BE49-F238E27FC236}">
                <a16:creationId xmlns:a16="http://schemas.microsoft.com/office/drawing/2014/main" id="{A497C20A-73F0-7560-3142-5853139FC461}"/>
              </a:ext>
            </a:extLst>
          </p:cNvPr>
          <p:cNvGrpSpPr/>
          <p:nvPr/>
        </p:nvGrpSpPr>
        <p:grpSpPr>
          <a:xfrm>
            <a:off x="3809159" y="2705520"/>
            <a:ext cx="395021" cy="395021"/>
            <a:chOff x="6907679" y="3560865"/>
            <a:chExt cx="526694" cy="526694"/>
          </a:xfrm>
          <a:solidFill>
            <a:srgbClr val="C00000"/>
          </a:solidFill>
        </p:grpSpPr>
        <p:sp>
          <p:nvSpPr>
            <p:cNvPr id="105" name="Google Shape;5597;p66">
              <a:extLst>
                <a:ext uri="{FF2B5EF4-FFF2-40B4-BE49-F238E27FC236}">
                  <a16:creationId xmlns:a16="http://schemas.microsoft.com/office/drawing/2014/main" id="{3E5E4F02-F87A-A0C8-0740-38AD155A9D14}"/>
                </a:ext>
              </a:extLst>
            </p:cNvPr>
            <p:cNvSpPr/>
            <p:nvPr/>
          </p:nvSpPr>
          <p:spPr>
            <a:xfrm>
              <a:off x="6907679" y="3777935"/>
              <a:ext cx="526694" cy="30962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9273"/>
                <a:gd name="f4" fmla="val 11330"/>
                <a:gd name="f5" fmla="val 5120"/>
                <a:gd name="f6" fmla="val 1130"/>
                <a:gd name="f7" fmla="val 5433"/>
                <a:gd name="f8" fmla="val 5683"/>
                <a:gd name="f9" fmla="val 1380"/>
                <a:gd name="f10" fmla="val 1693"/>
                <a:gd name="f11" fmla="val 2006"/>
                <a:gd name="f12" fmla="val 2259"/>
                <a:gd name="f13" fmla="val 2861"/>
                <a:gd name="f14" fmla="val 2548"/>
                <a:gd name="f15" fmla="val 2298"/>
                <a:gd name="f16" fmla="val 10766"/>
                <a:gd name="f17" fmla="val 11079"/>
                <a:gd name="f18" fmla="val 11329"/>
                <a:gd name="f19" fmla="val 8507"/>
                <a:gd name="f20" fmla="val 8194"/>
                <a:gd name="f21" fmla="val 7944"/>
                <a:gd name="f22" fmla="val 16412"/>
                <a:gd name="f23" fmla="val 16725"/>
                <a:gd name="f24" fmla="val 16975"/>
                <a:gd name="f25" fmla="val 14153"/>
                <a:gd name="f26" fmla="val 13840"/>
                <a:gd name="f27" fmla="val 13590"/>
                <a:gd name="f28" fmla="val 4518"/>
                <a:gd name="f29" fmla="val 4767"/>
                <a:gd name="f30" fmla="val 5081"/>
                <a:gd name="f31" fmla="val 5394"/>
                <a:gd name="f32" fmla="val 5647"/>
                <a:gd name="f33" fmla="val 7941"/>
                <a:gd name="f34" fmla="val 8818"/>
                <a:gd name="f35" fmla="val 9071"/>
                <a:gd name="f36" fmla="val 1"/>
                <a:gd name="f37" fmla="val 9637"/>
                <a:gd name="f38" fmla="val 10570"/>
                <a:gd name="f39" fmla="val 759"/>
                <a:gd name="f40" fmla="val 1696"/>
                <a:gd name="f41" fmla="val 17580"/>
                <a:gd name="f42" fmla="val 18514"/>
                <a:gd name="f43" fmla="*/ f0 1 19273"/>
                <a:gd name="f44" fmla="*/ f1 1 11330"/>
                <a:gd name="f45" fmla="+- f4 0 f2"/>
                <a:gd name="f46" fmla="+- f3 0 f2"/>
                <a:gd name="f47" fmla="*/ f46 1 19273"/>
                <a:gd name="f48" fmla="*/ f45 1 11330"/>
                <a:gd name="f49" fmla="*/ f2 1 f47"/>
                <a:gd name="f50" fmla="*/ f3 1 f47"/>
                <a:gd name="f51" fmla="*/ f2 1 f48"/>
                <a:gd name="f52" fmla="*/ f4 1 f48"/>
                <a:gd name="f53" fmla="*/ f49 f43 1"/>
                <a:gd name="f54" fmla="*/ f50 f43 1"/>
                <a:gd name="f55" fmla="*/ f52 f44 1"/>
                <a:gd name="f56" fmla="*/ f51 f4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3" t="f56" r="f54" b="f55"/>
              <a:pathLst>
                <a:path w="19273" h="11330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16" y="f6"/>
                  </a:moveTo>
                  <a:cubicBezTo>
                    <a:pt x="f17" y="f6"/>
                    <a:pt x="f18" y="f9"/>
                    <a:pt x="f18" y="f10"/>
                  </a:cubicBezTo>
                  <a:cubicBezTo>
                    <a:pt x="f18" y="f11"/>
                    <a:pt x="f17" y="f12"/>
                    <a:pt x="f16" y="f12"/>
                  </a:cubicBezTo>
                  <a:lnTo>
                    <a:pt x="f19" y="f12"/>
                  </a:lnTo>
                  <a:cubicBezTo>
                    <a:pt x="f20" y="f12"/>
                    <a:pt x="f21" y="f11"/>
                    <a:pt x="f21" y="f10"/>
                  </a:cubicBezTo>
                  <a:cubicBezTo>
                    <a:pt x="f21" y="f9"/>
                    <a:pt x="f20" y="f6"/>
                    <a:pt x="f19" y="f6"/>
                  </a:cubicBezTo>
                  <a:close/>
                  <a:moveTo>
                    <a:pt x="f22" y="f6"/>
                  </a:moveTo>
                  <a:cubicBezTo>
                    <a:pt x="f23" y="f6"/>
                    <a:pt x="f24" y="f9"/>
                    <a:pt x="f24" y="f10"/>
                  </a:cubicBezTo>
                  <a:cubicBezTo>
                    <a:pt x="f24" y="f11"/>
                    <a:pt x="f23" y="f12"/>
                    <a:pt x="f22" y="f12"/>
                  </a:cubicBezTo>
                  <a:lnTo>
                    <a:pt x="f25" y="f12"/>
                  </a:lnTo>
                  <a:cubicBezTo>
                    <a:pt x="f26" y="f12"/>
                    <a:pt x="f27" y="f11"/>
                    <a:pt x="f27" y="f10"/>
                  </a:cubicBezTo>
                  <a:cubicBezTo>
                    <a:pt x="f27" y="f9"/>
                    <a:pt x="f26" y="f6"/>
                    <a:pt x="f25" y="f6"/>
                  </a:cubicBezTo>
                  <a:close/>
                  <a:moveTo>
                    <a:pt x="f5" y="f28"/>
                  </a:moveTo>
                  <a:cubicBezTo>
                    <a:pt x="f7" y="f28"/>
                    <a:pt x="f8" y="f29"/>
                    <a:pt x="f8" y="f30"/>
                  </a:cubicBezTo>
                  <a:cubicBezTo>
                    <a:pt x="f8" y="f31"/>
                    <a:pt x="f7" y="f32"/>
                    <a:pt x="f5" y="f32"/>
                  </a:cubicBezTo>
                  <a:lnTo>
                    <a:pt x="f13" y="f32"/>
                  </a:lnTo>
                  <a:cubicBezTo>
                    <a:pt x="f14" y="f32"/>
                    <a:pt x="f15" y="f31"/>
                    <a:pt x="f15" y="f30"/>
                  </a:cubicBezTo>
                  <a:cubicBezTo>
                    <a:pt x="f15" y="f29"/>
                    <a:pt x="f14" y="f28"/>
                    <a:pt x="f13" y="f28"/>
                  </a:cubicBezTo>
                  <a:close/>
                  <a:moveTo>
                    <a:pt x="f16" y="f28"/>
                  </a:moveTo>
                  <a:cubicBezTo>
                    <a:pt x="f17" y="f28"/>
                    <a:pt x="f18" y="f29"/>
                    <a:pt x="f18" y="f30"/>
                  </a:cubicBezTo>
                  <a:cubicBezTo>
                    <a:pt x="f18" y="f31"/>
                    <a:pt x="f17" y="f32"/>
                    <a:pt x="f16" y="f32"/>
                  </a:cubicBezTo>
                  <a:lnTo>
                    <a:pt x="f19" y="f32"/>
                  </a:lnTo>
                  <a:cubicBezTo>
                    <a:pt x="f20" y="f32"/>
                    <a:pt x="f21" y="f31"/>
                    <a:pt x="f21" y="f30"/>
                  </a:cubicBezTo>
                  <a:cubicBezTo>
                    <a:pt x="f21" y="f29"/>
                    <a:pt x="f20" y="f28"/>
                    <a:pt x="f19" y="f28"/>
                  </a:cubicBezTo>
                  <a:close/>
                  <a:moveTo>
                    <a:pt x="f22" y="f28"/>
                  </a:moveTo>
                  <a:cubicBezTo>
                    <a:pt x="f23" y="f28"/>
                    <a:pt x="f24" y="f29"/>
                    <a:pt x="f24" y="f30"/>
                  </a:cubicBezTo>
                  <a:cubicBezTo>
                    <a:pt x="f24" y="f31"/>
                    <a:pt x="f23" y="f32"/>
                    <a:pt x="f22" y="f32"/>
                  </a:cubicBezTo>
                  <a:lnTo>
                    <a:pt x="f25" y="f32"/>
                  </a:lnTo>
                  <a:cubicBezTo>
                    <a:pt x="f26" y="f32"/>
                    <a:pt x="f27" y="f31"/>
                    <a:pt x="f27" y="f30"/>
                  </a:cubicBezTo>
                  <a:cubicBezTo>
                    <a:pt x="f27" y="f29"/>
                    <a:pt x="f26" y="f28"/>
                    <a:pt x="f25" y="f28"/>
                  </a:cubicBezTo>
                  <a:close/>
                  <a:moveTo>
                    <a:pt x="f5" y="f33"/>
                  </a:moveTo>
                  <a:cubicBezTo>
                    <a:pt x="f7" y="f33"/>
                    <a:pt x="f8" y="f20"/>
                    <a:pt x="f8" y="f19"/>
                  </a:cubicBezTo>
                  <a:cubicBezTo>
                    <a:pt x="f8" y="f34"/>
                    <a:pt x="f7" y="f35"/>
                    <a:pt x="f5" y="f35"/>
                  </a:cubicBezTo>
                  <a:lnTo>
                    <a:pt x="f13" y="f35"/>
                  </a:lnTo>
                  <a:cubicBezTo>
                    <a:pt x="f14" y="f35"/>
                    <a:pt x="f15" y="f34"/>
                    <a:pt x="f15" y="f19"/>
                  </a:cubicBezTo>
                  <a:cubicBezTo>
                    <a:pt x="f15" y="f20"/>
                    <a:pt x="f14" y="f33"/>
                    <a:pt x="f13" y="f33"/>
                  </a:cubicBezTo>
                  <a:close/>
                  <a:moveTo>
                    <a:pt x="f16" y="f33"/>
                  </a:moveTo>
                  <a:cubicBezTo>
                    <a:pt x="f17" y="f33"/>
                    <a:pt x="f18" y="f20"/>
                    <a:pt x="f18" y="f19"/>
                  </a:cubicBezTo>
                  <a:cubicBezTo>
                    <a:pt x="f18" y="f34"/>
                    <a:pt x="f17" y="f35"/>
                    <a:pt x="f16" y="f35"/>
                  </a:cubicBezTo>
                  <a:lnTo>
                    <a:pt x="f19" y="f35"/>
                  </a:lnTo>
                  <a:cubicBezTo>
                    <a:pt x="f20" y="f35"/>
                    <a:pt x="f21" y="f34"/>
                    <a:pt x="f21" y="f19"/>
                  </a:cubicBezTo>
                  <a:cubicBezTo>
                    <a:pt x="f21" y="f20"/>
                    <a:pt x="f20" y="f33"/>
                    <a:pt x="f19" y="f33"/>
                  </a:cubicBezTo>
                  <a:close/>
                  <a:moveTo>
                    <a:pt x="f22" y="f33"/>
                  </a:moveTo>
                  <a:cubicBezTo>
                    <a:pt x="f23" y="f33"/>
                    <a:pt x="f24" y="f20"/>
                    <a:pt x="f24" y="f19"/>
                  </a:cubicBezTo>
                  <a:cubicBezTo>
                    <a:pt x="f24" y="f34"/>
                    <a:pt x="f23" y="f35"/>
                    <a:pt x="f22" y="f35"/>
                  </a:cubicBezTo>
                  <a:lnTo>
                    <a:pt x="f25" y="f35"/>
                  </a:lnTo>
                  <a:cubicBezTo>
                    <a:pt x="f26" y="f35"/>
                    <a:pt x="f27" y="f34"/>
                    <a:pt x="f27" y="f19"/>
                  </a:cubicBezTo>
                  <a:cubicBezTo>
                    <a:pt x="f27" y="f20"/>
                    <a:pt x="f26" y="f33"/>
                    <a:pt x="f25" y="f33"/>
                  </a:cubicBezTo>
                  <a:close/>
                  <a:moveTo>
                    <a:pt x="f36" y="f36"/>
                  </a:moveTo>
                  <a:lnTo>
                    <a:pt x="f36" y="f37"/>
                  </a:lnTo>
                  <a:cubicBezTo>
                    <a:pt x="f36" y="f38"/>
                    <a:pt x="f39" y="f18"/>
                    <a:pt x="f40" y="f18"/>
                  </a:cubicBezTo>
                  <a:lnTo>
                    <a:pt x="f41" y="f18"/>
                  </a:lnTo>
                  <a:cubicBezTo>
                    <a:pt x="f42" y="f18"/>
                    <a:pt x="f3" y="f38"/>
                    <a:pt x="f3" y="f37"/>
                  </a:cubicBezTo>
                  <a:lnTo>
                    <a:pt x="f3" y="f3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06" name="Google Shape;5598;p66">
              <a:extLst>
                <a:ext uri="{FF2B5EF4-FFF2-40B4-BE49-F238E27FC236}">
                  <a16:creationId xmlns:a16="http://schemas.microsoft.com/office/drawing/2014/main" id="{C384C3C4-6763-4726-B84D-FD1376802A17}"/>
                </a:ext>
              </a:extLst>
            </p:cNvPr>
            <p:cNvSpPr/>
            <p:nvPr/>
          </p:nvSpPr>
          <p:spPr>
            <a:xfrm>
              <a:off x="6907679" y="3560865"/>
              <a:ext cx="526694" cy="18624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9273"/>
                <a:gd name="f4" fmla="val 6815"/>
                <a:gd name="f5" fmla="val 3990"/>
                <a:gd name="f6" fmla="val 1129"/>
                <a:gd name="f7" fmla="val 4304"/>
                <a:gd name="f8" fmla="val 4557"/>
                <a:gd name="f9" fmla="val 1382"/>
                <a:gd name="f10" fmla="val 1695"/>
                <a:gd name="f11" fmla="val 3954"/>
                <a:gd name="f12" fmla="val 4264"/>
                <a:gd name="f13" fmla="val 4517"/>
                <a:gd name="f14" fmla="val 3677"/>
                <a:gd name="f15" fmla="val 3427"/>
                <a:gd name="f16" fmla="val 9637"/>
                <a:gd name="f17" fmla="val 9950"/>
                <a:gd name="f18" fmla="val 10203"/>
                <a:gd name="f19" fmla="val 9323"/>
                <a:gd name="f20" fmla="val 9073"/>
                <a:gd name="f21" fmla="val 15283"/>
                <a:gd name="f22" fmla="val 15596"/>
                <a:gd name="f23" fmla="val 15849"/>
                <a:gd name="f24" fmla="val 14969"/>
                <a:gd name="f25" fmla="val 14719"/>
                <a:gd name="f26" fmla="val 3054"/>
                <a:gd name="f27" fmla="val 2298"/>
                <a:gd name="f28" fmla="val 759"/>
                <a:gd name="f29" fmla="val 2258"/>
                <a:gd name="f30" fmla="val 1696"/>
                <a:gd name="f31" fmla="val 1"/>
                <a:gd name="f32" fmla="val 3017"/>
                <a:gd name="f33" fmla="val 6814"/>
                <a:gd name="f34" fmla="val 18514"/>
                <a:gd name="f35" fmla="val 17580"/>
                <a:gd name="f36" fmla="val 16978"/>
                <a:gd name="f37" fmla="val 16219"/>
                <a:gd name="f38" fmla="val 14346"/>
                <a:gd name="f39" fmla="val 13590"/>
                <a:gd name="f40" fmla="val 11332"/>
                <a:gd name="f41" fmla="val 10573"/>
                <a:gd name="f42" fmla="val 8700"/>
                <a:gd name="f43" fmla="val 7944"/>
                <a:gd name="f44" fmla="val 5686"/>
                <a:gd name="f45" fmla="val 4927"/>
                <a:gd name="f46" fmla="*/ f0 1 19273"/>
                <a:gd name="f47" fmla="*/ f1 1 6815"/>
                <a:gd name="f48" fmla="+- f4 0 f2"/>
                <a:gd name="f49" fmla="+- f3 0 f2"/>
                <a:gd name="f50" fmla="*/ f49 1 19273"/>
                <a:gd name="f51" fmla="*/ f48 1 6815"/>
                <a:gd name="f52" fmla="*/ f2 1 f50"/>
                <a:gd name="f53" fmla="*/ f3 1 f50"/>
                <a:gd name="f54" fmla="*/ f2 1 f51"/>
                <a:gd name="f55" fmla="*/ f4 1 f51"/>
                <a:gd name="f56" fmla="*/ f52 f46 1"/>
                <a:gd name="f57" fmla="*/ f53 f46 1"/>
                <a:gd name="f58" fmla="*/ f55 f47 1"/>
                <a:gd name="f59" fmla="*/ f54 f4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6" t="f59" r="f57" b="f58"/>
              <a:pathLst>
                <a:path w="19273" h="6815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8" y="f12"/>
                    <a:pt x="f7" y="f13"/>
                    <a:pt x="f5" y="f13"/>
                  </a:cubicBezTo>
                  <a:cubicBezTo>
                    <a:pt x="f14" y="f13"/>
                    <a:pt x="f15" y="f12"/>
                    <a:pt x="f15" y="f11"/>
                  </a:cubicBezTo>
                  <a:lnTo>
                    <a:pt x="f15" y="f10"/>
                  </a:lnTo>
                  <a:cubicBezTo>
                    <a:pt x="f15" y="f9"/>
                    <a:pt x="f14" y="f6"/>
                    <a:pt x="f5" y="f6"/>
                  </a:cubicBezTo>
                  <a:close/>
                  <a:moveTo>
                    <a:pt x="f16" y="f6"/>
                  </a:moveTo>
                  <a:cubicBezTo>
                    <a:pt x="f17" y="f6"/>
                    <a:pt x="f18" y="f9"/>
                    <a:pt x="f18" y="f10"/>
                  </a:cubicBezTo>
                  <a:lnTo>
                    <a:pt x="f18" y="f11"/>
                  </a:lnTo>
                  <a:cubicBezTo>
                    <a:pt x="f18" y="f12"/>
                    <a:pt x="f17" y="f13"/>
                    <a:pt x="f16" y="f13"/>
                  </a:cubicBezTo>
                  <a:cubicBezTo>
                    <a:pt x="f19" y="f13"/>
                    <a:pt x="f20" y="f12"/>
                    <a:pt x="f20" y="f11"/>
                  </a:cubicBezTo>
                  <a:lnTo>
                    <a:pt x="f20" y="f10"/>
                  </a:lnTo>
                  <a:cubicBezTo>
                    <a:pt x="f20" y="f9"/>
                    <a:pt x="f19" y="f6"/>
                    <a:pt x="f16" y="f6"/>
                  </a:cubicBezTo>
                  <a:close/>
                  <a:moveTo>
                    <a:pt x="f21" y="f6"/>
                  </a:moveTo>
                  <a:cubicBezTo>
                    <a:pt x="f22" y="f6"/>
                    <a:pt x="f23" y="f9"/>
                    <a:pt x="f23" y="f10"/>
                  </a:cubicBezTo>
                  <a:lnTo>
                    <a:pt x="f23" y="f11"/>
                  </a:lnTo>
                  <a:cubicBezTo>
                    <a:pt x="f23" y="f12"/>
                    <a:pt x="f22" y="f13"/>
                    <a:pt x="f21" y="f13"/>
                  </a:cubicBezTo>
                  <a:cubicBezTo>
                    <a:pt x="f24" y="f13"/>
                    <a:pt x="f25" y="f12"/>
                    <a:pt x="f25" y="f11"/>
                  </a:cubicBezTo>
                  <a:lnTo>
                    <a:pt x="f25" y="f10"/>
                  </a:lnTo>
                  <a:cubicBezTo>
                    <a:pt x="f25" y="f9"/>
                    <a:pt x="f24" y="f6"/>
                    <a:pt x="f21" y="f6"/>
                  </a:cubicBezTo>
                  <a:close/>
                  <a:moveTo>
                    <a:pt x="f5" y="f2"/>
                  </a:moveTo>
                  <a:cubicBezTo>
                    <a:pt x="f26" y="f2"/>
                    <a:pt x="f27" y="f28"/>
                    <a:pt x="f27" y="f10"/>
                  </a:cubicBezTo>
                  <a:lnTo>
                    <a:pt x="f27" y="f29"/>
                  </a:lnTo>
                  <a:lnTo>
                    <a:pt x="f30" y="f29"/>
                  </a:lnTo>
                  <a:cubicBezTo>
                    <a:pt x="f28" y="f29"/>
                    <a:pt x="f31" y="f32"/>
                    <a:pt x="f31" y="f11"/>
                  </a:cubicBezTo>
                  <a:lnTo>
                    <a:pt x="f31" y="f33"/>
                  </a:lnTo>
                  <a:lnTo>
                    <a:pt x="f3" y="f33"/>
                  </a:lnTo>
                  <a:lnTo>
                    <a:pt x="f3" y="f11"/>
                  </a:lnTo>
                  <a:cubicBezTo>
                    <a:pt x="f3" y="f32"/>
                    <a:pt x="f34" y="f29"/>
                    <a:pt x="f35" y="f29"/>
                  </a:cubicBezTo>
                  <a:lnTo>
                    <a:pt x="f36" y="f29"/>
                  </a:lnTo>
                  <a:lnTo>
                    <a:pt x="f36" y="f10"/>
                  </a:lnTo>
                  <a:cubicBezTo>
                    <a:pt x="f36" y="f28"/>
                    <a:pt x="f37" y="f2"/>
                    <a:pt x="f21" y="f2"/>
                  </a:cubicBezTo>
                  <a:cubicBezTo>
                    <a:pt x="f38" y="f2"/>
                    <a:pt x="f39" y="f28"/>
                    <a:pt x="f39" y="f10"/>
                  </a:cubicBezTo>
                  <a:lnTo>
                    <a:pt x="f39" y="f29"/>
                  </a:lnTo>
                  <a:lnTo>
                    <a:pt x="f40" y="f29"/>
                  </a:lnTo>
                  <a:lnTo>
                    <a:pt x="f40" y="f10"/>
                  </a:lnTo>
                  <a:cubicBezTo>
                    <a:pt x="f40" y="f28"/>
                    <a:pt x="f41" y="f2"/>
                    <a:pt x="f16" y="f2"/>
                  </a:cubicBezTo>
                  <a:cubicBezTo>
                    <a:pt x="f42" y="f2"/>
                    <a:pt x="f43" y="f28"/>
                    <a:pt x="f43" y="f10"/>
                  </a:cubicBezTo>
                  <a:lnTo>
                    <a:pt x="f43" y="f29"/>
                  </a:lnTo>
                  <a:lnTo>
                    <a:pt x="f44" y="f29"/>
                  </a:lnTo>
                  <a:lnTo>
                    <a:pt x="f44" y="f10"/>
                  </a:lnTo>
                  <a:cubicBezTo>
                    <a:pt x="f44" y="f28"/>
                    <a:pt x="f4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07" name="Google Shape;5651;p66">
            <a:extLst>
              <a:ext uri="{FF2B5EF4-FFF2-40B4-BE49-F238E27FC236}">
                <a16:creationId xmlns:a16="http://schemas.microsoft.com/office/drawing/2014/main" id="{5559C27C-95DA-D0AD-E141-749BCBA83C16}"/>
              </a:ext>
            </a:extLst>
          </p:cNvPr>
          <p:cNvGrpSpPr/>
          <p:nvPr/>
        </p:nvGrpSpPr>
        <p:grpSpPr>
          <a:xfrm>
            <a:off x="6221680" y="2761797"/>
            <a:ext cx="441299" cy="284449"/>
            <a:chOff x="10124373" y="3635901"/>
            <a:chExt cx="588398" cy="379265"/>
          </a:xfrm>
          <a:solidFill>
            <a:srgbClr val="C00000"/>
          </a:solidFill>
        </p:grpSpPr>
        <p:sp>
          <p:nvSpPr>
            <p:cNvPr id="108" name="Google Shape;5652;p66">
              <a:extLst>
                <a:ext uri="{FF2B5EF4-FFF2-40B4-BE49-F238E27FC236}">
                  <a16:creationId xmlns:a16="http://schemas.microsoft.com/office/drawing/2014/main" id="{99DA4D43-D066-2334-600D-2CBF65452DBD}"/>
                </a:ext>
              </a:extLst>
            </p:cNvPr>
            <p:cNvSpPr/>
            <p:nvPr/>
          </p:nvSpPr>
          <p:spPr>
            <a:xfrm>
              <a:off x="10124373" y="3659895"/>
              <a:ext cx="588398" cy="35527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9273"/>
                <a:gd name="f4" fmla="val 11637"/>
                <a:gd name="f5" fmla="val 266"/>
                <a:gd name="f6" fmla="val 1"/>
                <a:gd name="f7" fmla="val 91"/>
                <a:gd name="f8" fmla="val 272"/>
                <a:gd name="f9" fmla="val 585"/>
                <a:gd name="f10" fmla="val 907"/>
                <a:gd name="f11" fmla="val 9941"/>
                <a:gd name="f12" fmla="val 10877"/>
                <a:gd name="f13" fmla="val 757"/>
                <a:gd name="f14" fmla="val 11633"/>
                <a:gd name="f15" fmla="val 1693"/>
                <a:gd name="f16" fmla="val 11636"/>
                <a:gd name="f17" fmla="val 17577"/>
                <a:gd name="f18" fmla="val 18514"/>
                <a:gd name="f19" fmla="val 19270"/>
                <a:gd name="f20" fmla="val 19176"/>
                <a:gd name="f21" fmla="val 19005"/>
                <a:gd name="f22" fmla="val 9974"/>
                <a:gd name="f23" fmla="val 7005"/>
                <a:gd name="f24" fmla="val 9873"/>
                <a:gd name="f25" fmla="val 7080"/>
                <a:gd name="f26" fmla="val 9754"/>
                <a:gd name="f27" fmla="val 7118"/>
                <a:gd name="f28" fmla="val 9635"/>
                <a:gd name="f29" fmla="val 9516"/>
                <a:gd name="f30" fmla="val 9397"/>
                <a:gd name="f31" fmla="val 9296"/>
                <a:gd name="f32" fmla="*/ f0 1 19273"/>
                <a:gd name="f33" fmla="*/ f1 1 11637"/>
                <a:gd name="f34" fmla="+- f4 0 f2"/>
                <a:gd name="f35" fmla="+- f3 0 f2"/>
                <a:gd name="f36" fmla="*/ f35 1 19273"/>
                <a:gd name="f37" fmla="*/ f34 1 11637"/>
                <a:gd name="f38" fmla="*/ f2 1 f36"/>
                <a:gd name="f39" fmla="*/ f3 1 f36"/>
                <a:gd name="f40" fmla="*/ f2 1 f37"/>
                <a:gd name="f41" fmla="*/ f4 1 f37"/>
                <a:gd name="f42" fmla="*/ f38 f32 1"/>
                <a:gd name="f43" fmla="*/ f39 f32 1"/>
                <a:gd name="f44" fmla="*/ f41 f33 1"/>
                <a:gd name="f45" fmla="*/ f40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19273" h="11637">
                  <a:moveTo>
                    <a:pt x="f5" y="f6"/>
                  </a:moveTo>
                  <a:cubicBezTo>
                    <a:pt x="f7" y="f8"/>
                    <a:pt x="f6" y="f9"/>
                    <a:pt x="f6" y="f10"/>
                  </a:cubicBezTo>
                  <a:lnTo>
                    <a:pt x="f6" y="f11"/>
                  </a:lnTo>
                  <a:cubicBezTo>
                    <a:pt x="f6" y="f12"/>
                    <a:pt x="f13" y="f14"/>
                    <a:pt x="f15" y="f16"/>
                  </a:cubicBezTo>
                  <a:lnTo>
                    <a:pt x="f17" y="f16"/>
                  </a:lnTo>
                  <a:cubicBezTo>
                    <a:pt x="f18" y="f14"/>
                    <a:pt x="f19" y="f12"/>
                    <a:pt x="f3" y="f11"/>
                  </a:cubicBezTo>
                  <a:lnTo>
                    <a:pt x="f3" y="f10"/>
                  </a:lnTo>
                  <a:cubicBezTo>
                    <a:pt x="f19" y="f9"/>
                    <a:pt x="f20" y="f8"/>
                    <a:pt x="f21" y="f6"/>
                  </a:cubicBezTo>
                  <a:lnTo>
                    <a:pt x="f22" y="f23"/>
                  </a:lnTo>
                  <a:cubicBezTo>
                    <a:pt x="f24" y="f25"/>
                    <a:pt x="f26" y="f27"/>
                    <a:pt x="f28" y="f27"/>
                  </a:cubicBezTo>
                  <a:cubicBezTo>
                    <a:pt x="f29" y="f27"/>
                    <a:pt x="f30" y="f25"/>
                    <a:pt x="f31" y="f23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09" name="Google Shape;5653;p66">
              <a:extLst>
                <a:ext uri="{FF2B5EF4-FFF2-40B4-BE49-F238E27FC236}">
                  <a16:creationId xmlns:a16="http://schemas.microsoft.com/office/drawing/2014/main" id="{B0195428-C476-A57A-3FA9-6B41E2F2CA31}"/>
                </a:ext>
              </a:extLst>
            </p:cNvPr>
            <p:cNvSpPr/>
            <p:nvPr/>
          </p:nvSpPr>
          <p:spPr>
            <a:xfrm>
              <a:off x="10160885" y="3635901"/>
              <a:ext cx="515310" cy="2024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879"/>
                <a:gd name="f4" fmla="val 6632"/>
                <a:gd name="f5" fmla="val 497"/>
                <a:gd name="f6" fmla="val 1"/>
                <a:gd name="f7" fmla="val 328"/>
                <a:gd name="f8" fmla="val 160"/>
                <a:gd name="f9" fmla="val 31"/>
                <a:gd name="f10" fmla="val 82"/>
                <a:gd name="f11" fmla="val 8441"/>
                <a:gd name="f12" fmla="val 6631"/>
                <a:gd name="f13" fmla="val 16878"/>
                <a:gd name="f14" fmla="val 16719"/>
                <a:gd name="f15" fmla="val 16550"/>
                <a:gd name="f16" fmla="val 16381"/>
                <a:gd name="f17" fmla="*/ f0 1 16879"/>
                <a:gd name="f18" fmla="*/ f1 1 6632"/>
                <a:gd name="f19" fmla="+- f4 0 f2"/>
                <a:gd name="f20" fmla="+- f3 0 f2"/>
                <a:gd name="f21" fmla="*/ f20 1 16879"/>
                <a:gd name="f22" fmla="*/ f19 1 6632"/>
                <a:gd name="f23" fmla="*/ f2 1 f21"/>
                <a:gd name="f24" fmla="*/ f3 1 f21"/>
                <a:gd name="f25" fmla="*/ f2 1 f22"/>
                <a:gd name="f26" fmla="*/ f4 1 f22"/>
                <a:gd name="f27" fmla="*/ f23 f17 1"/>
                <a:gd name="f28" fmla="*/ f24 f17 1"/>
                <a:gd name="f29" fmla="*/ f26 f18 1"/>
                <a:gd name="f30" fmla="*/ f25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16879" h="6632">
                  <a:moveTo>
                    <a:pt x="f5" y="f6"/>
                  </a:moveTo>
                  <a:cubicBezTo>
                    <a:pt x="f7" y="f6"/>
                    <a:pt x="f8" y="f9"/>
                    <a:pt x="f2" y="f10"/>
                  </a:cubicBezTo>
                  <a:lnTo>
                    <a:pt x="f11" y="f12"/>
                  </a:lnTo>
                  <a:lnTo>
                    <a:pt x="f13" y="f10"/>
                  </a:lnTo>
                  <a:cubicBezTo>
                    <a:pt x="f14" y="f9"/>
                    <a:pt x="f15" y="f6"/>
                    <a:pt x="f16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10" name="Google Shape;5775;p66">
            <a:extLst>
              <a:ext uri="{FF2B5EF4-FFF2-40B4-BE49-F238E27FC236}">
                <a16:creationId xmlns:a16="http://schemas.microsoft.com/office/drawing/2014/main" id="{4F830BC3-1786-D7E3-37AA-2D60E9EF9CA9}"/>
              </a:ext>
            </a:extLst>
          </p:cNvPr>
          <p:cNvGrpSpPr/>
          <p:nvPr/>
        </p:nvGrpSpPr>
        <p:grpSpPr>
          <a:xfrm>
            <a:off x="5060813" y="2783181"/>
            <a:ext cx="338929" cy="317744"/>
            <a:chOff x="8576550" y="3664412"/>
            <a:chExt cx="451905" cy="423659"/>
          </a:xfrm>
          <a:solidFill>
            <a:srgbClr val="C00000"/>
          </a:solidFill>
        </p:grpSpPr>
        <p:sp>
          <p:nvSpPr>
            <p:cNvPr id="111" name="Google Shape;5776;p66">
              <a:extLst>
                <a:ext uri="{FF2B5EF4-FFF2-40B4-BE49-F238E27FC236}">
                  <a16:creationId xmlns:a16="http://schemas.microsoft.com/office/drawing/2014/main" id="{CE88DE1B-4183-8418-D4A6-BE9E002AEEDD}"/>
                </a:ext>
              </a:extLst>
            </p:cNvPr>
            <p:cNvSpPr/>
            <p:nvPr/>
          </p:nvSpPr>
          <p:spPr>
            <a:xfrm>
              <a:off x="8656835" y="4035100"/>
              <a:ext cx="177942" cy="5297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89"/>
                <a:gd name="f4" fmla="val 2259"/>
                <a:gd name="f5" fmla="val 2792"/>
                <a:gd name="f6" fmla="val 2415"/>
                <a:gd name="f7" fmla="val 1130"/>
                <a:gd name="f8" fmla="val 567"/>
                <a:gd name="f9" fmla="val 253"/>
                <a:gd name="f10" fmla="val 1383"/>
                <a:gd name="f11" fmla="val 1696"/>
                <a:gd name="f12" fmla="val 2006"/>
                <a:gd name="f13" fmla="val 7101"/>
                <a:gd name="f14" fmla="val 1831"/>
                <a:gd name="f15" fmla="val 6821"/>
                <a:gd name="f16" fmla="val 1214"/>
                <a:gd name="f17" fmla="*/ f0 1 7589"/>
                <a:gd name="f18" fmla="*/ f1 1 2259"/>
                <a:gd name="f19" fmla="+- f4 0 f2"/>
                <a:gd name="f20" fmla="+- f3 0 f2"/>
                <a:gd name="f21" fmla="*/ f20 1 7589"/>
                <a:gd name="f22" fmla="*/ f19 1 2259"/>
                <a:gd name="f23" fmla="*/ f2 1 f21"/>
                <a:gd name="f24" fmla="*/ f3 1 f21"/>
                <a:gd name="f25" fmla="*/ f2 1 f22"/>
                <a:gd name="f26" fmla="*/ f4 1 f22"/>
                <a:gd name="f27" fmla="*/ f23 f17 1"/>
                <a:gd name="f28" fmla="*/ f24 f17 1"/>
                <a:gd name="f29" fmla="*/ f26 f18 1"/>
                <a:gd name="f30" fmla="*/ f25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7589" h="2259">
                  <a:moveTo>
                    <a:pt x="f5" y="f2"/>
                  </a:moveTo>
                  <a:lnTo>
                    <a:pt x="f6" y="f7"/>
                  </a:lnTo>
                  <a:lnTo>
                    <a:pt x="f8" y="f7"/>
                  </a:lnTo>
                  <a:cubicBezTo>
                    <a:pt x="f9" y="f7"/>
                    <a:pt x="f2" y="f10"/>
                    <a:pt x="f2" y="f11"/>
                  </a:cubicBezTo>
                  <a:cubicBezTo>
                    <a:pt x="f2" y="f12"/>
                    <a:pt x="f9" y="f4"/>
                    <a:pt x="f8" y="f4"/>
                  </a:cubicBezTo>
                  <a:lnTo>
                    <a:pt x="f3" y="f4"/>
                  </a:lnTo>
                  <a:cubicBezTo>
                    <a:pt x="f13" y="f14"/>
                    <a:pt x="f15" y="f16"/>
                    <a:pt x="f15" y="f8"/>
                  </a:cubicBezTo>
                  <a:lnTo>
                    <a:pt x="f1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12" name="Google Shape;5777;p66">
              <a:extLst>
                <a:ext uri="{FF2B5EF4-FFF2-40B4-BE49-F238E27FC236}">
                  <a16:creationId xmlns:a16="http://schemas.microsoft.com/office/drawing/2014/main" id="{69692D17-9F29-477D-857B-5701A9E0B826}"/>
                </a:ext>
              </a:extLst>
            </p:cNvPr>
            <p:cNvSpPr/>
            <p:nvPr/>
          </p:nvSpPr>
          <p:spPr>
            <a:xfrm>
              <a:off x="8576550" y="3955657"/>
              <a:ext cx="240222" cy="529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245"/>
                <a:gd name="f4" fmla="val 2260"/>
                <a:gd name="f5" fmla="val 1"/>
                <a:gd name="f6" fmla="val 567"/>
                <a:gd name="f7" fmla="val 1500"/>
                <a:gd name="f8" fmla="val 756"/>
                <a:gd name="f9" fmla="val 2259"/>
                <a:gd name="f10" fmla="val 1693"/>
                <a:gd name="f11" fmla="*/ f0 1 10245"/>
                <a:gd name="f12" fmla="*/ f1 1 2260"/>
                <a:gd name="f13" fmla="+- f4 0 f2"/>
                <a:gd name="f14" fmla="+- f3 0 f2"/>
                <a:gd name="f15" fmla="*/ f14 1 10245"/>
                <a:gd name="f16" fmla="*/ f13 1 2260"/>
                <a:gd name="f17" fmla="*/ f2 1 f15"/>
                <a:gd name="f18" fmla="*/ f3 1 f15"/>
                <a:gd name="f19" fmla="*/ f2 1 f16"/>
                <a:gd name="f20" fmla="*/ f4 1 f16"/>
                <a:gd name="f21" fmla="*/ f17 f11 1"/>
                <a:gd name="f22" fmla="*/ f18 f11 1"/>
                <a:gd name="f23" fmla="*/ f20 f12 1"/>
                <a:gd name="f24" fmla="*/ f19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10245" h="2260">
                  <a:moveTo>
                    <a:pt x="f5" y="f5"/>
                  </a:moveTo>
                  <a:lnTo>
                    <a:pt x="f5" y="f6"/>
                  </a:lnTo>
                  <a:cubicBezTo>
                    <a:pt x="f5" y="f7"/>
                    <a:pt x="f8" y="f9"/>
                    <a:pt x="f10" y="f9"/>
                  </a:cubicBezTo>
                  <a:lnTo>
                    <a:pt x="f3" y="f9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13" name="Google Shape;5778;p66">
              <a:extLst>
                <a:ext uri="{FF2B5EF4-FFF2-40B4-BE49-F238E27FC236}">
                  <a16:creationId xmlns:a16="http://schemas.microsoft.com/office/drawing/2014/main" id="{491E9FBC-6EEA-159A-8E79-074A4160ED82}"/>
                </a:ext>
              </a:extLst>
            </p:cNvPr>
            <p:cNvSpPr/>
            <p:nvPr/>
          </p:nvSpPr>
          <p:spPr>
            <a:xfrm>
              <a:off x="8843244" y="3876242"/>
              <a:ext cx="158886" cy="13240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776"/>
                <a:gd name="f4" fmla="val 5647"/>
                <a:gd name="f5" fmla="val 5646"/>
                <a:gd name="f6" fmla="val 6775"/>
                <a:gd name="f7" fmla="*/ f0 1 6776"/>
                <a:gd name="f8" fmla="*/ f1 1 5647"/>
                <a:gd name="f9" fmla="+- f4 0 f2"/>
                <a:gd name="f10" fmla="+- f3 0 f2"/>
                <a:gd name="f11" fmla="*/ f10 1 6776"/>
                <a:gd name="f12" fmla="*/ f9 1 5647"/>
                <a:gd name="f13" fmla="*/ f2 1 f11"/>
                <a:gd name="f14" fmla="*/ f3 1 f11"/>
                <a:gd name="f15" fmla="*/ f2 1 f12"/>
                <a:gd name="f16" fmla="*/ f4 1 f12"/>
                <a:gd name="f17" fmla="*/ f13 f7 1"/>
                <a:gd name="f18" fmla="*/ f14 f7 1"/>
                <a:gd name="f19" fmla="*/ f16 f8 1"/>
                <a:gd name="f20" fmla="*/ f15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6775" h="5647">
                  <a:moveTo>
                    <a:pt x="f2" y="f2"/>
                  </a:moveTo>
                  <a:lnTo>
                    <a:pt x="f2" y="f5"/>
                  </a:lnTo>
                  <a:lnTo>
                    <a:pt x="f6" y="f5"/>
                  </a:lnTo>
                  <a:lnTo>
                    <a:pt x="f6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14" name="Google Shape;5779;p66">
              <a:extLst>
                <a:ext uri="{FF2B5EF4-FFF2-40B4-BE49-F238E27FC236}">
                  <a16:creationId xmlns:a16="http://schemas.microsoft.com/office/drawing/2014/main" id="{89442A03-0BE7-8437-F3B6-1582A78D8577}"/>
                </a:ext>
              </a:extLst>
            </p:cNvPr>
            <p:cNvSpPr/>
            <p:nvPr/>
          </p:nvSpPr>
          <p:spPr>
            <a:xfrm>
              <a:off x="8843244" y="4035100"/>
              <a:ext cx="158886" cy="3976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776"/>
                <a:gd name="f4" fmla="val 1696"/>
                <a:gd name="f5" fmla="val 567"/>
                <a:gd name="f6" fmla="val 1190"/>
                <a:gd name="f7" fmla="val 506"/>
                <a:gd name="f8" fmla="val 1129"/>
                <a:gd name="f9" fmla="val 5646"/>
                <a:gd name="f10" fmla="val 6270"/>
                <a:gd name="f11" fmla="val 6775"/>
                <a:gd name="f12" fmla="*/ f0 1 6776"/>
                <a:gd name="f13" fmla="*/ f1 1 1696"/>
                <a:gd name="f14" fmla="+- f4 0 f2"/>
                <a:gd name="f15" fmla="+- f3 0 f2"/>
                <a:gd name="f16" fmla="*/ f15 1 6776"/>
                <a:gd name="f17" fmla="*/ f14 1 1696"/>
                <a:gd name="f18" fmla="*/ f2 1 f16"/>
                <a:gd name="f19" fmla="*/ f3 1 f16"/>
                <a:gd name="f20" fmla="*/ f2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6775" h="1695">
                  <a:moveTo>
                    <a:pt x="f2" y="f2"/>
                  </a:moveTo>
                  <a:lnTo>
                    <a:pt x="f2" y="f5"/>
                  </a:lnTo>
                  <a:cubicBezTo>
                    <a:pt x="f2" y="f6"/>
                    <a:pt x="f7" y="f4"/>
                    <a:pt x="f8" y="f4"/>
                  </a:cubicBezTo>
                  <a:lnTo>
                    <a:pt x="f9" y="f4"/>
                  </a:lnTo>
                  <a:cubicBezTo>
                    <a:pt x="f10" y="f4"/>
                    <a:pt x="f11" y="f6"/>
                    <a:pt x="f11" y="f5"/>
                  </a:cubicBezTo>
                  <a:lnTo>
                    <a:pt x="f11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15" name="Google Shape;5780;p66">
              <a:extLst>
                <a:ext uri="{FF2B5EF4-FFF2-40B4-BE49-F238E27FC236}">
                  <a16:creationId xmlns:a16="http://schemas.microsoft.com/office/drawing/2014/main" id="{339AA724-5603-499D-0A40-7CF9614881EC}"/>
                </a:ext>
              </a:extLst>
            </p:cNvPr>
            <p:cNvSpPr/>
            <p:nvPr/>
          </p:nvSpPr>
          <p:spPr>
            <a:xfrm>
              <a:off x="8576550" y="3664412"/>
              <a:ext cx="451905" cy="26480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9273"/>
                <a:gd name="f4" fmla="val 11293"/>
                <a:gd name="f5" fmla="val 1693"/>
                <a:gd name="f6" fmla="val 756"/>
                <a:gd name="f7" fmla="val 1"/>
                <a:gd name="f8" fmla="val 759"/>
                <a:gd name="f9" fmla="val 1696"/>
                <a:gd name="f10" fmla="val 10245"/>
                <a:gd name="f11" fmla="val 7342"/>
                <a:gd name="f12" fmla="val 6092"/>
                <a:gd name="f13" fmla="val 11257"/>
                <a:gd name="f14" fmla="val 5083"/>
                <a:gd name="f15" fmla="val 12503"/>
                <a:gd name="f16" fmla="val 17020"/>
                <a:gd name="f17" fmla="val 18201"/>
                <a:gd name="f18" fmla="val 19179"/>
                <a:gd name="f19" fmla="val 5993"/>
                <a:gd name="f20" fmla="val 7167"/>
                <a:gd name="f21" fmla="val 19270"/>
                <a:gd name="f22" fmla="val 18514"/>
                <a:gd name="f23" fmla="val 17577"/>
                <a:gd name="f24" fmla="*/ f0 1 19273"/>
                <a:gd name="f25" fmla="*/ f1 1 11293"/>
                <a:gd name="f26" fmla="+- f4 0 f2"/>
                <a:gd name="f27" fmla="+- f3 0 f2"/>
                <a:gd name="f28" fmla="*/ f27 1 19273"/>
                <a:gd name="f29" fmla="*/ f26 1 11293"/>
                <a:gd name="f30" fmla="*/ f2 1 f28"/>
                <a:gd name="f31" fmla="*/ f3 1 f28"/>
                <a:gd name="f32" fmla="*/ f2 1 f29"/>
                <a:gd name="f33" fmla="*/ f4 1 f29"/>
                <a:gd name="f34" fmla="*/ f30 f24 1"/>
                <a:gd name="f35" fmla="*/ f31 f24 1"/>
                <a:gd name="f36" fmla="*/ f33 f25 1"/>
                <a:gd name="f37" fmla="*/ f32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19273" h="11293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4"/>
                  </a:lnTo>
                  <a:lnTo>
                    <a:pt x="f10" y="f4"/>
                  </a:lnTo>
                  <a:lnTo>
                    <a:pt x="f10" y="f11"/>
                  </a:lnTo>
                  <a:cubicBezTo>
                    <a:pt x="f10" y="f12"/>
                    <a:pt x="f13" y="f14"/>
                    <a:pt x="f15" y="f14"/>
                  </a:cubicBezTo>
                  <a:lnTo>
                    <a:pt x="f16" y="f14"/>
                  </a:lnTo>
                  <a:cubicBezTo>
                    <a:pt x="f17" y="f14"/>
                    <a:pt x="f18" y="f19"/>
                    <a:pt x="f3" y="f20"/>
                  </a:cubicBezTo>
                  <a:lnTo>
                    <a:pt x="f3" y="f9"/>
                  </a:lnTo>
                  <a:cubicBezTo>
                    <a:pt x="f21" y="f8"/>
                    <a:pt x="f22" y="f2"/>
                    <a:pt x="f2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16" name="Google Shape;5781;p66">
              <a:extLst>
                <a:ext uri="{FF2B5EF4-FFF2-40B4-BE49-F238E27FC236}">
                  <a16:creationId xmlns:a16="http://schemas.microsoft.com/office/drawing/2014/main" id="{A389B600-633D-A975-47F5-C08F2CDBD8FF}"/>
                </a:ext>
              </a:extLst>
            </p:cNvPr>
            <p:cNvSpPr/>
            <p:nvPr/>
          </p:nvSpPr>
          <p:spPr>
            <a:xfrm>
              <a:off x="8843244" y="3810076"/>
              <a:ext cx="158886" cy="396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776"/>
                <a:gd name="f4" fmla="val 1693"/>
                <a:gd name="f5" fmla="val 1129"/>
                <a:gd name="f6" fmla="val 1"/>
                <a:gd name="f7" fmla="val 506"/>
                <a:gd name="f8" fmla="val 503"/>
                <a:gd name="f9" fmla="val 1130"/>
                <a:gd name="f10" fmla="val 6775"/>
                <a:gd name="f11" fmla="val 6270"/>
                <a:gd name="f12" fmla="val 5646"/>
                <a:gd name="f13" fmla="*/ f0 1 6776"/>
                <a:gd name="f14" fmla="*/ f1 1 1693"/>
                <a:gd name="f15" fmla="+- f4 0 f2"/>
                <a:gd name="f16" fmla="+- f3 0 f2"/>
                <a:gd name="f17" fmla="*/ f16 1 6776"/>
                <a:gd name="f18" fmla="*/ f15 1 1693"/>
                <a:gd name="f19" fmla="*/ f2 1 f17"/>
                <a:gd name="f20" fmla="*/ f3 1 f17"/>
                <a:gd name="f21" fmla="*/ f2 1 f18"/>
                <a:gd name="f22" fmla="*/ f4 1 f18"/>
                <a:gd name="f23" fmla="*/ f19 f13 1"/>
                <a:gd name="f24" fmla="*/ f20 f13 1"/>
                <a:gd name="f25" fmla="*/ f22 f14 1"/>
                <a:gd name="f26" fmla="*/ f21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6775" h="1693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lnTo>
                    <a:pt x="f2" y="f4"/>
                  </a:lnTo>
                  <a:lnTo>
                    <a:pt x="f10" y="f4"/>
                  </a:lnTo>
                  <a:lnTo>
                    <a:pt x="f10" y="f9"/>
                  </a:lnTo>
                  <a:cubicBezTo>
                    <a:pt x="f10" y="f8"/>
                    <a:pt x="f11" y="f6"/>
                    <a:pt x="f12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sp>
        <p:nvSpPr>
          <p:cNvPr id="117" name="Text Placeholder 1">
            <a:extLst>
              <a:ext uri="{FF2B5EF4-FFF2-40B4-BE49-F238E27FC236}">
                <a16:creationId xmlns:a16="http://schemas.microsoft.com/office/drawing/2014/main" id="{5E575307-AC14-A93B-7982-B556192E9363}"/>
              </a:ext>
            </a:extLst>
          </p:cNvPr>
          <p:cNvSpPr txBox="1"/>
          <p:nvPr/>
        </p:nvSpPr>
        <p:spPr>
          <a:xfrm>
            <a:off x="2702798" y="64145"/>
            <a:ext cx="6509147" cy="407194"/>
          </a:xfrm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anchor="ctr" anchorCtr="1" compatLnSpc="1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fa-IR" sz="3200" dirty="0">
                <a:latin typeface="Arial"/>
                <a:cs typeface="B Nazanin" panose="00000700000000000000" pitchFamily="2" charset="-78"/>
              </a:rPr>
              <a:t>مجموعه آیکون های کاملا قابل ویرایش: </a:t>
            </a:r>
            <a:r>
              <a:rPr lang="en-US" sz="3200" dirty="0">
                <a:latin typeface="Arial"/>
                <a:cs typeface="B Nazanin" panose="00000700000000000000" pitchFamily="2" charset="-78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1111364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08">
            <a:extLst>
              <a:ext uri="{FF2B5EF4-FFF2-40B4-BE49-F238E27FC236}">
                <a16:creationId xmlns:a16="http://schemas.microsoft.com/office/drawing/2014/main" id="{B1B69D9C-9068-B4B6-7359-60D7037EBFF9}"/>
              </a:ext>
            </a:extLst>
          </p:cNvPr>
          <p:cNvSpPr/>
          <p:nvPr/>
        </p:nvSpPr>
        <p:spPr>
          <a:xfrm>
            <a:off x="3223284" y="1114589"/>
            <a:ext cx="415403" cy="489222"/>
          </a:xfrm>
          <a:custGeom>
            <a:avLst/>
            <a:gdLst>
              <a:gd name="f0" fmla="val w"/>
              <a:gd name="f1" fmla="val h"/>
              <a:gd name="f2" fmla="val 0"/>
              <a:gd name="f3" fmla="val 341005"/>
              <a:gd name="f4" fmla="val 376812"/>
              <a:gd name="f5" fmla="val 179590"/>
              <a:gd name="f6" fmla="val 105941"/>
              <a:gd name="f7" fmla="val 189466"/>
              <a:gd name="f8" fmla="val 103284"/>
              <a:gd name="f9" fmla="val 200229"/>
              <a:gd name="f10" fmla="val 106383"/>
              <a:gd name="f11" fmla="val 207502"/>
              <a:gd name="f12" fmla="val 113978"/>
              <a:gd name="f13" fmla="val 205155"/>
              <a:gd name="f14" fmla="val 116193"/>
              <a:gd name="f15" fmla="val 198727"/>
              <a:gd name="f16" fmla="val 109493"/>
              <a:gd name="f17" fmla="val 189244"/>
              <a:gd name="f18" fmla="val 106732"/>
              <a:gd name="f19" fmla="val 180543"/>
              <a:gd name="f20" fmla="val 109027"/>
              <a:gd name="f21" fmla="val 171284"/>
              <a:gd name="f22" fmla="val 111470"/>
              <a:gd name="f23" fmla="val 164597"/>
              <a:gd name="f24" fmla="val 119184"/>
              <a:gd name="f25" fmla="val 163491"/>
              <a:gd name="f26" fmla="val 128699"/>
              <a:gd name="f27" fmla="val 160301"/>
              <a:gd name="f28" fmla="val 128192"/>
              <a:gd name="f29" fmla="val 160626"/>
              <a:gd name="f30" fmla="val 125509"/>
              <a:gd name="f31" fmla="val 161343"/>
              <a:gd name="f32" fmla="val 122953"/>
              <a:gd name="f33" fmla="val 162397"/>
              <a:gd name="f34" fmla="val 120583"/>
              <a:gd name="f35" fmla="val 163188"/>
              <a:gd name="f36" fmla="val 118806"/>
              <a:gd name="f37" fmla="val 164168"/>
              <a:gd name="f38" fmla="val 117134"/>
              <a:gd name="f39" fmla="val 165317"/>
              <a:gd name="f40" fmla="val 115593"/>
              <a:gd name="f41" fmla="val 184774"/>
              <a:gd name="f42" fmla="val 76800"/>
              <a:gd name="f43" fmla="val 189722"/>
              <a:gd name="f44" fmla="val 75892"/>
              <a:gd name="f45" fmla="val 194950"/>
              <a:gd name="f46" fmla="val 76276"/>
              <a:gd name="f47" fmla="val 199898"/>
              <a:gd name="f48" fmla="val 78055"/>
              <a:gd name="f49" fmla="val 198784"/>
              <a:gd name="f50" fmla="val 81085"/>
              <a:gd name="f51" fmla="val 190044"/>
              <a:gd name="f52" fmla="val 77951"/>
              <a:gd name="f53" fmla="val 180324"/>
              <a:gd name="f54" fmla="val 79705"/>
              <a:gd name="f55" fmla="val 173557"/>
              <a:gd name="f56" fmla="val 85636"/>
              <a:gd name="f57" fmla="val 166357"/>
              <a:gd name="f58" fmla="val 91948"/>
              <a:gd name="f59" fmla="val 163808"/>
              <a:gd name="f60" fmla="val 101834"/>
              <a:gd name="f61" fmla="val 167057"/>
              <a:gd name="f62" fmla="val 110845"/>
              <a:gd name="f63" fmla="val 163976"/>
              <a:gd name="f64" fmla="val 111813"/>
              <a:gd name="f65" fmla="val 161264"/>
              <a:gd name="f66" fmla="val 104174"/>
              <a:gd name="f67" fmla="val 162206"/>
              <a:gd name="f68" fmla="val 95982"/>
              <a:gd name="f69" fmla="val 166259"/>
              <a:gd name="f70" fmla="val 89343"/>
              <a:gd name="f71" fmla="val 171329"/>
              <a:gd name="f72" fmla="val 83298"/>
              <a:gd name="f73" fmla="val 175158"/>
              <a:gd name="f74" fmla="val 79908"/>
              <a:gd name="f75" fmla="val 179826"/>
              <a:gd name="f76" fmla="val 77708"/>
              <a:gd name="f77" fmla="val 179076"/>
              <a:gd name="f78" fmla="val 24908"/>
              <a:gd name="f79" fmla="val 173882"/>
              <a:gd name="f80" fmla="val 25821"/>
              <a:gd name="f81" fmla="val 169065"/>
              <a:gd name="f82" fmla="val 28595"/>
              <a:gd name="f83" fmla="val 165693"/>
              <a:gd name="f84" fmla="val 33023"/>
              <a:gd name="f85" fmla="val 165081"/>
              <a:gd name="f86" fmla="val 32645"/>
              <a:gd name="f87" fmla="val 164343"/>
              <a:gd name="f88" fmla="val 33841"/>
              <a:gd name="f89" fmla="val 159156"/>
              <a:gd name="f90" fmla="val 28989"/>
              <a:gd name="f91" fmla="val 147650"/>
              <a:gd name="f92" fmla="val 21890"/>
              <a:gd name="f93" fmla="val 132568"/>
              <a:gd name="f94" fmla="val 25462"/>
              <a:gd name="f95" fmla="val 125468"/>
              <a:gd name="f96" fmla="val 36968"/>
              <a:gd name="f97" fmla="val 125028"/>
              <a:gd name="f98" fmla="val 37682"/>
              <a:gd name="f99" fmla="val 124628"/>
              <a:gd name="f100" fmla="val 38410"/>
              <a:gd name="f101" fmla="val 124607"/>
              <a:gd name="f102" fmla="val 39302"/>
              <a:gd name="f103" fmla="val 121192"/>
              <a:gd name="f104" fmla="val 53871"/>
              <a:gd name="f105" fmla="val 126621"/>
              <a:gd name="f106" fmla="val 67918"/>
              <a:gd name="f107" fmla="val 137512"/>
              <a:gd name="f108" fmla="val 72288"/>
              <a:gd name="f109" fmla="val 136408"/>
              <a:gd name="f110" fmla="val 75373"/>
              <a:gd name="f111" fmla="val 125065"/>
              <a:gd name="f112" fmla="val 70889"/>
              <a:gd name="f113" fmla="val 118824"/>
              <a:gd name="f114" fmla="val 57470"/>
              <a:gd name="f115" fmla="val 120792"/>
              <a:gd name="f116" fmla="val 42874"/>
              <a:gd name="f117" fmla="val 110219"/>
              <a:gd name="f118" fmla="val 38045"/>
              <a:gd name="f119" fmla="val 97555"/>
              <a:gd name="f120" fmla="val 41998"/>
              <a:gd name="f121" fmla="val 91229"/>
              <a:gd name="f122" fmla="val 52250"/>
              <a:gd name="f123" fmla="val 86215"/>
              <a:gd name="f124" fmla="val 60377"/>
              <a:gd name="f125" fmla="val 87164"/>
              <a:gd name="f126" fmla="val 68019"/>
              <a:gd name="f127" fmla="val 90995"/>
              <a:gd name="f128" fmla="val 75559"/>
              <a:gd name="f129" fmla="val 88405"/>
              <a:gd name="f130" fmla="val 77546"/>
              <a:gd name="f131" fmla="val 86197"/>
              <a:gd name="f132" fmla="val 80074"/>
              <a:gd name="f133" fmla="val 84391"/>
              <a:gd name="f134" fmla="val 83001"/>
              <a:gd name="f135" fmla="val 75261"/>
              <a:gd name="f136" fmla="val 97799"/>
              <a:gd name="f137" fmla="val 79855"/>
              <a:gd name="f138" fmla="val 117197"/>
              <a:gd name="f139" fmla="val 94653"/>
              <a:gd name="f140" fmla="val 126328"/>
              <a:gd name="f141" fmla="val 99603"/>
              <a:gd name="f142" fmla="val 129383"/>
              <a:gd name="f143" fmla="val 105068"/>
              <a:gd name="f144" fmla="val 130901"/>
              <a:gd name="f145" fmla="val 110449"/>
              <a:gd name="f146" fmla="val 130283"/>
              <a:gd name="f147" fmla="val 111461"/>
              <a:gd name="f148" fmla="val 121556"/>
              <a:gd name="f149" fmla="val 114239"/>
              <a:gd name="f150" fmla="val 112980"/>
              <a:gd name="f151" fmla="val 118788"/>
              <a:gd name="f152" fmla="val 105103"/>
              <a:gd name="f153" fmla="val 122060"/>
              <a:gd name="f154" fmla="val 106993"/>
              <a:gd name="f155" fmla="val 117549"/>
              <a:gd name="f156" fmla="val 114804"/>
              <a:gd name="f157" fmla="val 114885"/>
              <a:gd name="f158" fmla="val 123345"/>
              <a:gd name="f159" fmla="val 114602"/>
              <a:gd name="f160" fmla="val 132066"/>
              <a:gd name="f161" fmla="val 118189"/>
              <a:gd name="f162" fmla="val 142541"/>
              <a:gd name="f163" fmla="val 127538"/>
              <a:gd name="f164" fmla="val 149533"/>
              <a:gd name="f165" fmla="val 138054"/>
              <a:gd name="f166" fmla="val 150704"/>
              <a:gd name="f167" fmla="val 138622"/>
              <a:gd name="f168" fmla="val 157584"/>
              <a:gd name="f169" fmla="val 141809"/>
              <a:gd name="f170" fmla="val 168599"/>
              <a:gd name="f171" fmla="val 152592"/>
              <a:gd name="f172" fmla="val 175355"/>
              <a:gd name="f173" fmla="val 163536"/>
              <a:gd name="f174" fmla="val 173320"/>
              <a:gd name="f175" fmla="val 163736"/>
              <a:gd name="f176" fmla="val 174011"/>
              <a:gd name="f177" fmla="val 165086"/>
              <a:gd name="f178" fmla="val 173621"/>
              <a:gd name="f179" fmla="val 165671"/>
              <a:gd name="f180" fmla="val 180699"/>
              <a:gd name="f181" fmla="val 169429"/>
              <a:gd name="f182" fmla="val 193686"/>
              <a:gd name="f183" fmla="val 183003"/>
              <a:gd name="f184" fmla="val 201168"/>
              <a:gd name="f185" fmla="val 195990"/>
              <a:gd name="f186" fmla="val 197411"/>
              <a:gd name="f187" fmla="val 196796"/>
              <a:gd name="f188" fmla="val 197178"/>
              <a:gd name="f189" fmla="val 197581"/>
              <a:gd name="f190" fmla="val 196907"/>
              <a:gd name="f191" fmla="val 198196"/>
              <a:gd name="f192" fmla="val 196260"/>
              <a:gd name="f193" fmla="val 209934"/>
              <a:gd name="f194" fmla="val 188156"/>
              <a:gd name="f195" fmla="val 215400"/>
              <a:gd name="f196" fmla="val 175007"/>
              <a:gd name="f197" fmla="val 211155"/>
              <a:gd name="f198" fmla="val 164763"/>
              <a:gd name="f199" fmla="val 205121"/>
              <a:gd name="f200" fmla="val 170199"/>
              <a:gd name="f201" fmla="val 196738"/>
              <a:gd name="f202" fmla="val 172687"/>
              <a:gd name="f203" fmla="val 188343"/>
              <a:gd name="f204" fmla="val 171472"/>
              <a:gd name="f205" fmla="val 188829"/>
              <a:gd name="f206" fmla="val 168281"/>
              <a:gd name="f207" fmla="val 198020"/>
              <a:gd name="f208" fmla="val 169602"/>
              <a:gd name="f209" fmla="val 207192"/>
              <a:gd name="f210" fmla="val 165939"/>
              <a:gd name="f211" fmla="val 212635"/>
              <a:gd name="f212" fmla="val 158774"/>
              <a:gd name="f213" fmla="val 218427"/>
              <a:gd name="f214" fmla="val 151149"/>
              <a:gd name="f215" fmla="val 218946"/>
              <a:gd name="f216" fmla="val 140953"/>
              <a:gd name="f217" fmla="val 213960"/>
              <a:gd name="f218" fmla="val 132774"/>
              <a:gd name="f219" fmla="val 216785"/>
              <a:gd name="f220" fmla="val 131210"/>
              <a:gd name="f221" fmla="val 222366"/>
              <a:gd name="f222" fmla="val 140465"/>
              <a:gd name="f223" fmla="val 221779"/>
              <a:gd name="f224" fmla="val 151983"/>
              <a:gd name="f225" fmla="val 215286"/>
              <a:gd name="f226" fmla="val 160619"/>
              <a:gd name="f227" fmla="val 213805"/>
              <a:gd name="f228" fmla="val 162105"/>
              <a:gd name="f229" fmla="val 172938"/>
              <a:gd name="f230" fmla="val 214526"/>
              <a:gd name="f231" fmla="val 186813"/>
              <a:gd name="f232" fmla="val 203421"/>
              <a:gd name="f233" fmla="val 196175"/>
              <a:gd name="f234" fmla="val 208012"/>
              <a:gd name="f235" fmla="val 206854"/>
              <a:gd name="f236" fmla="val 220050"/>
              <a:gd name="f237" fmla="val 212429"/>
              <a:gd name="f238" fmla="val 231622"/>
              <a:gd name="f239" fmla="val 209082"/>
              <a:gd name="f240" fmla="val 239377"/>
              <a:gd name="f241" fmla="val 206838"/>
              <a:gd name="f242" fmla="val 243741"/>
              <a:gd name="f243" fmla="val 201989"/>
              <a:gd name="f244" fmla="val 246092"/>
              <a:gd name="f245" fmla="val 195539"/>
              <a:gd name="f246" fmla="val 255042"/>
              <a:gd name="f247" fmla="val 199507"/>
              <a:gd name="f248" fmla="val 265290"/>
              <a:gd name="f249" fmla="val 198199"/>
              <a:gd name="f250" fmla="val 272958"/>
              <a:gd name="f251" fmla="val 192601"/>
              <a:gd name="f252" fmla="val 276795"/>
              <a:gd name="f253" fmla="val 193971"/>
              <a:gd name="f254" fmla="val 289009"/>
              <a:gd name="f255" fmla="val 194016"/>
              <a:gd name="f256" fmla="val 298363"/>
              <a:gd name="f257" fmla="val 193248"/>
              <a:gd name="f258" fmla="val 304258"/>
              <a:gd name="f259" fmla="val 183694"/>
              <a:gd name="f260" fmla="val 309343"/>
              <a:gd name="f261" fmla="val 175453"/>
              <a:gd name="f262" fmla="val 308953"/>
              <a:gd name="f263" fmla="val 165378"/>
              <a:gd name="f264" fmla="val 303795"/>
              <a:gd name="f265" fmla="val 157923"/>
              <a:gd name="f266" fmla="val 298315"/>
              <a:gd name="f267" fmla="val 164420"/>
              <a:gd name="f268" fmla="val 291041"/>
              <a:gd name="f269" fmla="val 168177"/>
              <a:gd name="f270" fmla="val 283702"/>
              <a:gd name="f271" fmla="val 168174"/>
              <a:gd name="f272" fmla="val 283555"/>
              <a:gd name="f273" fmla="val 164527"/>
              <a:gd name="f274" fmla="val 293404"/>
              <a:gd name="f275" fmla="val 164978"/>
              <a:gd name="f276" fmla="val 303289"/>
              <a:gd name="f277" fmla="val 157339"/>
              <a:gd name="f278" fmla="val 308110"/>
              <a:gd name="f279" fmla="val 145450"/>
              <a:gd name="f280" fmla="val 311022"/>
              <a:gd name="f281" fmla="val 136198"/>
              <a:gd name="f282" fmla="val 308752"/>
              <a:gd name="f283" fmla="val 126109"/>
              <a:gd name="f284" fmla="val 302169"/>
              <a:gd name="f285" fmla="val 119023"/>
              <a:gd name="f286" fmla="val 296249"/>
              <a:gd name="f287" fmla="val 127191"/>
              <a:gd name="f288" fmla="val 286098"/>
              <a:gd name="f289" fmla="val 131525"/>
              <a:gd name="f290" fmla="val 275782"/>
              <a:gd name="f291" fmla="val 130309"/>
              <a:gd name="f292" fmla="val 276183"/>
              <a:gd name="f293" fmla="val 127106"/>
              <a:gd name="f294" fmla="val 285405"/>
              <a:gd name="f295" fmla="val 128184"/>
              <a:gd name="f296" fmla="val 294478"/>
              <a:gd name="f297" fmla="val 124281"/>
              <a:gd name="f298" fmla="val 299730"/>
              <a:gd name="f299" fmla="val 116974"/>
              <a:gd name="f300" fmla="val 300207"/>
              <a:gd name="f301" fmla="val 116045"/>
              <a:gd name="f302" fmla="val 300079"/>
              <a:gd name="f303" fmla="val 107222"/>
              <a:gd name="f304" fmla="val 295342"/>
              <a:gd name="f305" fmla="val 98867"/>
              <a:gd name="f306" fmla="val 287259"/>
              <a:gd name="f307" fmla="val 93880"/>
              <a:gd name="f308" fmla="val 284295"/>
              <a:gd name="f309" fmla="val 92051"/>
              <a:gd name="f310" fmla="val 281129"/>
              <a:gd name="f311" fmla="val 90828"/>
              <a:gd name="f312" fmla="val 277855"/>
              <a:gd name="f313" fmla="val 90561"/>
              <a:gd name="f314" fmla="val 271916"/>
              <a:gd name="f315" fmla="val 104194"/>
              <a:gd name="f316" fmla="val 259881"/>
              <a:gd name="f317" fmla="val 112708"/>
              <a:gd name="f318" fmla="val 248172"/>
              <a:gd name="f319" fmla="val 111695"/>
              <a:gd name="f320" fmla="val 248002"/>
              <a:gd name="f321" fmla="val 114741"/>
              <a:gd name="f322" fmla="val 246936"/>
              <a:gd name="f323" fmla="val 117719"/>
              <a:gd name="f324" fmla="val 245089"/>
              <a:gd name="f325" fmla="val 120348"/>
              <a:gd name="f326" fmla="val 241307"/>
              <a:gd name="f327" fmla="val 125729"/>
              <a:gd name="f328" fmla="val 234825"/>
              <a:gd name="f329" fmla="val 128827"/>
              <a:gd name="f330" fmla="val 228007"/>
              <a:gd name="f331" fmla="val 128511"/>
              <a:gd name="f332" fmla="val 228158"/>
              <a:gd name="f333" fmla="val 125380"/>
              <a:gd name="f334" fmla="val 233848"/>
              <a:gd name="f335" fmla="val 125642"/>
              <a:gd name="f336" fmla="val 239262"/>
              <a:gd name="f337" fmla="val 123097"/>
              <a:gd name="f338" fmla="val 242439"/>
              <a:gd name="f339" fmla="val 118667"/>
              <a:gd name="f340" fmla="val 244071"/>
              <a:gd name="f341" fmla="val 116391"/>
              <a:gd name="f342" fmla="val 244987"/>
              <a:gd name="f343" fmla="val 113796"/>
              <a:gd name="f344" fmla="val 245116"/>
              <a:gd name="f345" fmla="val 111152"/>
              <a:gd name="f346" fmla="val 243716"/>
              <a:gd name="f347" fmla="val 110904"/>
              <a:gd name="f348" fmla="val 244539"/>
              <a:gd name="f349" fmla="val 108155"/>
              <a:gd name="f350" fmla="val 244792"/>
              <a:gd name="f351" fmla="val 106166"/>
              <a:gd name="f352" fmla="val 244131"/>
              <a:gd name="f353" fmla="val 104285"/>
              <a:gd name="f354" fmla="val 243078"/>
              <a:gd name="f355" fmla="val 102544"/>
              <a:gd name="f356" fmla="val 240257"/>
              <a:gd name="f357" fmla="val 97875"/>
              <a:gd name="f358" fmla="val 235048"/>
              <a:gd name="f359" fmla="val 94922"/>
              <a:gd name="f360" fmla="val 229344"/>
              <a:gd name="f361" fmla="val 94755"/>
              <a:gd name="f362" fmla="val 229436"/>
              <a:gd name="f363" fmla="val 91621"/>
              <a:gd name="f364" fmla="val 236268"/>
              <a:gd name="f365" fmla="val 91821"/>
              <a:gd name="f366" fmla="val 242499"/>
              <a:gd name="f367" fmla="val 95409"/>
              <a:gd name="f368" fmla="val 245850"/>
              <a:gd name="f369" fmla="val 101072"/>
              <a:gd name="f370" fmla="val 247129"/>
              <a:gd name="f371" fmla="val 103235"/>
              <a:gd name="f372" fmla="val 247915"/>
              <a:gd name="f373" fmla="val 105575"/>
              <a:gd name="f374" fmla="val 248037"/>
              <a:gd name="f375" fmla="val 107973"/>
              <a:gd name="f376" fmla="val 258268"/>
              <a:gd name="f377" fmla="val 109553"/>
              <a:gd name="f378" fmla="val 268981"/>
              <a:gd name="f379" fmla="val 102051"/>
              <a:gd name="f380" fmla="val 274232"/>
              <a:gd name="f381" fmla="val 89778"/>
              <a:gd name="f382" fmla="val 278708"/>
              <a:gd name="f383" fmla="val 77339"/>
              <a:gd name="f384" fmla="val 274020"/>
              <a:gd name="f385" fmla="val 63056"/>
              <a:gd name="f386" fmla="val 262316"/>
              <a:gd name="f387" fmla="val 55834"/>
              <a:gd name="f388" fmla="val 257734"/>
              <a:gd name="f389" fmla="val 53007"/>
              <a:gd name="f390" fmla="val 252666"/>
              <a:gd name="f391" fmla="val 51626"/>
              <a:gd name="f392" fmla="val 247691"/>
              <a:gd name="f393" fmla="val 52231"/>
              <a:gd name="f394" fmla="val 248705"/>
              <a:gd name="f395" fmla="val 60913"/>
              <a:gd name="f396" fmla="val 245967"/>
              <a:gd name="f397" fmla="val 69020"/>
              <a:gd name="f398" fmla="val 239739"/>
              <a:gd name="f399" fmla="val 74185"/>
              <a:gd name="f400" fmla="val 237649"/>
              <a:gd name="f401" fmla="val 71664"/>
              <a:gd name="f402" fmla="val 244579"/>
              <a:gd name="f403" fmla="val 65918"/>
              <a:gd name="f404" fmla="val 246481"/>
              <a:gd name="f405" fmla="val 55888"/>
              <a:gd name="f406" fmla="val 243151"/>
              <a:gd name="f407" fmla="val 45920"/>
              <a:gd name="f408" fmla="val 241194"/>
              <a:gd name="f409" fmla="val 40124"/>
              <a:gd name="f410" fmla="val 237183"/>
              <a:gd name="f411" fmla="val 35004"/>
              <a:gd name="f412" fmla="val 231542"/>
              <a:gd name="f413" fmla="val 31523"/>
              <a:gd name="f414" fmla="val 221392"/>
              <a:gd name="f415" fmla="val 25261"/>
              <a:gd name="f416" fmla="val 208864"/>
              <a:gd name="f417" fmla="val 26095"/>
              <a:gd name="f418" fmla="val 199763"/>
              <a:gd name="f419" fmla="val 32668"/>
              <a:gd name="f420" fmla="val 194721"/>
              <a:gd name="f421" fmla="val 27952"/>
              <a:gd name="f422" fmla="val 189842"/>
              <a:gd name="f423" fmla="val 24941"/>
              <a:gd name="f424" fmla="val 184271"/>
              <a:gd name="f425" fmla="val 23995"/>
              <a:gd name="f426" fmla="val 190632"/>
              <a:gd name="f427" fmla="val 62"/>
              <a:gd name="f428" fmla="val 300121"/>
              <a:gd name="f429" fmla="val 2329"/>
              <a:gd name="f430" fmla="val 391248"/>
              <a:gd name="f431" fmla="val 125645"/>
              <a:gd name="f432" fmla="val 309641"/>
              <a:gd name="f433" fmla="val 225160"/>
              <a:gd name="f434" fmla="val 282892"/>
              <a:gd name="f435" fmla="val 251229"/>
              <a:gd name="f436" fmla="val 279266"/>
              <a:gd name="f437" fmla="val 288859"/>
              <a:gd name="f438" fmla="val 302841"/>
              <a:gd name="f439" fmla="val 374772"/>
              <a:gd name="f440" fmla="val 121266"/>
              <a:gd name="f441" fmla="val 109025"/>
              <a:gd name="f442" fmla="val 322355"/>
              <a:gd name="f443" fmla="val 76580"/>
              <a:gd name="f444" fmla="val 333165"/>
              <a:gd name="f445" fmla="val 40716"/>
              <a:gd name="f446" fmla="val 329924"/>
              <a:gd name="f447" fmla="val 28778"/>
              <a:gd name="f448" fmla="val 318327"/>
              <a:gd name="f449" fmla="val 22923"/>
              <a:gd name="f450" fmla="val 311868"/>
              <a:gd name="f451" fmla="val 25422"/>
              <a:gd name="f452" fmla="val 291738"/>
              <a:gd name="f453" fmla="val 32859"/>
              <a:gd name="f454" fmla="val 276164"/>
              <a:gd name="f455" fmla="val 35235"/>
              <a:gd name="f456" fmla="val 270344"/>
              <a:gd name="f457" fmla="val 23179"/>
              <a:gd name="f458" fmla="val 268321"/>
              <a:gd name="f459" fmla="val 20618"/>
              <a:gd name="f460" fmla="val 259843"/>
              <a:gd name="f461" fmla="val 19440"/>
              <a:gd name="f462" fmla="val 251965"/>
              <a:gd name="f463" fmla="val 27377"/>
              <a:gd name="f464" fmla="val 251682"/>
              <a:gd name="f465" fmla="val 30757"/>
              <a:gd name="f466" fmla="val 247602"/>
              <a:gd name="f467" fmla="val 18516"/>
              <a:gd name="f468" fmla="val 238938"/>
              <a:gd name="f469" fmla="val 12669"/>
              <a:gd name="f470" fmla="val 232923"/>
              <a:gd name="f471" fmla="val 25811"/>
              <a:gd name="f472" fmla="val 221592"/>
              <a:gd name="f473" fmla="val 29458"/>
              <a:gd name="f474" fmla="val 212919"/>
              <a:gd name="f475" fmla="val 16679"/>
              <a:gd name="f476" fmla="val 208924"/>
              <a:gd name="f477" fmla="val 7006"/>
              <a:gd name="f478" fmla="val 203466"/>
              <a:gd name="f479" fmla="val 307"/>
              <a:gd name="f480" fmla="val 196983"/>
              <a:gd name="f481" fmla="+- 0 0 2572"/>
              <a:gd name="f482" fmla="val 186228"/>
              <a:gd name="f483" fmla="val 15339"/>
              <a:gd name="f484" fmla="val 171234"/>
              <a:gd name="f485" fmla="val 31089"/>
              <a:gd name="f486" fmla="val 151672"/>
              <a:gd name="f487" fmla="val 47602"/>
              <a:gd name="f488" fmla="val 132201"/>
              <a:gd name="f489" fmla="val 33821"/>
              <a:gd name="f490" fmla="val 117353"/>
              <a:gd name="f491" fmla="val 46470"/>
              <a:gd name="f492" fmla="val 75544"/>
              <a:gd name="f493" fmla="val 66559"/>
              <a:gd name="f494" fmla="val 23813"/>
              <a:gd name="f495" fmla="val 114124"/>
              <a:gd name="f496" fmla="+- 0 0 1423"/>
              <a:gd name="f497" fmla="*/ f0 1 341005"/>
              <a:gd name="f498" fmla="*/ f1 1 376812"/>
              <a:gd name="f499" fmla="+- f4 0 f2"/>
              <a:gd name="f500" fmla="+- f3 0 f2"/>
              <a:gd name="f501" fmla="*/ f500 1 341005"/>
              <a:gd name="f502" fmla="*/ f499 1 376812"/>
              <a:gd name="f503" fmla="*/ f2 1 f501"/>
              <a:gd name="f504" fmla="*/ f3 1 f501"/>
              <a:gd name="f505" fmla="*/ f2 1 f502"/>
              <a:gd name="f506" fmla="*/ f4 1 f502"/>
              <a:gd name="f507" fmla="*/ f503 f497 1"/>
              <a:gd name="f508" fmla="*/ f504 f497 1"/>
              <a:gd name="f509" fmla="*/ f506 f498 1"/>
              <a:gd name="f510" fmla="*/ f505 f49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07" t="f510" r="f508" b="f509"/>
            <a:pathLst>
              <a:path w="341005" h="376812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lnTo>
                  <a:pt x="f13" y="f14"/>
                </a:ln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lnTo>
                  <a:pt x="f27" y="f28"/>
                </a:lnTo>
                <a:cubicBezTo>
                  <a:pt x="f29" y="f30"/>
                  <a:pt x="f31" y="f32"/>
                  <a:pt x="f33" y="f34"/>
                </a:cubicBezTo>
                <a:cubicBezTo>
                  <a:pt x="f35" y="f36"/>
                  <a:pt x="f37" y="f38"/>
                  <a:pt x="f39" y="f40"/>
                </a:cubicBezTo>
                <a:close/>
                <a:moveTo>
                  <a:pt x="f41" y="f42"/>
                </a:moveTo>
                <a:cubicBezTo>
                  <a:pt x="f43" y="f44"/>
                  <a:pt x="f45" y="f46"/>
                  <a:pt x="f47" y="f48"/>
                </a:cubicBezTo>
                <a:lnTo>
                  <a:pt x="f49" y="f50"/>
                </a:lnTo>
                <a:cubicBezTo>
                  <a:pt x="f51" y="f52"/>
                  <a:pt x="f53" y="f54"/>
                  <a:pt x="f55" y="f56"/>
                </a:cubicBezTo>
                <a:cubicBezTo>
                  <a:pt x="f57" y="f58"/>
                  <a:pt x="f59" y="f60"/>
                  <a:pt x="f61" y="f62"/>
                </a:cubicBezTo>
                <a:lnTo>
                  <a:pt x="f63" y="f64"/>
                </a:lnTo>
                <a:cubicBezTo>
                  <a:pt x="f65" y="f66"/>
                  <a:pt x="f67" y="f68"/>
                  <a:pt x="f69" y="f70"/>
                </a:cubicBezTo>
                <a:lnTo>
                  <a:pt x="f71" y="f72"/>
                </a:lnTo>
                <a:cubicBezTo>
                  <a:pt x="f73" y="f74"/>
                  <a:pt x="f75" y="f76"/>
                  <a:pt x="f41" y="f42"/>
                </a:cubicBezTo>
                <a:close/>
                <a:moveTo>
                  <a:pt x="f77" y="f78"/>
                </a:moveTo>
                <a:cubicBezTo>
                  <a:pt x="f79" y="f80"/>
                  <a:pt x="f81" y="f82"/>
                  <a:pt x="f83" y="f84"/>
                </a:cubicBezTo>
                <a:lnTo>
                  <a:pt x="f85" y="f86"/>
                </a:lnTo>
                <a:lnTo>
                  <a:pt x="f87" y="f88"/>
                </a:lnTo>
                <a:lnTo>
                  <a:pt x="f89" y="f90"/>
                </a:lnTo>
                <a:cubicBezTo>
                  <a:pt x="f91" y="f92"/>
                  <a:pt x="f93" y="f94"/>
                  <a:pt x="f95" y="f96"/>
                </a:cubicBezTo>
                <a:cubicBezTo>
                  <a:pt x="f97" y="f98"/>
                  <a:pt x="f99" y="f100"/>
                  <a:pt x="f101" y="f102"/>
                </a:cubicBezTo>
                <a:cubicBezTo>
                  <a:pt x="f103" y="f104"/>
                  <a:pt x="f105" y="f106"/>
                  <a:pt x="f107" y="f108"/>
                </a:cubicBezTo>
                <a:lnTo>
                  <a:pt x="f109" y="f110"/>
                </a:lnTo>
                <a:cubicBezTo>
                  <a:pt x="f111" y="f112"/>
                  <a:pt x="f113" y="f114"/>
                  <a:pt x="f115" y="f116"/>
                </a:cubicBezTo>
                <a:cubicBezTo>
                  <a:pt x="f117" y="f118"/>
                  <a:pt x="f119" y="f120"/>
                  <a:pt x="f121" y="f122"/>
                </a:cubicBezTo>
                <a:cubicBezTo>
                  <a:pt x="f123" y="f124"/>
                  <a:pt x="f125" y="f126"/>
                  <a:pt x="f127" y="f128"/>
                </a:cubicBezTo>
                <a:cubicBezTo>
                  <a:pt x="f129" y="f130"/>
                  <a:pt x="f131" y="f132"/>
                  <a:pt x="f133" y="f134"/>
                </a:cubicBezTo>
                <a:cubicBezTo>
                  <a:pt x="f135" y="f136"/>
                  <a:pt x="f137" y="f138"/>
                  <a:pt x="f139" y="f140"/>
                </a:cubicBezTo>
                <a:cubicBezTo>
                  <a:pt x="f141" y="f142"/>
                  <a:pt x="f143" y="f144"/>
                  <a:pt x="f145" y="f146"/>
                </a:cubicBezTo>
                <a:cubicBezTo>
                  <a:pt x="f147" y="f148"/>
                  <a:pt x="f149" y="f150"/>
                  <a:pt x="f151" y="f152"/>
                </a:cubicBezTo>
                <a:lnTo>
                  <a:pt x="f153" y="f154"/>
                </a:lnTo>
                <a:cubicBezTo>
                  <a:pt x="f155" y="f156"/>
                  <a:pt x="f157" y="f158"/>
                  <a:pt x="f159" y="f160"/>
                </a:cubicBezTo>
                <a:cubicBezTo>
                  <a:pt x="f161" y="f162"/>
                  <a:pt x="f163" y="f164"/>
                  <a:pt x="f165" y="f166"/>
                </a:cubicBezTo>
                <a:lnTo>
                  <a:pt x="f167" y="f168"/>
                </a:lnTo>
                <a:cubicBezTo>
                  <a:pt x="f169" y="f170"/>
                  <a:pt x="f171" y="f172"/>
                  <a:pt x="f173" y="f174"/>
                </a:cubicBezTo>
                <a:lnTo>
                  <a:pt x="f175" y="f176"/>
                </a:lnTo>
                <a:lnTo>
                  <a:pt x="f177" y="f178"/>
                </a:lnTo>
                <a:lnTo>
                  <a:pt x="f179" y="f180"/>
                </a:lnTo>
                <a:cubicBezTo>
                  <a:pt x="f181" y="f182"/>
                  <a:pt x="f183" y="f184"/>
                  <a:pt x="f185" y="f186"/>
                </a:cubicBezTo>
                <a:cubicBezTo>
                  <a:pt x="f187" y="f188"/>
                  <a:pt x="f189" y="f190"/>
                  <a:pt x="f191" y="f192"/>
                </a:cubicBezTo>
                <a:cubicBezTo>
                  <a:pt x="f193" y="f194"/>
                  <a:pt x="f195" y="f196"/>
                  <a:pt x="f197" y="f198"/>
                </a:cubicBezTo>
                <a:cubicBezTo>
                  <a:pt x="f199" y="f200"/>
                  <a:pt x="f201" y="f202"/>
                  <a:pt x="f203" y="f204"/>
                </a:cubicBezTo>
                <a:lnTo>
                  <a:pt x="f205" y="f206"/>
                </a:lnTo>
                <a:cubicBezTo>
                  <a:pt x="f207" y="f208"/>
                  <a:pt x="f209" y="f210"/>
                  <a:pt x="f211" y="f212"/>
                </a:cubicBezTo>
                <a:cubicBezTo>
                  <a:pt x="f213" y="f214"/>
                  <a:pt x="f215" y="f216"/>
                  <a:pt x="f217" y="f218"/>
                </a:cubicBezTo>
                <a:lnTo>
                  <a:pt x="f219" y="f220"/>
                </a:lnTo>
                <a:cubicBezTo>
                  <a:pt x="f221" y="f222"/>
                  <a:pt x="f223" y="f224"/>
                  <a:pt x="f225" y="f226"/>
                </a:cubicBezTo>
                <a:lnTo>
                  <a:pt x="f227" y="f228"/>
                </a:lnTo>
                <a:cubicBezTo>
                  <a:pt x="f215" y="f229"/>
                  <a:pt x="f230" y="f231"/>
                  <a:pt x="f232" y="f233"/>
                </a:cubicBezTo>
                <a:cubicBezTo>
                  <a:pt x="f234" y="f235"/>
                  <a:pt x="f236" y="f237"/>
                  <a:pt x="f238" y="f239"/>
                </a:cubicBezTo>
                <a:cubicBezTo>
                  <a:pt x="f240" y="f241"/>
                  <a:pt x="f242" y="f243"/>
                  <a:pt x="f244" y="f245"/>
                </a:cubicBezTo>
                <a:cubicBezTo>
                  <a:pt x="f246" y="f247"/>
                  <a:pt x="f248" y="f249"/>
                  <a:pt x="f250" y="f251"/>
                </a:cubicBezTo>
                <a:lnTo>
                  <a:pt x="f252" y="f253"/>
                </a:lnTo>
                <a:cubicBezTo>
                  <a:pt x="f254" y="f255"/>
                  <a:pt x="f256" y="f257"/>
                  <a:pt x="f258" y="f259"/>
                </a:cubicBezTo>
                <a:cubicBezTo>
                  <a:pt x="f260" y="f261"/>
                  <a:pt x="f262" y="f263"/>
                  <a:pt x="f264" y="f265"/>
                </a:cubicBezTo>
                <a:cubicBezTo>
                  <a:pt x="f266" y="f267"/>
                  <a:pt x="f268" y="f269"/>
                  <a:pt x="f270" y="f271"/>
                </a:cubicBezTo>
                <a:lnTo>
                  <a:pt x="f272" y="f273"/>
                </a:lnTo>
                <a:cubicBezTo>
                  <a:pt x="f274" y="f275"/>
                  <a:pt x="f276" y="f277"/>
                  <a:pt x="f278" y="f279"/>
                </a:cubicBezTo>
                <a:cubicBezTo>
                  <a:pt x="f280" y="f281"/>
                  <a:pt x="f282" y="f283"/>
                  <a:pt x="f284" y="f285"/>
                </a:cubicBezTo>
                <a:cubicBezTo>
                  <a:pt x="f286" y="f287"/>
                  <a:pt x="f288" y="f289"/>
                  <a:pt x="f290" y="f291"/>
                </a:cubicBezTo>
                <a:lnTo>
                  <a:pt x="f292" y="f293"/>
                </a:lnTo>
                <a:cubicBezTo>
                  <a:pt x="f294" y="f295"/>
                  <a:pt x="f296" y="f297"/>
                  <a:pt x="f298" y="f299"/>
                </a:cubicBezTo>
                <a:lnTo>
                  <a:pt x="f300" y="f301"/>
                </a:lnTo>
                <a:cubicBezTo>
                  <a:pt x="f302" y="f303"/>
                  <a:pt x="f304" y="f305"/>
                  <a:pt x="f306" y="f307"/>
                </a:cubicBezTo>
                <a:cubicBezTo>
                  <a:pt x="f308" y="f309"/>
                  <a:pt x="f310" y="f311"/>
                  <a:pt x="f312" y="f313"/>
                </a:cubicBezTo>
                <a:cubicBezTo>
                  <a:pt x="f314" y="f315"/>
                  <a:pt x="f316" y="f317"/>
                  <a:pt x="f318" y="f319"/>
                </a:cubicBezTo>
                <a:cubicBezTo>
                  <a:pt x="f320" y="f321"/>
                  <a:pt x="f322" y="f323"/>
                  <a:pt x="f324" y="f325"/>
                </a:cubicBezTo>
                <a:cubicBezTo>
                  <a:pt x="f326" y="f327"/>
                  <a:pt x="f328" y="f329"/>
                  <a:pt x="f330" y="f331"/>
                </a:cubicBezTo>
                <a:lnTo>
                  <a:pt x="f332" y="f333"/>
                </a:lnTo>
                <a:cubicBezTo>
                  <a:pt x="f334" y="f335"/>
                  <a:pt x="f336" y="f337"/>
                  <a:pt x="f338" y="f339"/>
                </a:cubicBezTo>
                <a:cubicBezTo>
                  <a:pt x="f340" y="f341"/>
                  <a:pt x="f342" y="f343"/>
                  <a:pt x="f344" y="f345"/>
                </a:cubicBezTo>
                <a:lnTo>
                  <a:pt x="f346" y="f347"/>
                </a:lnTo>
                <a:lnTo>
                  <a:pt x="f348" y="f349"/>
                </a:lnTo>
                <a:cubicBezTo>
                  <a:pt x="f350" y="f351"/>
                  <a:pt x="f352" y="f353"/>
                  <a:pt x="f354" y="f355"/>
                </a:cubicBezTo>
                <a:cubicBezTo>
                  <a:pt x="f356" y="f357"/>
                  <a:pt x="f358" y="f359"/>
                  <a:pt x="f360" y="f361"/>
                </a:cubicBezTo>
                <a:lnTo>
                  <a:pt x="f362" y="f363"/>
                </a:lnTo>
                <a:cubicBezTo>
                  <a:pt x="f364" y="f365"/>
                  <a:pt x="f366" y="f367"/>
                  <a:pt x="f368" y="f369"/>
                </a:cubicBezTo>
                <a:cubicBezTo>
                  <a:pt x="f370" y="f371"/>
                  <a:pt x="f372" y="f373"/>
                  <a:pt x="f374" y="f375"/>
                </a:cubicBezTo>
                <a:cubicBezTo>
                  <a:pt x="f376" y="f377"/>
                  <a:pt x="f378" y="f379"/>
                  <a:pt x="f380" y="f381"/>
                </a:cubicBezTo>
                <a:cubicBezTo>
                  <a:pt x="f382" y="f383"/>
                  <a:pt x="f384" y="f385"/>
                  <a:pt x="f386" y="f387"/>
                </a:cubicBezTo>
                <a:cubicBezTo>
                  <a:pt x="f388" y="f389"/>
                  <a:pt x="f390" y="f391"/>
                  <a:pt x="f392" y="f393"/>
                </a:cubicBezTo>
                <a:cubicBezTo>
                  <a:pt x="f394" y="f395"/>
                  <a:pt x="f396" y="f397"/>
                  <a:pt x="f398" y="f399"/>
                </a:cubicBezTo>
                <a:lnTo>
                  <a:pt x="f400" y="f401"/>
                </a:lnTo>
                <a:cubicBezTo>
                  <a:pt x="f402" y="f403"/>
                  <a:pt x="f404" y="f405"/>
                  <a:pt x="f406" y="f407"/>
                </a:cubicBezTo>
                <a:cubicBezTo>
                  <a:pt x="f408" y="f409"/>
                  <a:pt x="f410" y="f411"/>
                  <a:pt x="f412" y="f413"/>
                </a:cubicBezTo>
                <a:cubicBezTo>
                  <a:pt x="f414" y="f415"/>
                  <a:pt x="f416" y="f417"/>
                  <a:pt x="f418" y="f419"/>
                </a:cubicBezTo>
                <a:lnTo>
                  <a:pt x="f420" y="f421"/>
                </a:lnTo>
                <a:cubicBezTo>
                  <a:pt x="f422" y="f423"/>
                  <a:pt x="f424" y="f425"/>
                  <a:pt x="f77" y="f78"/>
                </a:cubicBezTo>
                <a:close/>
                <a:moveTo>
                  <a:pt x="f426" y="f427"/>
                </a:moveTo>
                <a:cubicBezTo>
                  <a:pt x="f428" y="f429"/>
                  <a:pt x="f430" y="f431"/>
                  <a:pt x="f432" y="f433"/>
                </a:cubicBezTo>
                <a:cubicBezTo>
                  <a:pt x="f434" y="f435"/>
                  <a:pt x="f436" y="f437"/>
                  <a:pt x="f438" y="f439"/>
                </a:cubicBezTo>
                <a:lnTo>
                  <a:pt x="f440" y="f4"/>
                </a:lnTo>
                <a:lnTo>
                  <a:pt x="f441" y="f442"/>
                </a:lnTo>
                <a:cubicBezTo>
                  <a:pt x="f443" y="f444"/>
                  <a:pt x="f445" y="f446"/>
                  <a:pt x="f447" y="f448"/>
                </a:cubicBezTo>
                <a:cubicBezTo>
                  <a:pt x="f449" y="f450"/>
                  <a:pt x="f451" y="f452"/>
                  <a:pt x="f453" y="f454"/>
                </a:cubicBezTo>
                <a:cubicBezTo>
                  <a:pt x="f455" y="f456"/>
                  <a:pt x="f457" y="f458"/>
                  <a:pt x="f459" y="f460"/>
                </a:cubicBezTo>
                <a:cubicBezTo>
                  <a:pt x="f461" y="f462"/>
                  <a:pt x="f463" y="f464"/>
                  <a:pt x="f465" y="f466"/>
                </a:cubicBezTo>
                <a:lnTo>
                  <a:pt x="f467" y="f468"/>
                </a:lnTo>
                <a:cubicBezTo>
                  <a:pt x="f469" y="f470"/>
                  <a:pt x="f471" y="f472"/>
                  <a:pt x="f473" y="f474"/>
                </a:cubicBezTo>
                <a:cubicBezTo>
                  <a:pt x="f475" y="f476"/>
                  <a:pt x="f477" y="f478"/>
                  <a:pt x="f479" y="f480"/>
                </a:cubicBezTo>
                <a:cubicBezTo>
                  <a:pt x="f481" y="f482"/>
                  <a:pt x="f483" y="f484"/>
                  <a:pt x="f485" y="f486"/>
                </a:cubicBezTo>
                <a:cubicBezTo>
                  <a:pt x="f487" y="f488"/>
                  <a:pt x="f489" y="f490"/>
                  <a:pt x="f491" y="f492"/>
                </a:cubicBezTo>
                <a:cubicBezTo>
                  <a:pt x="f493" y="f494"/>
                  <a:pt x="f495" y="f496"/>
                  <a:pt x="f426" y="f427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91437" tIns="45722" rIns="91437" bIns="45722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900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3" name="Oval 8">
            <a:extLst>
              <a:ext uri="{FF2B5EF4-FFF2-40B4-BE49-F238E27FC236}">
                <a16:creationId xmlns:a16="http://schemas.microsoft.com/office/drawing/2014/main" id="{2E3A6259-3A47-4656-03B6-4371286E1B85}"/>
              </a:ext>
            </a:extLst>
          </p:cNvPr>
          <p:cNvSpPr/>
          <p:nvPr/>
        </p:nvSpPr>
        <p:spPr>
          <a:xfrm>
            <a:off x="3916381" y="1125473"/>
            <a:ext cx="436340" cy="467441"/>
          </a:xfrm>
          <a:custGeom>
            <a:avLst/>
            <a:gdLst>
              <a:gd name="f0" fmla="val w"/>
              <a:gd name="f1" fmla="val h"/>
              <a:gd name="f2" fmla="val 0"/>
              <a:gd name="f3" fmla="val 3068057"/>
              <a:gd name="f4" fmla="val 3083879"/>
              <a:gd name="f5" fmla="val 1943022"/>
              <a:gd name="f6" fmla="val 2091435"/>
              <a:gd name="f7" fmla="val 2214809"/>
              <a:gd name="f8" fmla="val 107202"/>
              <a:gd name="f9" fmla="val 2232575"/>
              <a:gd name="f10" fmla="val 249298"/>
              <a:gd name="f11" fmla="val 2066806"/>
              <a:gd name="f12" fmla="val 323095"/>
              <a:gd name="f13" fmla="val 1966497"/>
              <a:gd name="f14" fmla="val 475331"/>
              <a:gd name="f15" fmla="val 1992863"/>
              <a:gd name="f16" fmla="val 623272"/>
              <a:gd name="f17" fmla="val 2032344"/>
              <a:gd name="f18" fmla="val 614884"/>
              <a:gd name="f19" fmla="val 2007703"/>
              <a:gd name="f20" fmla="val 472429"/>
              <a:gd name="f21" fmla="val 2119863"/>
              <a:gd name="f22" fmla="val 324636"/>
              <a:gd name="f23" fmla="val 2294697"/>
              <a:gd name="f24" fmla="val 266187"/>
              <a:gd name="f25" fmla="val 2304190"/>
              <a:gd name="f26" fmla="val 260641"/>
              <a:gd name="f27" fmla="val 2314409"/>
              <a:gd name="f28" fmla="val 260119"/>
              <a:gd name="f29" fmla="val 2324748"/>
              <a:gd name="f30" fmla="val 2491310"/>
              <a:gd name="f31" fmla="val 2626336"/>
              <a:gd name="f32" fmla="val 395145"/>
              <a:gd name="f33" fmla="val 561708"/>
              <a:gd name="f34" fmla="val 2609021"/>
              <a:gd name="f35" fmla="val 647481"/>
              <a:gd name="f36" fmla="val 656343"/>
              <a:gd name="f37" fmla="val 2762823"/>
              <a:gd name="f38" fmla="val 669742"/>
              <a:gd name="f39" fmla="val 2867295"/>
              <a:gd name="f40" fmla="val 786613"/>
              <a:gd name="f41" fmla="val 927882"/>
              <a:gd name="f42" fmla="val 2850464"/>
              <a:gd name="f43" fmla="val 1011252"/>
              <a:gd name="f44" fmla="val 2978255"/>
              <a:gd name="f45" fmla="val 1064152"/>
              <a:gd name="f46" fmla="val 1190111"/>
              <a:gd name="f47" fmla="val 1337042"/>
              <a:gd name="f48" fmla="val 1418703"/>
              <a:gd name="f49" fmla="val 3040320"/>
              <a:gd name="f50" fmla="val 1493884"/>
              <a:gd name="f51" fmla="val 2992210"/>
              <a:gd name="f52" fmla="val 1551889"/>
              <a:gd name="f53" fmla="val 2909241"/>
              <a:gd name="f54" fmla="val 1651289"/>
              <a:gd name="f55" fmla="val 2791782"/>
              <a:gd name="f56" fmla="val 1696238"/>
              <a:gd name="f57" fmla="val 2686704"/>
              <a:gd name="f58" fmla="val 1660749"/>
              <a:gd name="f59" fmla="val 2673794"/>
              <a:gd name="f60" fmla="val 1698968"/>
              <a:gd name="f61" fmla="val 2768232"/>
              <a:gd name="f62" fmla="val 1730865"/>
              <a:gd name="f63" fmla="val 2870956"/>
              <a:gd name="f64" fmla="val 1707121"/>
              <a:gd name="f65" fmla="val 2955415"/>
              <a:gd name="f66" fmla="val 1640323"/>
              <a:gd name="f67" fmla="val 2993943"/>
              <a:gd name="f68" fmla="val 1688574"/>
              <a:gd name="f69" fmla="val 3012247"/>
              <a:gd name="f70" fmla="val 1750635"/>
              <a:gd name="f71" fmla="val 1816968"/>
              <a:gd name="f72" fmla="val 1986406"/>
              <a:gd name="f73" fmla="val 2892829"/>
              <a:gd name="f74" fmla="val 2127952"/>
              <a:gd name="f75" fmla="val 2733451"/>
              <a:gd name="f76" fmla="val 2161496"/>
              <a:gd name="f77" fmla="val 2570803"/>
              <a:gd name="f78" fmla="val 2185843"/>
              <a:gd name="f79" fmla="val 2422847"/>
              <a:gd name="f80" fmla="val 2122052"/>
              <a:gd name="f81" fmla="val 2373218"/>
              <a:gd name="f82" fmla="val 2004561"/>
              <a:gd name="f83" fmla="val 2397575"/>
              <a:gd name="f84" fmla="val 1987765"/>
              <a:gd name="f85" fmla="val 2417022"/>
              <a:gd name="f86" fmla="val 1964396"/>
              <a:gd name="f87" fmla="val 2431421"/>
              <a:gd name="f88" fmla="val 1936987"/>
              <a:gd name="f89" fmla="val 2469123"/>
              <a:gd name="f90" fmla="val 1865220"/>
              <a:gd name="f91" fmla="val 2466430"/>
              <a:gd name="f92" fmla="val 1776674"/>
              <a:gd name="f93" fmla="val 2424327"/>
              <a:gd name="f94" fmla="val 1703750"/>
              <a:gd name="f95" fmla="val 2390880"/>
              <a:gd name="f96" fmla="val 1723060"/>
              <a:gd name="f97" fmla="val 2426033"/>
              <a:gd name="f98" fmla="val 1783948"/>
              <a:gd name="f99" fmla="val 2428758"/>
              <a:gd name="f100" fmla="val 1857660"/>
              <a:gd name="f101" fmla="val 2398065"/>
              <a:gd name="f102" fmla="val 1917447"/>
              <a:gd name="f103" fmla="val 2386618"/>
              <a:gd name="f104" fmla="val 1939743"/>
              <a:gd name="f105" fmla="val 2371177"/>
              <a:gd name="f106" fmla="val 1958844"/>
              <a:gd name="f107" fmla="val 2348681"/>
              <a:gd name="f108" fmla="val 1969064"/>
              <a:gd name="f109" fmla="val 2314536"/>
              <a:gd name="f110" fmla="val 1978212"/>
              <a:gd name="f111" fmla="val 2320989"/>
              <a:gd name="f112" fmla="val 1994504"/>
              <a:gd name="f113" fmla="val 2292439"/>
              <a:gd name="f114" fmla="val 2010252"/>
              <a:gd name="f115" fmla="val 2259301"/>
              <a:gd name="f116" fmla="val 2017439"/>
              <a:gd name="f117" fmla="val 2224883"/>
              <a:gd name="f118" fmla="val 2015050"/>
              <a:gd name="f119" fmla="val 2157880"/>
              <a:gd name="f120" fmla="val 2010397"/>
              <a:gd name="f121" fmla="val 2096183"/>
              <a:gd name="f122" fmla="val 1970105"/>
              <a:gd name="f123" fmla="val 2062112"/>
              <a:gd name="f124" fmla="val 1908746"/>
              <a:gd name="f125" fmla="val 2028307"/>
              <a:gd name="f126" fmla="val 1927422"/>
              <a:gd name="f127" fmla="val 2069101"/>
              <a:gd name="f128" fmla="val 2000945"/>
              <a:gd name="f129" fmla="val 2143517"/>
              <a:gd name="f130" fmla="val 2048870"/>
              <a:gd name="f131" fmla="val 2224395"/>
              <a:gd name="f132" fmla="val 2053708"/>
              <a:gd name="f133" fmla="val 2263912"/>
              <a:gd name="f134" fmla="val 2056070"/>
              <a:gd name="f135" fmla="val 2302036"/>
              <a:gd name="f136" fmla="val 2047984"/>
              <a:gd name="f137" fmla="val 2335071"/>
              <a:gd name="f138" fmla="val 2030056"/>
              <a:gd name="f139" fmla="val 2400196"/>
              <a:gd name="f140" fmla="val 2159379"/>
              <a:gd name="f141" fmla="val 2567325"/>
              <a:gd name="f142" fmla="val 2230480"/>
              <a:gd name="f143" fmla="val 2748680"/>
              <a:gd name="f144" fmla="val 2204554"/>
              <a:gd name="f145" fmla="val 2767068"/>
              <a:gd name="f146" fmla="val 2240602"/>
              <a:gd name="f147" fmla="val 2774723"/>
              <a:gd name="f148" fmla="val 2281713"/>
              <a:gd name="f149" fmla="val 2324613"/>
              <a:gd name="f150" fmla="val 2444667"/>
              <a:gd name="f151" fmla="val 2714770"/>
              <a:gd name="f152" fmla="val 2550720"/>
              <a:gd name="f153" fmla="val 2619461"/>
              <a:gd name="f154" fmla="val 2609132"/>
              <a:gd name="f155" fmla="val 2594093"/>
              <a:gd name="f156" fmla="val 2739763"/>
              <a:gd name="f157" fmla="val 2496512"/>
              <a:gd name="f158" fmla="val 2844553"/>
              <a:gd name="f159" fmla="val 2368919"/>
              <a:gd name="f160" fmla="val 2876858"/>
              <a:gd name="f161" fmla="val 2184369"/>
              <a:gd name="f162" fmla="val 2908073"/>
              <a:gd name="f163" fmla="val 2016372"/>
              <a:gd name="f164" fmla="val 2826285"/>
              <a:gd name="f165" fmla="val 1978290"/>
              <a:gd name="f166" fmla="val 2684161"/>
              <a:gd name="f167" fmla="val 1939323"/>
              <a:gd name="f168" fmla="val 2694602"/>
              <a:gd name="f169" fmla="val 1970494"/>
              <a:gd name="f170" fmla="val 2810931"/>
              <a:gd name="f171" fmla="val 2075973"/>
              <a:gd name="f172" fmla="val 2892306"/>
              <a:gd name="f173" fmla="val 2210223"/>
              <a:gd name="f174" fmla="val 2912307"/>
              <a:gd name="f175" fmla="val 2165434"/>
              <a:gd name="f176" fmla="val 3014618"/>
              <a:gd name="f177" fmla="val 2062317"/>
              <a:gd name="f178" fmla="val 1804718"/>
              <a:gd name="f179" fmla="val 1736151"/>
              <a:gd name="f180" fmla="val 2990782"/>
              <a:gd name="f181" fmla="val 1657612"/>
              <a:gd name="f182" fmla="val 2862428"/>
              <a:gd name="f183" fmla="val 1632100"/>
              <a:gd name="f184" fmla="val 2775963"/>
              <a:gd name="f185" fmla="val 1598588"/>
              <a:gd name="f186" fmla="val 2449530"/>
              <a:gd name="f187" fmla="val 1653064"/>
              <a:gd name="f188" fmla="val 2147091"/>
              <a:gd name="f189" fmla="val 1775302"/>
              <a:gd name="f190" fmla="val 2294672"/>
              <a:gd name="f191" fmla="val 1947360"/>
              <a:gd name="f192" fmla="val 2360889"/>
              <a:gd name="f193" fmla="val 2101389"/>
              <a:gd name="f194" fmla="val 2319520"/>
              <a:gd name="f195" fmla="val 2085913"/>
              <a:gd name="f196" fmla="val 2268654"/>
              <a:gd name="f197" fmla="val 1935632"/>
              <a:gd name="f198" fmla="val 2308197"/>
              <a:gd name="f199" fmla="val 1765039"/>
              <a:gd name="f200" fmla="val 2228547"/>
              <a:gd name="f201" fmla="val 1652548"/>
              <a:gd name="f202" fmla="val 2065927"/>
              <a:gd name="f203" fmla="val 1594744"/>
              <a:gd name="f204" fmla="val 1988631"/>
              <a:gd name="f205" fmla="val 1552933"/>
              <a:gd name="f206" fmla="val 1543383"/>
              <a:gd name="f207" fmla="val 1647107"/>
              <a:gd name="f208" fmla="val 1210118"/>
              <a:gd name="f209" fmla="val 1757451"/>
              <a:gd name="f210" fmla="val 1073526"/>
              <a:gd name="f211" fmla="val 1924310"/>
              <a:gd name="f212" fmla="val 1023711"/>
              <a:gd name="f213" fmla="val 2044795"/>
              <a:gd name="f214" fmla="val 1095494"/>
              <a:gd name="f215" fmla="val 2046624"/>
              <a:gd name="f216" fmla="val 1092427"/>
              <a:gd name="f217" fmla="val 2044963"/>
              <a:gd name="f218" fmla="val 1115904"/>
              <a:gd name="f219" fmla="val 2049817"/>
              <a:gd name="f220" fmla="val 1139574"/>
              <a:gd name="f221" fmla="val 2059741"/>
              <a:gd name="f222" fmla="val 1162003"/>
              <a:gd name="f223" fmla="val 2085174"/>
              <a:gd name="f224" fmla="val 1219476"/>
              <a:gd name="f225" fmla="val 2140055"/>
              <a:gd name="f226" fmla="val 1259997"/>
              <a:gd name="f227" fmla="val 2204060"/>
              <a:gd name="f228" fmla="val 1268556"/>
              <a:gd name="f229" fmla="val 2208020"/>
              <a:gd name="f230" fmla="val 1238949"/>
              <a:gd name="f231" fmla="val 2154665"/>
              <a:gd name="f232" fmla="val 1231814"/>
              <a:gd name="f233" fmla="val 2108853"/>
              <a:gd name="f234" fmla="val 1198319"/>
              <a:gd name="f235" fmla="val 2087448"/>
              <a:gd name="f236" fmla="val 1150798"/>
              <a:gd name="f237" fmla="val 2064784"/>
              <a:gd name="f238" fmla="val 1100476"/>
              <a:gd name="f239" fmla="val 2073123"/>
              <a:gd name="f240" fmla="val 1042569"/>
              <a:gd name="f241" fmla="val 2109077"/>
              <a:gd name="f242" fmla="val 1000639"/>
              <a:gd name="f243" fmla="val 2142987"/>
              <a:gd name="f244" fmla="val 961090"/>
              <a:gd name="f245" fmla="val 2196315"/>
              <a:gd name="f246" fmla="val 941798"/>
              <a:gd name="f247" fmla="val 2249471"/>
              <a:gd name="f248" fmla="val 949847"/>
              <a:gd name="f249" fmla="val 2253988"/>
              <a:gd name="f250" fmla="val 920317"/>
              <a:gd name="f251" fmla="val 2190211"/>
              <a:gd name="f252" fmla="val 910645"/>
              <a:gd name="f253" fmla="val 2126205"/>
              <a:gd name="f254" fmla="val 934132"/>
              <a:gd name="f255" fmla="val 2085632"/>
              <a:gd name="f256" fmla="val 982099"/>
              <a:gd name="f257" fmla="val 2052614"/>
              <a:gd name="f258" fmla="val 1055246"/>
              <a:gd name="f259" fmla="val 1928226"/>
              <a:gd name="f260" fmla="val 988072"/>
              <a:gd name="f261" fmla="val 1765306"/>
              <a:gd name="f262" fmla="val 1028878"/>
              <a:gd name="f263" fmla="val 1646726"/>
              <a:gd name="f264" fmla="val 1149851"/>
              <a:gd name="f265" fmla="val 1576863"/>
              <a:gd name="f266" fmla="val 1018908"/>
              <a:gd name="f267" fmla="val 1584053"/>
              <a:gd name="f268" fmla="val 461235"/>
              <a:gd name="f269" fmla="val 1633436"/>
              <a:gd name="f270" fmla="val 269593"/>
              <a:gd name="f271" fmla="val 1697428"/>
              <a:gd name="f272" fmla="val 119029"/>
              <a:gd name="f273" fmla="val 1776459"/>
              <a:gd name="f274" fmla="val 1125035"/>
              <a:gd name="f275" fmla="val 1263339"/>
              <a:gd name="f276" fmla="val 1331906"/>
              <a:gd name="f277" fmla="val 93097"/>
              <a:gd name="f278" fmla="val 1410445"/>
              <a:gd name="f279" fmla="val 221451"/>
              <a:gd name="f280" fmla="val 1435957"/>
              <a:gd name="f281" fmla="val 307916"/>
              <a:gd name="f282" fmla="val 1469469"/>
              <a:gd name="f283" fmla="val 634350"/>
              <a:gd name="f284" fmla="val 1414993"/>
              <a:gd name="f285" fmla="val 936788"/>
              <a:gd name="f286" fmla="val 1292755"/>
              <a:gd name="f287" fmla="val 789207"/>
              <a:gd name="f288" fmla="val 1120697"/>
              <a:gd name="f289" fmla="val 722990"/>
              <a:gd name="f290" fmla="val 966668"/>
              <a:gd name="f291" fmla="val 764359"/>
              <a:gd name="f292" fmla="val 982144"/>
              <a:gd name="f293" fmla="val 815225"/>
              <a:gd name="f294" fmla="val 1132425"/>
              <a:gd name="f295" fmla="val 775682"/>
              <a:gd name="f296" fmla="val 1303018"/>
              <a:gd name="f297" fmla="val 855332"/>
              <a:gd name="f298" fmla="val 1415509"/>
              <a:gd name="f299" fmla="val 1017952"/>
              <a:gd name="f300" fmla="val 1473313"/>
              <a:gd name="f301" fmla="val 1095249"/>
              <a:gd name="f302" fmla="val 1515123"/>
              <a:gd name="f303" fmla="val 1540497"/>
              <a:gd name="f304" fmla="val 1420950"/>
              <a:gd name="f305" fmla="val 1873762"/>
              <a:gd name="f306" fmla="val 1310606"/>
              <a:gd name="f307" fmla="val 2010353"/>
              <a:gd name="f308" fmla="val 1143747"/>
              <a:gd name="f309" fmla="val 2060168"/>
              <a:gd name="f310" fmla="val 1023262"/>
              <a:gd name="f311" fmla="val 1988385"/>
              <a:gd name="f312" fmla="val 1021433"/>
              <a:gd name="f313" fmla="val 1991453"/>
              <a:gd name="f314" fmla="val 1023094"/>
              <a:gd name="f315" fmla="val 1967976"/>
              <a:gd name="f316" fmla="val 1018240"/>
              <a:gd name="f317" fmla="val 1944306"/>
              <a:gd name="f318" fmla="val 1008316"/>
              <a:gd name="f319" fmla="val 1921877"/>
              <a:gd name="f320" fmla="val 982883"/>
              <a:gd name="f321" fmla="val 1864403"/>
              <a:gd name="f322" fmla="val 928002"/>
              <a:gd name="f323" fmla="val 1823883"/>
              <a:gd name="f324" fmla="val 863997"/>
              <a:gd name="f325" fmla="val 1815323"/>
              <a:gd name="f326" fmla="val 860037"/>
              <a:gd name="f327" fmla="val 1844930"/>
              <a:gd name="f328" fmla="val 913392"/>
              <a:gd name="f329" fmla="val 1852066"/>
              <a:gd name="f330" fmla="val 959204"/>
              <a:gd name="f331" fmla="val 1885560"/>
              <a:gd name="f332" fmla="val 980609"/>
              <a:gd name="f333" fmla="val 1933082"/>
              <a:gd name="f334" fmla="val 1003273"/>
              <a:gd name="f335" fmla="val 1983404"/>
              <a:gd name="f336" fmla="val 994934"/>
              <a:gd name="f337" fmla="val 2041310"/>
              <a:gd name="f338" fmla="val 958980"/>
              <a:gd name="f339" fmla="val 2083241"/>
              <a:gd name="f340" fmla="val 925070"/>
              <a:gd name="f341" fmla="val 2122789"/>
              <a:gd name="f342" fmla="val 871742"/>
              <a:gd name="f343" fmla="val 2142082"/>
              <a:gd name="f344" fmla="val 818586"/>
              <a:gd name="f345" fmla="val 2134033"/>
              <a:gd name="f346" fmla="val 814069"/>
              <a:gd name="f347" fmla="val 2163562"/>
              <a:gd name="f348" fmla="val 877846"/>
              <a:gd name="f349" fmla="val 2173235"/>
              <a:gd name="f350" fmla="val 941852"/>
              <a:gd name="f351" fmla="val 2149747"/>
              <a:gd name="f352" fmla="val 982425"/>
              <a:gd name="f353" fmla="val 2101780"/>
              <a:gd name="f354" fmla="val 1015443"/>
              <a:gd name="f355" fmla="val 2028633"/>
              <a:gd name="f356" fmla="val 1139831"/>
              <a:gd name="f357" fmla="val 2095808"/>
              <a:gd name="f358" fmla="val 1302751"/>
              <a:gd name="f359" fmla="val 2055001"/>
              <a:gd name="f360" fmla="val 1421331"/>
              <a:gd name="f361" fmla="val 1934029"/>
              <a:gd name="f362" fmla="val 1491194"/>
              <a:gd name="f363" fmla="val 2064971"/>
              <a:gd name="f364" fmla="val 1484003"/>
              <a:gd name="f365" fmla="val 2622644"/>
              <a:gd name="f366" fmla="val 1434621"/>
              <a:gd name="f367" fmla="val 2814287"/>
              <a:gd name="f368" fmla="val 1370629"/>
              <a:gd name="f369" fmla="val 2964850"/>
              <a:gd name="f370" fmla="val 1291598"/>
              <a:gd name="f371" fmla="val 976622"/>
              <a:gd name="f372" fmla="val 853248"/>
              <a:gd name="f373" fmla="val 2976677"/>
              <a:gd name="f374" fmla="val 835482"/>
              <a:gd name="f375" fmla="val 2834581"/>
              <a:gd name="f376" fmla="val 1001251"/>
              <a:gd name="f377" fmla="val 2760784"/>
              <a:gd name="f378" fmla="val 1101560"/>
              <a:gd name="f379" fmla="val 2608549"/>
              <a:gd name="f380" fmla="val 1075194"/>
              <a:gd name="f381" fmla="val 2460607"/>
              <a:gd name="f382" fmla="val 1035713"/>
              <a:gd name="f383" fmla="val 2468996"/>
              <a:gd name="f384" fmla="val 1060354"/>
              <a:gd name="f385" fmla="val 2611450"/>
              <a:gd name="f386" fmla="val 948194"/>
              <a:gd name="f387" fmla="val 2759243"/>
              <a:gd name="f388" fmla="val 773360"/>
              <a:gd name="f389" fmla="val 2817692"/>
              <a:gd name="f390" fmla="val 763867"/>
              <a:gd name="f391" fmla="val 2823239"/>
              <a:gd name="f392" fmla="val 753648"/>
              <a:gd name="f393" fmla="val 2823760"/>
              <a:gd name="f394" fmla="val 743309"/>
              <a:gd name="f395" fmla="val 576747"/>
              <a:gd name="f396" fmla="val 441721"/>
              <a:gd name="f397" fmla="val 2688734"/>
              <a:gd name="f398" fmla="val 2522172"/>
              <a:gd name="f399" fmla="val 459036"/>
              <a:gd name="f400" fmla="val 2436399"/>
              <a:gd name="f401" fmla="val 2427537"/>
              <a:gd name="f402" fmla="val 305234"/>
              <a:gd name="f403" fmla="val 2414137"/>
              <a:gd name="f404" fmla="val 200762"/>
              <a:gd name="f405" fmla="val 2297266"/>
              <a:gd name="f406" fmla="val 2155997"/>
              <a:gd name="f407" fmla="val 217593"/>
              <a:gd name="f408" fmla="val 2072628"/>
              <a:gd name="f409" fmla="val 89802"/>
              <a:gd name="f410" fmla="val 2019727"/>
              <a:gd name="f411" fmla="val 1893768"/>
              <a:gd name="f412" fmla="val 1746838"/>
              <a:gd name="f413" fmla="val 1665177"/>
              <a:gd name="f414" fmla="val 27737"/>
              <a:gd name="f415" fmla="val 1589996"/>
              <a:gd name="f416" fmla="val 75847"/>
              <a:gd name="f417" fmla="val 1531990"/>
              <a:gd name="f418" fmla="val 158816"/>
              <a:gd name="f419" fmla="val 1432590"/>
              <a:gd name="f420" fmla="val 276275"/>
              <a:gd name="f421" fmla="val 1387641"/>
              <a:gd name="f422" fmla="val 381353"/>
              <a:gd name="f423" fmla="val 1423131"/>
              <a:gd name="f424" fmla="val 394263"/>
              <a:gd name="f425" fmla="val 1384911"/>
              <a:gd name="f426" fmla="val 299825"/>
              <a:gd name="f427" fmla="val 1353014"/>
              <a:gd name="f428" fmla="val 197101"/>
              <a:gd name="f429" fmla="val 1376758"/>
              <a:gd name="f430" fmla="val 112642"/>
              <a:gd name="f431" fmla="val 1443556"/>
              <a:gd name="f432" fmla="val 74114"/>
              <a:gd name="f433" fmla="val 1395305"/>
              <a:gd name="f434" fmla="val 55810"/>
              <a:gd name="f435" fmla="val 1333244"/>
              <a:gd name="f436" fmla="val 1266911"/>
              <a:gd name="f437" fmla="val 1097473"/>
              <a:gd name="f438" fmla="val 175228"/>
              <a:gd name="f439" fmla="val 955927"/>
              <a:gd name="f440" fmla="val 334606"/>
              <a:gd name="f441" fmla="val 922383"/>
              <a:gd name="f442" fmla="val 497254"/>
              <a:gd name="f443" fmla="val 898036"/>
              <a:gd name="f444" fmla="val 645210"/>
              <a:gd name="f445" fmla="val 961827"/>
              <a:gd name="f446" fmla="val 694839"/>
              <a:gd name="f447" fmla="val 1079319"/>
              <a:gd name="f448" fmla="val 670482"/>
              <a:gd name="f449" fmla="val 1096114"/>
              <a:gd name="f450" fmla="val 651035"/>
              <a:gd name="f451" fmla="val 1119484"/>
              <a:gd name="f452" fmla="val 636636"/>
              <a:gd name="f453" fmla="val 1146893"/>
              <a:gd name="f454" fmla="val 598934"/>
              <a:gd name="f455" fmla="val 1218660"/>
              <a:gd name="f456" fmla="val 601627"/>
              <a:gd name="f457" fmla="val 1307205"/>
              <a:gd name="f458" fmla="val 643730"/>
              <a:gd name="f459" fmla="val 1380130"/>
              <a:gd name="f460" fmla="val 677177"/>
              <a:gd name="f461" fmla="val 1360819"/>
              <a:gd name="f462" fmla="val 642024"/>
              <a:gd name="f463" fmla="val 1299932"/>
              <a:gd name="f464" fmla="val 639299"/>
              <a:gd name="f465" fmla="val 1226219"/>
              <a:gd name="f466" fmla="val 669992"/>
              <a:gd name="f467" fmla="val 1166433"/>
              <a:gd name="f468" fmla="val 681439"/>
              <a:gd name="f469" fmla="val 1144136"/>
              <a:gd name="f470" fmla="val 696880"/>
              <a:gd name="f471" fmla="val 1125036"/>
              <a:gd name="f472" fmla="val 719376"/>
              <a:gd name="f473" fmla="val 1114815"/>
              <a:gd name="f474" fmla="val 753521"/>
              <a:gd name="f475" fmla="val 1105667"/>
              <a:gd name="f476" fmla="val 747068"/>
              <a:gd name="f477" fmla="val 1089375"/>
              <a:gd name="f478" fmla="val 775618"/>
              <a:gd name="f479" fmla="val 1073627"/>
              <a:gd name="f480" fmla="val 808756"/>
              <a:gd name="f481" fmla="val 1066440"/>
              <a:gd name="f482" fmla="val 843174"/>
              <a:gd name="f483" fmla="val 1068829"/>
              <a:gd name="f484" fmla="val 910177"/>
              <a:gd name="f485" fmla="val 1073482"/>
              <a:gd name="f486" fmla="val 971874"/>
              <a:gd name="f487" fmla="val 1113774"/>
              <a:gd name="f488" fmla="val 1005945"/>
              <a:gd name="f489" fmla="val 1175134"/>
              <a:gd name="f490" fmla="val 1039750"/>
              <a:gd name="f491" fmla="val 1156458"/>
              <a:gd name="f492" fmla="val 998956"/>
              <a:gd name="f493" fmla="val 1082934"/>
              <a:gd name="f494" fmla="val 924540"/>
              <a:gd name="f495" fmla="val 1035010"/>
              <a:gd name="f496" fmla="val 843662"/>
              <a:gd name="f497" fmla="val 1030172"/>
              <a:gd name="f498" fmla="val 804145"/>
              <a:gd name="f499" fmla="val 1027809"/>
              <a:gd name="f500" fmla="val 766021"/>
              <a:gd name="f501" fmla="val 1035895"/>
              <a:gd name="f502" fmla="val 732986"/>
              <a:gd name="f503" fmla="val 1053824"/>
              <a:gd name="f504" fmla="val 667861"/>
              <a:gd name="f505" fmla="val 924500"/>
              <a:gd name="f506" fmla="val 500732"/>
              <a:gd name="f507" fmla="val 853399"/>
              <a:gd name="f508" fmla="val 319377"/>
              <a:gd name="f509" fmla="val 879325"/>
              <a:gd name="f510" fmla="val 300989"/>
              <a:gd name="f511" fmla="val 843277"/>
              <a:gd name="f512" fmla="val 293334"/>
              <a:gd name="f513" fmla="val 802167"/>
              <a:gd name="f514" fmla="val 759266"/>
              <a:gd name="f515" fmla="val 639212"/>
              <a:gd name="f516" fmla="val 353287"/>
              <a:gd name="f517" fmla="val 533159"/>
              <a:gd name="f518" fmla="val 448596"/>
              <a:gd name="f519" fmla="val 474747"/>
              <a:gd name="f520" fmla="val 473964"/>
              <a:gd name="f521" fmla="val 344116"/>
              <a:gd name="f522" fmla="val 571545"/>
              <a:gd name="f523" fmla="val 239326"/>
              <a:gd name="f524" fmla="val 699138"/>
              <a:gd name="f525" fmla="val 207021"/>
              <a:gd name="f526" fmla="val 883688"/>
              <a:gd name="f527" fmla="val 175806"/>
              <a:gd name="f528" fmla="val 1051685"/>
              <a:gd name="f529" fmla="val 257594"/>
              <a:gd name="f530" fmla="val 1089767"/>
              <a:gd name="f531" fmla="val 399718"/>
              <a:gd name="f532" fmla="val 1128734"/>
              <a:gd name="f533" fmla="val 389277"/>
              <a:gd name="f534" fmla="val 1097563"/>
              <a:gd name="f535" fmla="val 272948"/>
              <a:gd name="f536" fmla="val 992084"/>
              <a:gd name="f537" fmla="val 191573"/>
              <a:gd name="f538" fmla="val 857834"/>
              <a:gd name="f539" fmla="val 171572"/>
              <a:gd name="f540" fmla="val 902623"/>
              <a:gd name="f541" fmla="val 69261"/>
              <a:gd name="f542" fmla="val 1005740"/>
              <a:gd name="f543" fmla="*/ f0 1 3068057"/>
              <a:gd name="f544" fmla="*/ f1 1 3083879"/>
              <a:gd name="f545" fmla="+- f4 0 f2"/>
              <a:gd name="f546" fmla="+- f3 0 f2"/>
              <a:gd name="f547" fmla="*/ f546 1 3068057"/>
              <a:gd name="f548" fmla="*/ f545 1 3083879"/>
              <a:gd name="f549" fmla="*/ f2 1 f547"/>
              <a:gd name="f550" fmla="*/ f3 1 f547"/>
              <a:gd name="f551" fmla="*/ f2 1 f548"/>
              <a:gd name="f552" fmla="*/ f4 1 f548"/>
              <a:gd name="f553" fmla="*/ f549 f543 1"/>
              <a:gd name="f554" fmla="*/ f550 f543 1"/>
              <a:gd name="f555" fmla="*/ f552 f544 1"/>
              <a:gd name="f556" fmla="*/ f551 f54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53" t="f556" r="f554" b="f555"/>
            <a:pathLst>
              <a:path w="3068057" h="3083879">
                <a:moveTo>
                  <a:pt x="f5" y="f2"/>
                </a:moveTo>
                <a:cubicBezTo>
                  <a:pt x="f6" y="f2"/>
                  <a:pt x="f7" y="f8"/>
                  <a:pt x="f9" y="f10"/>
                </a:cubicBezTo>
                <a:cubicBezTo>
                  <a:pt x="f11" y="f12"/>
                  <a:pt x="f13" y="f14"/>
                  <a:pt x="f15" y="f16"/>
                </a:cubicBezTo>
                <a:lnTo>
                  <a:pt x="f17" y="f18"/>
                </a:ln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27" y="f28"/>
                  <a:pt x="f29" y="f28"/>
                </a:cubicBezTo>
                <a:cubicBezTo>
                  <a:pt x="f30" y="f28"/>
                  <a:pt x="f31" y="f32"/>
                  <a:pt x="f31" y="f33"/>
                </a:cubicBezTo>
                <a:lnTo>
                  <a:pt x="f34" y="f35"/>
                </a:lnTo>
                <a:lnTo>
                  <a:pt x="f31" y="f35"/>
                </a:lnTo>
                <a:lnTo>
                  <a:pt x="f31" y="f36"/>
                </a:lnTo>
                <a:cubicBezTo>
                  <a:pt x="f37" y="f38"/>
                  <a:pt x="f39" y="f40"/>
                  <a:pt x="f39" y="f41"/>
                </a:cubicBezTo>
                <a:lnTo>
                  <a:pt x="f42" y="f43"/>
                </a:lnTo>
                <a:cubicBezTo>
                  <a:pt x="f44" y="f45"/>
                  <a:pt x="f3" y="f46"/>
                  <a:pt x="f3" y="f47"/>
                </a:cubicBezTo>
                <a:cubicBezTo>
                  <a:pt x="f3" y="f48"/>
                  <a:pt x="f49" y="f50"/>
                  <a:pt x="f51" y="f52"/>
                </a:cubicBezTo>
                <a:cubicBezTo>
                  <a:pt x="f53" y="f54"/>
                  <a:pt x="f55" y="f56"/>
                  <a:pt x="f57" y="f58"/>
                </a:cubicBezTo>
                <a:lnTo>
                  <a:pt x="f59" y="f60"/>
                </a:lnTo>
                <a:cubicBezTo>
                  <a:pt x="f61" y="f62"/>
                  <a:pt x="f63" y="f64"/>
                  <a:pt x="f65" y="f66"/>
                </a:cubicBezTo>
                <a:cubicBezTo>
                  <a:pt x="f67" y="f68"/>
                  <a:pt x="f69" y="f70"/>
                  <a:pt x="f69" y="f71"/>
                </a:cubicBezTo>
                <a:cubicBezTo>
                  <a:pt x="f69" y="f72"/>
                  <a:pt x="f73" y="f74"/>
                  <a:pt x="f75" y="f76"/>
                </a:cubicBezTo>
                <a:cubicBezTo>
                  <a:pt x="f77" y="f78"/>
                  <a:pt x="f79" y="f80"/>
                  <a:pt x="f81" y="f82"/>
                </a:cubicBezTo>
                <a:cubicBezTo>
                  <a:pt x="f83" y="f84"/>
                  <a:pt x="f85" y="f86"/>
                  <a:pt x="f87" y="f88"/>
                </a:cubicBezTo>
                <a:cubicBezTo>
                  <a:pt x="f89" y="f90"/>
                  <a:pt x="f91" y="f92"/>
                  <a:pt x="f93" y="f94"/>
                </a:cubicBezTo>
                <a:lnTo>
                  <a:pt x="f95" y="f96"/>
                </a:lnTo>
                <a:cubicBezTo>
                  <a:pt x="f97" y="f98"/>
                  <a:pt x="f99" y="f100"/>
                  <a:pt x="f101" y="f102"/>
                </a:cubicBezTo>
                <a:cubicBezTo>
                  <a:pt x="f103" y="f104"/>
                  <a:pt x="f105" y="f106"/>
                  <a:pt x="f107" y="f108"/>
                </a:cubicBezTo>
                <a:lnTo>
                  <a:pt x="f109" y="f110"/>
                </a:lnTo>
                <a:lnTo>
                  <a:pt x="f111" y="f112"/>
                </a:lnTo>
                <a:cubicBezTo>
                  <a:pt x="f113" y="f114"/>
                  <a:pt x="f115" y="f116"/>
                  <a:pt x="f117" y="f118"/>
                </a:cubicBezTo>
                <a:cubicBezTo>
                  <a:pt x="f119" y="f120"/>
                  <a:pt x="f121" y="f122"/>
                  <a:pt x="f123" y="f124"/>
                </a:cubicBezTo>
                <a:lnTo>
                  <a:pt x="f125" y="f126"/>
                </a:lnTo>
                <a:cubicBezTo>
                  <a:pt x="f127" y="f128"/>
                  <a:pt x="f129" y="f130"/>
                  <a:pt x="f131" y="f132"/>
                </a:cubicBezTo>
                <a:cubicBezTo>
                  <a:pt x="f133" y="f134"/>
                  <a:pt x="f135" y="f136"/>
                  <a:pt x="f137" y="f138"/>
                </a:cubicBezTo>
                <a:cubicBezTo>
                  <a:pt x="f139" y="f140"/>
                  <a:pt x="f141" y="f142"/>
                  <a:pt x="f143" y="f144"/>
                </a:cubicBezTo>
                <a:cubicBezTo>
                  <a:pt x="f145" y="f146"/>
                  <a:pt x="f147" y="f148"/>
                  <a:pt x="f147" y="f149"/>
                </a:cubicBezTo>
                <a:cubicBezTo>
                  <a:pt x="f147" y="f150"/>
                  <a:pt x="f151" y="f152"/>
                  <a:pt x="f153" y="f154"/>
                </a:cubicBezTo>
                <a:cubicBezTo>
                  <a:pt x="f155" y="f156"/>
                  <a:pt x="f157" y="f158"/>
                  <a:pt x="f159" y="f160"/>
                </a:cubicBezTo>
                <a:cubicBezTo>
                  <a:pt x="f161" y="f162"/>
                  <a:pt x="f163" y="f164"/>
                  <a:pt x="f165" y="f166"/>
                </a:cubicBezTo>
                <a:lnTo>
                  <a:pt x="f167" y="f168"/>
                </a:lnTo>
                <a:cubicBezTo>
                  <a:pt x="f169" y="f170"/>
                  <a:pt x="f171" y="f172"/>
                  <a:pt x="f173" y="f174"/>
                </a:cubicBezTo>
                <a:cubicBezTo>
                  <a:pt x="f175" y="f176"/>
                  <a:pt x="f177" y="f4"/>
                  <a:pt x="f5" y="f4"/>
                </a:cubicBezTo>
                <a:cubicBezTo>
                  <a:pt x="f178" y="f4"/>
                  <a:pt x="f179" y="f180"/>
                  <a:pt x="f181" y="f182"/>
                </a:cubicBezTo>
                <a:cubicBezTo>
                  <a:pt x="f183" y="f184"/>
                  <a:pt x="f185" y="f186"/>
                  <a:pt x="f187" y="f188"/>
                </a:cubicBezTo>
                <a:cubicBezTo>
                  <a:pt x="f189" y="f190"/>
                  <a:pt x="f191" y="f192"/>
                  <a:pt x="f193" y="f194"/>
                </a:cubicBezTo>
                <a:lnTo>
                  <a:pt x="f195" y="f196"/>
                </a:lnTo>
                <a:cubicBezTo>
                  <a:pt x="f197" y="f198"/>
                  <a:pt x="f199" y="f200"/>
                  <a:pt x="f201" y="f202"/>
                </a:cubicBezTo>
                <a:cubicBezTo>
                  <a:pt x="f203" y="f204"/>
                  <a:pt x="f205" y="f206"/>
                  <a:pt x="f207" y="f208"/>
                </a:cubicBezTo>
                <a:cubicBezTo>
                  <a:pt x="f209" y="f210"/>
                  <a:pt x="f211" y="f212"/>
                  <a:pt x="f213" y="f214"/>
                </a:cubicBezTo>
                <a:lnTo>
                  <a:pt x="f215" y="f216"/>
                </a:lnTo>
                <a:cubicBezTo>
                  <a:pt x="f217" y="f218"/>
                  <a:pt x="f219" y="f220"/>
                  <a:pt x="f221" y="f222"/>
                </a:cubicBezTo>
                <a:cubicBezTo>
                  <a:pt x="f223" y="f224"/>
                  <a:pt x="f225" y="f226"/>
                  <a:pt x="f227" y="f228"/>
                </a:cubicBezTo>
                <a:lnTo>
                  <a:pt x="f229" y="f230"/>
                </a:lnTo>
                <a:cubicBezTo>
                  <a:pt x="f231" y="f232"/>
                  <a:pt x="f233" y="f234"/>
                  <a:pt x="f235" y="f236"/>
                </a:cubicBezTo>
                <a:cubicBezTo>
                  <a:pt x="f237" y="f238"/>
                  <a:pt x="f239" y="f240"/>
                  <a:pt x="f241" y="f242"/>
                </a:cubicBezTo>
                <a:cubicBezTo>
                  <a:pt x="f243" y="f244"/>
                  <a:pt x="f245" y="f246"/>
                  <a:pt x="f247" y="f248"/>
                </a:cubicBezTo>
                <a:lnTo>
                  <a:pt x="f249" y="f250"/>
                </a:lnTo>
                <a:cubicBezTo>
                  <a:pt x="f251" y="f252"/>
                  <a:pt x="f253" y="f254"/>
                  <a:pt x="f255" y="f256"/>
                </a:cubicBezTo>
                <a:lnTo>
                  <a:pt x="f257" y="f258"/>
                </a:lnTo>
                <a:cubicBezTo>
                  <a:pt x="f259" y="f260"/>
                  <a:pt x="f261" y="f262"/>
                  <a:pt x="f263" y="f264"/>
                </a:cubicBezTo>
                <a:cubicBezTo>
                  <a:pt x="f265" y="f266"/>
                  <a:pt x="f267" y="f268"/>
                  <a:pt x="f269" y="f270"/>
                </a:cubicBezTo>
                <a:cubicBezTo>
                  <a:pt x="f271" y="f272"/>
                  <a:pt x="f273" y="f2"/>
                  <a:pt x="f5" y="f2"/>
                </a:cubicBezTo>
                <a:close/>
                <a:moveTo>
                  <a:pt x="f274" y="f2"/>
                </a:moveTo>
                <a:cubicBezTo>
                  <a:pt x="f275" y="f2"/>
                  <a:pt x="f276" y="f277"/>
                  <a:pt x="f278" y="f279"/>
                </a:cubicBezTo>
                <a:cubicBezTo>
                  <a:pt x="f280" y="f281"/>
                  <a:pt x="f282" y="f283"/>
                  <a:pt x="f284" y="f285"/>
                </a:cubicBezTo>
                <a:cubicBezTo>
                  <a:pt x="f286" y="f287"/>
                  <a:pt x="f288" y="f289"/>
                  <a:pt x="f290" y="f291"/>
                </a:cubicBezTo>
                <a:lnTo>
                  <a:pt x="f292" y="f293"/>
                </a:lnTo>
                <a:cubicBezTo>
                  <a:pt x="f294" y="f295"/>
                  <a:pt x="f296" y="f297"/>
                  <a:pt x="f298" y="f299"/>
                </a:cubicBezTo>
                <a:cubicBezTo>
                  <a:pt x="f300" y="f301"/>
                  <a:pt x="f302" y="f303"/>
                  <a:pt x="f304" y="f305"/>
                </a:cubicBezTo>
                <a:cubicBezTo>
                  <a:pt x="f306" y="f307"/>
                  <a:pt x="f308" y="f309"/>
                  <a:pt x="f310" y="f311"/>
                </a:cubicBezTo>
                <a:lnTo>
                  <a:pt x="f312" y="f313"/>
                </a:lnTo>
                <a:cubicBezTo>
                  <a:pt x="f314" y="f315"/>
                  <a:pt x="f316" y="f317"/>
                  <a:pt x="f318" y="f319"/>
                </a:cubicBezTo>
                <a:cubicBezTo>
                  <a:pt x="f320" y="f321"/>
                  <a:pt x="f322" y="f323"/>
                  <a:pt x="f324" y="f325"/>
                </a:cubicBezTo>
                <a:lnTo>
                  <a:pt x="f326" y="f327"/>
                </a:lnTo>
                <a:cubicBezTo>
                  <a:pt x="f328" y="f329"/>
                  <a:pt x="f330" y="f331"/>
                  <a:pt x="f332" y="f333"/>
                </a:cubicBezTo>
                <a:cubicBezTo>
                  <a:pt x="f334" y="f335"/>
                  <a:pt x="f336" y="f337"/>
                  <a:pt x="f338" y="f339"/>
                </a:cubicBezTo>
                <a:cubicBezTo>
                  <a:pt x="f340" y="f341"/>
                  <a:pt x="f342" y="f343"/>
                  <a:pt x="f344" y="f345"/>
                </a:cubicBezTo>
                <a:lnTo>
                  <a:pt x="f346" y="f347"/>
                </a:lnTo>
                <a:cubicBezTo>
                  <a:pt x="f348" y="f349"/>
                  <a:pt x="f350" y="f351"/>
                  <a:pt x="f352" y="f353"/>
                </a:cubicBezTo>
                <a:lnTo>
                  <a:pt x="f354" y="f355"/>
                </a:lnTo>
                <a:cubicBezTo>
                  <a:pt x="f356" y="f357"/>
                  <a:pt x="f358" y="f359"/>
                  <a:pt x="f360" y="f361"/>
                </a:cubicBezTo>
                <a:cubicBezTo>
                  <a:pt x="f362" y="f363"/>
                  <a:pt x="f364" y="f365"/>
                  <a:pt x="f366" y="f367"/>
                </a:cubicBezTo>
                <a:cubicBezTo>
                  <a:pt x="f368" y="f369"/>
                  <a:pt x="f370" y="f4"/>
                  <a:pt x="f274" y="f4"/>
                </a:cubicBezTo>
                <a:cubicBezTo>
                  <a:pt x="f371" y="f4"/>
                  <a:pt x="f372" y="f373"/>
                  <a:pt x="f374" y="f375"/>
                </a:cubicBezTo>
                <a:cubicBezTo>
                  <a:pt x="f376" y="f377"/>
                  <a:pt x="f378" y="f379"/>
                  <a:pt x="f380" y="f381"/>
                </a:cubicBezTo>
                <a:lnTo>
                  <a:pt x="f382" y="f383"/>
                </a:lnTo>
                <a:cubicBezTo>
                  <a:pt x="f384" y="f385"/>
                  <a:pt x="f386" y="f387"/>
                  <a:pt x="f388" y="f389"/>
                </a:cubicBezTo>
                <a:cubicBezTo>
                  <a:pt x="f390" y="f391"/>
                  <a:pt x="f392" y="f393"/>
                  <a:pt x="f394" y="f393"/>
                </a:cubicBezTo>
                <a:cubicBezTo>
                  <a:pt x="f395" y="f393"/>
                  <a:pt x="f396" y="f397"/>
                  <a:pt x="f396" y="f398"/>
                </a:cubicBezTo>
                <a:lnTo>
                  <a:pt x="f399" y="f400"/>
                </a:lnTo>
                <a:lnTo>
                  <a:pt x="f396" y="f400"/>
                </a:lnTo>
                <a:lnTo>
                  <a:pt x="f396" y="f401"/>
                </a:lnTo>
                <a:cubicBezTo>
                  <a:pt x="f402" y="f403"/>
                  <a:pt x="f404" y="f405"/>
                  <a:pt x="f404" y="f406"/>
                </a:cubicBezTo>
                <a:lnTo>
                  <a:pt x="f407" y="f408"/>
                </a:lnTo>
                <a:cubicBezTo>
                  <a:pt x="f409" y="f410"/>
                  <a:pt x="f2" y="f411"/>
                  <a:pt x="f2" y="f412"/>
                </a:cubicBezTo>
                <a:cubicBezTo>
                  <a:pt x="f2" y="f413"/>
                  <a:pt x="f414" y="f415"/>
                  <a:pt x="f416" y="f417"/>
                </a:cubicBezTo>
                <a:cubicBezTo>
                  <a:pt x="f418" y="f419"/>
                  <a:pt x="f420" y="f421"/>
                  <a:pt x="f422" y="f423"/>
                </a:cubicBezTo>
                <a:lnTo>
                  <a:pt x="f424" y="f425"/>
                </a:lnTo>
                <a:cubicBezTo>
                  <a:pt x="f426" y="f427"/>
                  <a:pt x="f428" y="f429"/>
                  <a:pt x="f430" y="f431"/>
                </a:cubicBezTo>
                <a:cubicBezTo>
                  <a:pt x="f432" y="f433"/>
                  <a:pt x="f434" y="f435"/>
                  <a:pt x="f434" y="f436"/>
                </a:cubicBezTo>
                <a:cubicBezTo>
                  <a:pt x="f434" y="f437"/>
                  <a:pt x="f438" y="f439"/>
                  <a:pt x="f440" y="f441"/>
                </a:cubicBezTo>
                <a:cubicBezTo>
                  <a:pt x="f442" y="f443"/>
                  <a:pt x="f444" y="f445"/>
                  <a:pt x="f446" y="f447"/>
                </a:cubicBezTo>
                <a:cubicBezTo>
                  <a:pt x="f448" y="f449"/>
                  <a:pt x="f450" y="f451"/>
                  <a:pt x="f452" y="f453"/>
                </a:cubicBezTo>
                <a:cubicBezTo>
                  <a:pt x="f454" y="f455"/>
                  <a:pt x="f456" y="f457"/>
                  <a:pt x="f458" y="f459"/>
                </a:cubicBezTo>
                <a:lnTo>
                  <a:pt x="f460" y="f461"/>
                </a:lnTo>
                <a:cubicBezTo>
                  <a:pt x="f462" y="f463"/>
                  <a:pt x="f464" y="f465"/>
                  <a:pt x="f466" y="f467"/>
                </a:cubicBezTo>
                <a:cubicBezTo>
                  <a:pt x="f468" y="f469"/>
                  <a:pt x="f470" y="f471"/>
                  <a:pt x="f472" y="f473"/>
                </a:cubicBezTo>
                <a:lnTo>
                  <a:pt x="f474" y="f475"/>
                </a:lnTo>
                <a:lnTo>
                  <a:pt x="f476" y="f477"/>
                </a:lnTo>
                <a:cubicBezTo>
                  <a:pt x="f478" y="f479"/>
                  <a:pt x="f480" y="f481"/>
                  <a:pt x="f482" y="f483"/>
                </a:cubicBezTo>
                <a:cubicBezTo>
                  <a:pt x="f484" y="f485"/>
                  <a:pt x="f486" y="f487"/>
                  <a:pt x="f488" y="f489"/>
                </a:cubicBezTo>
                <a:lnTo>
                  <a:pt x="f490" y="f491"/>
                </a:lnTo>
                <a:cubicBezTo>
                  <a:pt x="f492" y="f493"/>
                  <a:pt x="f494" y="f495"/>
                  <a:pt x="f496" y="f497"/>
                </a:cubicBezTo>
                <a:cubicBezTo>
                  <a:pt x="f498" y="f499"/>
                  <a:pt x="f500" y="f501"/>
                  <a:pt x="f502" y="f503"/>
                </a:cubicBezTo>
                <a:cubicBezTo>
                  <a:pt x="f504" y="f505"/>
                  <a:pt x="f506" y="f507"/>
                  <a:pt x="f508" y="f509"/>
                </a:cubicBezTo>
                <a:cubicBezTo>
                  <a:pt x="f510" y="f511"/>
                  <a:pt x="f512" y="f513"/>
                  <a:pt x="f512" y="f514"/>
                </a:cubicBezTo>
                <a:cubicBezTo>
                  <a:pt x="f512" y="f515"/>
                  <a:pt x="f516" y="f517"/>
                  <a:pt x="f518" y="f519"/>
                </a:cubicBezTo>
                <a:cubicBezTo>
                  <a:pt x="f520" y="f521"/>
                  <a:pt x="f522" y="f523"/>
                  <a:pt x="f524" y="f525"/>
                </a:cubicBezTo>
                <a:cubicBezTo>
                  <a:pt x="f526" y="f527"/>
                  <a:pt x="f528" y="f529"/>
                  <a:pt x="f530" y="f531"/>
                </a:cubicBezTo>
                <a:lnTo>
                  <a:pt x="f532" y="f533"/>
                </a:lnTo>
                <a:cubicBezTo>
                  <a:pt x="f534" y="f535"/>
                  <a:pt x="f536" y="f537"/>
                  <a:pt x="f538" y="f539"/>
                </a:cubicBezTo>
                <a:cubicBezTo>
                  <a:pt x="f540" y="f541"/>
                  <a:pt x="f542" y="f2"/>
                  <a:pt x="f274" y="f2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91437" tIns="45722" rIns="91437" bIns="45722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900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grpSp>
        <p:nvGrpSpPr>
          <p:cNvPr id="4" name="Group 110">
            <a:extLst>
              <a:ext uri="{FF2B5EF4-FFF2-40B4-BE49-F238E27FC236}">
                <a16:creationId xmlns:a16="http://schemas.microsoft.com/office/drawing/2014/main" id="{59CB7A36-9687-A266-5028-08BA7B2BFC0A}"/>
              </a:ext>
            </a:extLst>
          </p:cNvPr>
          <p:cNvGrpSpPr/>
          <p:nvPr/>
        </p:nvGrpSpPr>
        <p:grpSpPr>
          <a:xfrm>
            <a:off x="2529658" y="1114589"/>
            <a:ext cx="415403" cy="489222"/>
            <a:chOff x="5116241" y="1656600"/>
            <a:chExt cx="553870" cy="652296"/>
          </a:xfrm>
          <a:solidFill>
            <a:srgbClr val="C00000"/>
          </a:solidFill>
        </p:grpSpPr>
        <p:sp>
          <p:nvSpPr>
            <p:cNvPr id="5" name="Freeform 111">
              <a:extLst>
                <a:ext uri="{FF2B5EF4-FFF2-40B4-BE49-F238E27FC236}">
                  <a16:creationId xmlns:a16="http://schemas.microsoft.com/office/drawing/2014/main" id="{B875119C-9FC2-B064-6595-67CC8C8011EA}"/>
                </a:ext>
              </a:extLst>
            </p:cNvPr>
            <p:cNvSpPr/>
            <p:nvPr/>
          </p:nvSpPr>
          <p:spPr>
            <a:xfrm>
              <a:off x="5116241" y="1656600"/>
              <a:ext cx="553870" cy="65229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331558"/>
                <a:gd name="f7" fmla="val 5891405"/>
                <a:gd name="f8" fmla="val 2980491"/>
                <a:gd name="f9" fmla="val 968"/>
                <a:gd name="f10" fmla="val 1784302"/>
                <a:gd name="f11" fmla="+- 0 0 22254"/>
                <a:gd name="f12" fmla="val 1040642"/>
                <a:gd name="f13" fmla="val 372305"/>
                <a:gd name="f14" fmla="val 726547"/>
                <a:gd name="f15" fmla="val 1181117"/>
                <a:gd name="f16" fmla="val 528785"/>
                <a:gd name="f17" fmla="val 1834793"/>
                <a:gd name="f18" fmla="val 744238"/>
                <a:gd name="f19" fmla="val 2066938"/>
                <a:gd name="f20" fmla="val 486068"/>
                <a:gd name="f21" fmla="val 2371366"/>
                <a:gd name="f22" fmla="val 239818"/>
                <a:gd name="f23" fmla="val 2677225"/>
                <a:gd name="f24" fmla="+- 0 0 40213"/>
                <a:gd name="f25" fmla="val 2911644"/>
                <a:gd name="f26" fmla="val 4803"/>
                <a:gd name="f27" fmla="val 3079808"/>
                <a:gd name="f28" fmla="val 109541"/>
                <a:gd name="f29" fmla="val 3181162"/>
                <a:gd name="f30" fmla="val 260766"/>
                <a:gd name="f31" fmla="val 3266498"/>
                <a:gd name="f32" fmla="val 460575"/>
                <a:gd name="f33" fmla="val 3328959"/>
                <a:gd name="f34" fmla="val 403546"/>
                <a:gd name="f35" fmla="val 3464559"/>
                <a:gd name="f36" fmla="val 198074"/>
                <a:gd name="f37" fmla="val 3641722"/>
                <a:gd name="f38" fmla="val 289487"/>
                <a:gd name="f39" fmla="val 3735758"/>
                <a:gd name="f40" fmla="val 480873"/>
                <a:gd name="f41" fmla="val 3871219"/>
                <a:gd name="f42" fmla="val 428032"/>
                <a:gd name="f43" fmla="val 3935014"/>
                <a:gd name="f44" fmla="val 303940"/>
                <a:gd name="f45" fmla="val 3939433"/>
                <a:gd name="f46" fmla="val 322351"/>
                <a:gd name="f47" fmla="val 4062605"/>
                <a:gd name="f48" fmla="val 362395"/>
                <a:gd name="f49" fmla="val 4195168"/>
                <a:gd name="f50" fmla="val 550882"/>
                <a:gd name="f51" fmla="val 4226788"/>
                <a:gd name="f52" fmla="val 513737"/>
                <a:gd name="f53" fmla="val 4317787"/>
                <a:gd name="f54" fmla="val 397470"/>
                <a:gd name="f55" fmla="val 4561276"/>
                <a:gd name="f56" fmla="val 358392"/>
                <a:gd name="f57" fmla="val 4876020"/>
                <a:gd name="f58" fmla="val 449942"/>
                <a:gd name="f59" fmla="val 4977005"/>
                <a:gd name="f60" fmla="val 636587"/>
                <a:gd name="f61" fmla="val 5158310"/>
                <a:gd name="f62" fmla="val 1197305"/>
                <a:gd name="f63" fmla="val 5208988"/>
                <a:gd name="f64" fmla="val 1704584"/>
                <a:gd name="f65" fmla="val 5039972"/>
                <a:gd name="f66" fmla="val 1895970"/>
                <a:gd name="f67" fmla="val 4734863"/>
                <a:gd name="f68" fmla="val 5859508"/>
                <a:gd name="f69" fmla="val 4366268"/>
                <a:gd name="f70" fmla="val 4516262"/>
                <a:gd name="f71" fmla="val 4422975"/>
                <a:gd name="f72" fmla="val 3927926"/>
                <a:gd name="f73" fmla="val 4841189"/>
                <a:gd name="f74" fmla="val 3520345"/>
                <a:gd name="f75" fmla="val 6117095"/>
                <a:gd name="f76" fmla="val 1964448"/>
                <a:gd name="f77" fmla="val 4692333"/>
                <a:gd name="f78" fmla="val 36409"/>
                <a:gd name="f79" fmla="+- 0 0 -90"/>
                <a:gd name="f80" fmla="*/ f3 1 5331558"/>
                <a:gd name="f81" fmla="*/ f4 1 5891405"/>
                <a:gd name="f82" fmla="+- f7 0 f5"/>
                <a:gd name="f83" fmla="+- f6 0 f5"/>
                <a:gd name="f84" fmla="*/ f79 f0 1"/>
                <a:gd name="f85" fmla="*/ f83 1 5331558"/>
                <a:gd name="f86" fmla="*/ f82 1 5891405"/>
                <a:gd name="f87" fmla="*/ 968 f82 1"/>
                <a:gd name="f88" fmla="*/ 1181117 f82 1"/>
                <a:gd name="f89" fmla="*/ 3328959 f82 1"/>
                <a:gd name="f90" fmla="*/ 3735758 f82 1"/>
                <a:gd name="f91" fmla="*/ 3871219 f82 1"/>
                <a:gd name="f92" fmla="*/ 4062605 f82 1"/>
                <a:gd name="f93" fmla="*/ 4317787 f82 1"/>
                <a:gd name="f94" fmla="*/ 4977005 f82 1"/>
                <a:gd name="f95" fmla="*/ 5039972 f82 1"/>
                <a:gd name="f96" fmla="*/ 5891405 f82 1"/>
                <a:gd name="f97" fmla="*/ 5859508 f82 1"/>
                <a:gd name="f98" fmla="*/ 3520345 f82 1"/>
                <a:gd name="f99" fmla="*/ 3079808 f82 1"/>
                <a:gd name="f100" fmla="*/ 2980491 f83 1"/>
                <a:gd name="f101" fmla="*/ 726547 f83 1"/>
                <a:gd name="f102" fmla="*/ 486068 f83 1"/>
                <a:gd name="f103" fmla="*/ 2371366 f82 1"/>
                <a:gd name="f104" fmla="*/ 4803 f83 1"/>
                <a:gd name="f105" fmla="*/ 460575 f83 1"/>
                <a:gd name="f106" fmla="*/ 289487 f83 1"/>
                <a:gd name="f107" fmla="*/ 480873 f83 1"/>
                <a:gd name="f108" fmla="*/ 322351 f83 1"/>
                <a:gd name="f109" fmla="*/ 513737 f83 1"/>
                <a:gd name="f110" fmla="*/ 449942 f83 1"/>
                <a:gd name="f111" fmla="*/ 1704584 f83 1"/>
                <a:gd name="f112" fmla="*/ 1895970 f83 1"/>
                <a:gd name="f113" fmla="*/ 4734863 f83 1"/>
                <a:gd name="f114" fmla="*/ 4841189 f83 1"/>
                <a:gd name="f115" fmla="*/ f84 1 f2"/>
                <a:gd name="f116" fmla="*/ f87 1 5891405"/>
                <a:gd name="f117" fmla="*/ f88 1 5891405"/>
                <a:gd name="f118" fmla="*/ f89 1 5891405"/>
                <a:gd name="f119" fmla="*/ f90 1 5891405"/>
                <a:gd name="f120" fmla="*/ f91 1 5891405"/>
                <a:gd name="f121" fmla="*/ f92 1 5891405"/>
                <a:gd name="f122" fmla="*/ f93 1 5891405"/>
                <a:gd name="f123" fmla="*/ f94 1 5891405"/>
                <a:gd name="f124" fmla="*/ f95 1 5891405"/>
                <a:gd name="f125" fmla="*/ f96 1 5891405"/>
                <a:gd name="f126" fmla="*/ f97 1 5891405"/>
                <a:gd name="f127" fmla="*/ f98 1 5891405"/>
                <a:gd name="f128" fmla="*/ f99 1 5891405"/>
                <a:gd name="f129" fmla="*/ f100 1 5331558"/>
                <a:gd name="f130" fmla="*/ f101 1 5331558"/>
                <a:gd name="f131" fmla="*/ f102 1 5331558"/>
                <a:gd name="f132" fmla="*/ f103 1 5891405"/>
                <a:gd name="f133" fmla="*/ f104 1 5331558"/>
                <a:gd name="f134" fmla="*/ f105 1 5331558"/>
                <a:gd name="f135" fmla="*/ f106 1 5331558"/>
                <a:gd name="f136" fmla="*/ f107 1 5331558"/>
                <a:gd name="f137" fmla="*/ f108 1 5331558"/>
                <a:gd name="f138" fmla="*/ f109 1 5331558"/>
                <a:gd name="f139" fmla="*/ f110 1 5331558"/>
                <a:gd name="f140" fmla="*/ f111 1 5331558"/>
                <a:gd name="f141" fmla="*/ f112 1 5331558"/>
                <a:gd name="f142" fmla="*/ f113 1 5331558"/>
                <a:gd name="f143" fmla="*/ f114 1 5331558"/>
                <a:gd name="f144" fmla="*/ f5 1 f85"/>
                <a:gd name="f145" fmla="*/ f6 1 f85"/>
                <a:gd name="f146" fmla="*/ f5 1 f86"/>
                <a:gd name="f147" fmla="*/ f7 1 f86"/>
                <a:gd name="f148" fmla="+- f115 0 f1"/>
                <a:gd name="f149" fmla="*/ f129 1 f85"/>
                <a:gd name="f150" fmla="*/ f116 1 f86"/>
                <a:gd name="f151" fmla="*/ f130 1 f85"/>
                <a:gd name="f152" fmla="*/ f117 1 f86"/>
                <a:gd name="f153" fmla="*/ f131 1 f85"/>
                <a:gd name="f154" fmla="*/ f132 1 f86"/>
                <a:gd name="f155" fmla="*/ f133 1 f85"/>
                <a:gd name="f156" fmla="*/ f128 1 f86"/>
                <a:gd name="f157" fmla="*/ f134 1 f85"/>
                <a:gd name="f158" fmla="*/ f118 1 f86"/>
                <a:gd name="f159" fmla="*/ f135 1 f85"/>
                <a:gd name="f160" fmla="*/ f119 1 f86"/>
                <a:gd name="f161" fmla="*/ f136 1 f85"/>
                <a:gd name="f162" fmla="*/ f120 1 f86"/>
                <a:gd name="f163" fmla="*/ f137 1 f85"/>
                <a:gd name="f164" fmla="*/ f121 1 f86"/>
                <a:gd name="f165" fmla="*/ f138 1 f85"/>
                <a:gd name="f166" fmla="*/ f122 1 f86"/>
                <a:gd name="f167" fmla="*/ f139 1 f85"/>
                <a:gd name="f168" fmla="*/ f123 1 f86"/>
                <a:gd name="f169" fmla="*/ f140 1 f85"/>
                <a:gd name="f170" fmla="*/ f124 1 f86"/>
                <a:gd name="f171" fmla="*/ f141 1 f85"/>
                <a:gd name="f172" fmla="*/ f125 1 f86"/>
                <a:gd name="f173" fmla="*/ f142 1 f85"/>
                <a:gd name="f174" fmla="*/ f126 1 f86"/>
                <a:gd name="f175" fmla="*/ f143 1 f85"/>
                <a:gd name="f176" fmla="*/ f127 1 f86"/>
                <a:gd name="f177" fmla="*/ f144 f80 1"/>
                <a:gd name="f178" fmla="*/ f145 f80 1"/>
                <a:gd name="f179" fmla="*/ f147 f81 1"/>
                <a:gd name="f180" fmla="*/ f146 f81 1"/>
                <a:gd name="f181" fmla="*/ f149 f80 1"/>
                <a:gd name="f182" fmla="*/ f150 f81 1"/>
                <a:gd name="f183" fmla="*/ f151 f80 1"/>
                <a:gd name="f184" fmla="*/ f152 f81 1"/>
                <a:gd name="f185" fmla="*/ f153 f80 1"/>
                <a:gd name="f186" fmla="*/ f154 f81 1"/>
                <a:gd name="f187" fmla="*/ f155 f80 1"/>
                <a:gd name="f188" fmla="*/ f156 f81 1"/>
                <a:gd name="f189" fmla="*/ f157 f80 1"/>
                <a:gd name="f190" fmla="*/ f158 f81 1"/>
                <a:gd name="f191" fmla="*/ f159 f80 1"/>
                <a:gd name="f192" fmla="*/ f160 f81 1"/>
                <a:gd name="f193" fmla="*/ f161 f80 1"/>
                <a:gd name="f194" fmla="*/ f162 f81 1"/>
                <a:gd name="f195" fmla="*/ f163 f80 1"/>
                <a:gd name="f196" fmla="*/ f164 f81 1"/>
                <a:gd name="f197" fmla="*/ f165 f80 1"/>
                <a:gd name="f198" fmla="*/ f166 f81 1"/>
                <a:gd name="f199" fmla="*/ f167 f80 1"/>
                <a:gd name="f200" fmla="*/ f168 f81 1"/>
                <a:gd name="f201" fmla="*/ f169 f80 1"/>
                <a:gd name="f202" fmla="*/ f170 f81 1"/>
                <a:gd name="f203" fmla="*/ f171 f80 1"/>
                <a:gd name="f204" fmla="*/ f172 f81 1"/>
                <a:gd name="f205" fmla="*/ f173 f80 1"/>
                <a:gd name="f206" fmla="*/ f174 f81 1"/>
                <a:gd name="f207" fmla="*/ f175 f80 1"/>
                <a:gd name="f208" fmla="*/ f176 f8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48">
                  <a:pos x="f181" y="f182"/>
                </a:cxn>
                <a:cxn ang="f148">
                  <a:pos x="f183" y="f184"/>
                </a:cxn>
                <a:cxn ang="f148">
                  <a:pos x="f185" y="f186"/>
                </a:cxn>
                <a:cxn ang="f148">
                  <a:pos x="f187" y="f188"/>
                </a:cxn>
                <a:cxn ang="f148">
                  <a:pos x="f189" y="f190"/>
                </a:cxn>
                <a:cxn ang="f148">
                  <a:pos x="f191" y="f192"/>
                </a:cxn>
                <a:cxn ang="f148">
                  <a:pos x="f193" y="f194"/>
                </a:cxn>
                <a:cxn ang="f148">
                  <a:pos x="f195" y="f196"/>
                </a:cxn>
                <a:cxn ang="f148">
                  <a:pos x="f197" y="f198"/>
                </a:cxn>
                <a:cxn ang="f148">
                  <a:pos x="f199" y="f200"/>
                </a:cxn>
                <a:cxn ang="f148">
                  <a:pos x="f201" y="f202"/>
                </a:cxn>
                <a:cxn ang="f148">
                  <a:pos x="f203" y="f204"/>
                </a:cxn>
                <a:cxn ang="f148">
                  <a:pos x="f205" y="f206"/>
                </a:cxn>
                <a:cxn ang="f148">
                  <a:pos x="f207" y="f208"/>
                </a:cxn>
                <a:cxn ang="f148">
                  <a:pos x="f181" y="f182"/>
                </a:cxn>
              </a:cxnLst>
              <a:rect l="f177" t="f180" r="f178" b="f179"/>
              <a:pathLst>
                <a:path w="5331558" h="5891405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22" y="f23"/>
                    <a:pt x="f24" y="f25"/>
                    <a:pt x="f26" y="f27"/>
                  </a:cubicBezTo>
                  <a:cubicBezTo>
                    <a:pt x="f28" y="f29"/>
                    <a:pt x="f30" y="f31"/>
                    <a:pt x="f32" y="f33"/>
                  </a:cubicBezTo>
                  <a:cubicBezTo>
                    <a:pt x="f34" y="f35"/>
                    <a:pt x="f36" y="f37"/>
                    <a:pt x="f38" y="f39"/>
                  </a:cubicBezTo>
                  <a:lnTo>
                    <a:pt x="f40" y="f41"/>
                  </a:lnTo>
                  <a:cubicBezTo>
                    <a:pt x="f42" y="f43"/>
                    <a:pt x="f44" y="f45"/>
                    <a:pt x="f46" y="f47"/>
                  </a:cubicBezTo>
                  <a:cubicBezTo>
                    <a:pt x="f48" y="f49"/>
                    <a:pt x="f50" y="f51"/>
                    <a:pt x="f52" y="f53"/>
                  </a:cubicBezTo>
                  <a:cubicBezTo>
                    <a:pt x="f54" y="f55"/>
                    <a:pt x="f56" y="f57"/>
                    <a:pt x="f58" y="f59"/>
                  </a:cubicBezTo>
                  <a:cubicBezTo>
                    <a:pt x="f60" y="f61"/>
                    <a:pt x="f62" y="f63"/>
                    <a:pt x="f64" y="f65"/>
                  </a:cubicBezTo>
                  <a:lnTo>
                    <a:pt x="f66" y="f7"/>
                  </a:lnTo>
                  <a:lnTo>
                    <a:pt x="f67" y="f68"/>
                  </a:lnTo>
                  <a:cubicBezTo>
                    <a:pt x="f69" y="f70"/>
                    <a:pt x="f71" y="f72"/>
                    <a:pt x="f73" y="f74"/>
                  </a:cubicBezTo>
                  <a:cubicBezTo>
                    <a:pt x="f75" y="f76"/>
                    <a:pt x="f77" y="f78"/>
                    <a:pt x="f8" y="f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37" tIns="45722" rIns="91437" bIns="45722" anchor="ctr" anchorCtr="1" compatLnSpc="1">
              <a:noAutofit/>
            </a:bodyPr>
            <a:lstStyle/>
            <a:p>
              <a:pPr algn="ct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900" kern="0">
                <a:solidFill>
                  <a:schemeClr val="bg1"/>
                </a:solidFill>
                <a:latin typeface="Arial"/>
                <a:ea typeface="맑은 고딕" pitchFamily="34"/>
                <a:cs typeface="B Nazanin" panose="00000700000000000000" pitchFamily="2" charset="-78"/>
              </a:endParaRPr>
            </a:p>
          </p:txBody>
        </p:sp>
        <p:sp>
          <p:nvSpPr>
            <p:cNvPr id="6" name="Oval 37">
              <a:extLst>
                <a:ext uri="{FF2B5EF4-FFF2-40B4-BE49-F238E27FC236}">
                  <a16:creationId xmlns:a16="http://schemas.microsoft.com/office/drawing/2014/main" id="{24A5F139-060F-0588-2679-E940E2D1AF0B}"/>
                </a:ext>
              </a:extLst>
            </p:cNvPr>
            <p:cNvSpPr/>
            <p:nvPr/>
          </p:nvSpPr>
          <p:spPr>
            <a:xfrm rot="18100528">
              <a:off x="5310665" y="1643303"/>
              <a:ext cx="290230" cy="40602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70491"/>
                <a:gd name="f4" fmla="val 1745209"/>
                <a:gd name="f5" fmla="val 429221"/>
                <a:gd name="f6" fmla="val 671495"/>
                <a:gd name="f7" fmla="val 415869"/>
                <a:gd name="f8" fmla="val 670322"/>
                <a:gd name="f9" fmla="val 402356"/>
                <a:gd name="f10" fmla="val 670624"/>
                <a:gd name="f11" fmla="val 388917"/>
                <a:gd name="f12" fmla="val 672439"/>
                <a:gd name="f13" fmla="val 370997"/>
                <a:gd name="f14" fmla="val 674859"/>
                <a:gd name="f15" fmla="val 353207"/>
                <a:gd name="f16" fmla="val 679968"/>
                <a:gd name="f17" fmla="val 336101"/>
                <a:gd name="f18" fmla="val 687858"/>
                <a:gd name="f19" fmla="val 344770"/>
                <a:gd name="f20" fmla="val 708640"/>
                <a:gd name="f21" fmla="val 405276"/>
                <a:gd name="f22" fmla="val 680369"/>
                <a:gd name="f23" fmla="val 475531"/>
                <a:gd name="f24" fmla="val 691805"/>
                <a:gd name="f25" fmla="val 523918"/>
                <a:gd name="f26" fmla="val 737799"/>
                <a:gd name="f27" fmla="val 569388"/>
                <a:gd name="f28" fmla="val 781022"/>
                <a:gd name="f29" fmla="val 587723"/>
                <a:gd name="f30" fmla="val 847396"/>
                <a:gd name="f31" fmla="val 571504"/>
                <a:gd name="f32" fmla="val 910067"/>
                <a:gd name="f33" fmla="val 593243"/>
                <a:gd name="f34" fmla="val 915886"/>
                <a:gd name="f35" fmla="val 611678"/>
                <a:gd name="f36" fmla="val 844923"/>
                <a:gd name="f37" fmla="val 590662"/>
                <a:gd name="f38" fmla="val 769719"/>
                <a:gd name="f39" fmla="val 538740"/>
                <a:gd name="f40" fmla="val 720849"/>
                <a:gd name="f41" fmla="val 507886"/>
                <a:gd name="f42" fmla="val 691808"/>
                <a:gd name="f43" fmla="val 469277"/>
                <a:gd name="f44" fmla="val 675014"/>
                <a:gd name="f45" fmla="val 588421"/>
                <a:gd name="f46" fmla="val 580980"/>
                <a:gd name="f47" fmla="val 534186"/>
                <a:gd name="f48" fmla="val 581239"/>
                <a:gd name="f49" fmla="val 482134"/>
                <a:gd name="f50" fmla="val 605639"/>
                <a:gd name="f51" fmla="val 446738"/>
                <a:gd name="f52" fmla="val 649695"/>
                <a:gd name="f53" fmla="val 463760"/>
                <a:gd name="f54" fmla="val 664437"/>
                <a:gd name="f55" fmla="val 505329"/>
                <a:gd name="f56" fmla="val 612166"/>
                <a:gd name="f57" fmla="val 573320"/>
                <a:gd name="f58" fmla="val 591099"/>
                <a:gd name="f59" fmla="val 637132"/>
                <a:gd name="f60" fmla="val 610714"/>
                <a:gd name="f61" fmla="val 697098"/>
                <a:gd name="f62" fmla="val 629147"/>
                <a:gd name="f63" fmla="val 743088"/>
                <a:gd name="f64" fmla="val 680397"/>
                <a:gd name="f65" fmla="val 756495"/>
                <a:gd name="f66" fmla="val 743730"/>
                <a:gd name="f67" fmla="val 778549"/>
                <a:gd name="f68" fmla="val 739251"/>
                <a:gd name="f69" fmla="val 763432"/>
                <a:gd name="f70" fmla="val 667508"/>
                <a:gd name="f71" fmla="val 711108"/>
                <a:gd name="f72" fmla="val 609548"/>
                <a:gd name="f73" fmla="val 642848"/>
                <a:gd name="f74" fmla="val 588934"/>
                <a:gd name="f75" fmla="val 624821"/>
                <a:gd name="f76" fmla="val 583490"/>
                <a:gd name="f77" fmla="val 606500"/>
                <a:gd name="f78" fmla="val 580894"/>
                <a:gd name="f79" fmla="val 533817"/>
                <a:gd name="f80" fmla="val 617807"/>
                <a:gd name="f81" fmla="val 1"/>
                <a:gd name="f82" fmla="val 687626"/>
                <a:gd name="f83" fmla="val 60667"/>
                <a:gd name="f84" fmla="val 697680"/>
                <a:gd name="f85" fmla="val 141081"/>
                <a:gd name="f86" fmla="val 603869"/>
                <a:gd name="f87" fmla="val 182843"/>
                <a:gd name="f88" fmla="val 547102"/>
                <a:gd name="f89" fmla="val 268997"/>
                <a:gd name="f90" fmla="val 562024"/>
                <a:gd name="f91" fmla="val 352718"/>
                <a:gd name="f92" fmla="val 584367"/>
                <a:gd name="f93" fmla="val 347971"/>
                <a:gd name="f94" fmla="val 570422"/>
                <a:gd name="f95" fmla="val 267354"/>
                <a:gd name="f96" fmla="val 633895"/>
                <a:gd name="f97" fmla="val 183716"/>
                <a:gd name="f98" fmla="val 732836"/>
                <a:gd name="f99" fmla="val 150639"/>
                <a:gd name="f100" fmla="val 738208"/>
                <a:gd name="f101" fmla="val 147500"/>
                <a:gd name="f102" fmla="val 743991"/>
                <a:gd name="f103" fmla="val 147205"/>
                <a:gd name="f104" fmla="val 749842"/>
                <a:gd name="f105" fmla="val 844103"/>
                <a:gd name="f106" fmla="val 920515"/>
                <a:gd name="f107" fmla="val 223618"/>
                <a:gd name="f108" fmla="val 317877"/>
                <a:gd name="f109" fmla="val 910716"/>
                <a:gd name="f110" fmla="val 366417"/>
                <a:gd name="f111" fmla="val 366418"/>
                <a:gd name="f112" fmla="val 371433"/>
                <a:gd name="f113" fmla="val 997755"/>
                <a:gd name="f114" fmla="val 379016"/>
                <a:gd name="f115" fmla="val 1056877"/>
                <a:gd name="f116" fmla="val 445155"/>
                <a:gd name="f117" fmla="val 525101"/>
                <a:gd name="f118" fmla="val 1047351"/>
                <a:gd name="f119" fmla="val 572282"/>
                <a:gd name="f120" fmla="val 1119671"/>
                <a:gd name="f121" fmla="val 602218"/>
                <a:gd name="f122" fmla="val 673500"/>
                <a:gd name="f123" fmla="val 756650"/>
                <a:gd name="f124" fmla="val 1170490"/>
                <a:gd name="f125" fmla="val 802863"/>
                <a:gd name="f126" fmla="val 1154794"/>
                <a:gd name="f127" fmla="val 845409"/>
                <a:gd name="f128" fmla="val 1127569"/>
                <a:gd name="f129" fmla="val 878235"/>
                <a:gd name="f130" fmla="val 1080615"/>
                <a:gd name="f131" fmla="val 934488"/>
                <a:gd name="f132" fmla="val 1014142"/>
                <a:gd name="f133" fmla="val 959925"/>
                <a:gd name="f134" fmla="val 954678"/>
                <a:gd name="f135" fmla="val 939840"/>
                <a:gd name="f136" fmla="val 947373"/>
                <a:gd name="f137" fmla="val 961469"/>
                <a:gd name="f138" fmla="val 1000817"/>
                <a:gd name="f139" fmla="val 979520"/>
                <a:gd name="f140" fmla="val 1058949"/>
                <a:gd name="f141" fmla="val 966083"/>
                <a:gd name="f142" fmla="val 1106746"/>
                <a:gd name="f143" fmla="val 928282"/>
                <a:gd name="f144" fmla="val 1128548"/>
                <a:gd name="f145" fmla="val 955588"/>
                <a:gd name="f146" fmla="val 1138907"/>
                <a:gd name="f147" fmla="val 990708"/>
                <a:gd name="f148" fmla="val 1028247"/>
                <a:gd name="f149" fmla="val 1124134"/>
                <a:gd name="f150" fmla="val 1071328"/>
                <a:gd name="f151" fmla="val 1204237"/>
                <a:gd name="f152" fmla="val 981133"/>
                <a:gd name="f153" fmla="val 1223220"/>
                <a:gd name="f154" fmla="val 889088"/>
                <a:gd name="f155" fmla="val 1236998"/>
                <a:gd name="f156" fmla="val 805358"/>
                <a:gd name="f157" fmla="val 1200898"/>
                <a:gd name="f158" fmla="val 777272"/>
                <a:gd name="f159" fmla="val 1134408"/>
                <a:gd name="f160" fmla="val 791057"/>
                <a:gd name="f161" fmla="val 1124903"/>
                <a:gd name="f162" fmla="val 802061"/>
                <a:gd name="f163" fmla="val 1111678"/>
                <a:gd name="f164" fmla="val 810210"/>
                <a:gd name="f165" fmla="val 1096167"/>
                <a:gd name="f166" fmla="val 831546"/>
                <a:gd name="f167" fmla="val 1055553"/>
                <a:gd name="f168" fmla="val 830022"/>
                <a:gd name="f169" fmla="val 1005443"/>
                <a:gd name="f170" fmla="val 806195"/>
                <a:gd name="f171" fmla="val 964175"/>
                <a:gd name="f172" fmla="val 787267"/>
                <a:gd name="f173" fmla="val 975103"/>
                <a:gd name="f174" fmla="val 807161"/>
                <a:gd name="f175" fmla="val 1009560"/>
                <a:gd name="f176" fmla="val 808703"/>
                <a:gd name="f177" fmla="val 1051275"/>
                <a:gd name="f178" fmla="val 791333"/>
                <a:gd name="f179" fmla="val 1085110"/>
                <a:gd name="f180" fmla="val 784855"/>
                <a:gd name="f181" fmla="val 1097727"/>
                <a:gd name="f182" fmla="val 776117"/>
                <a:gd name="f183" fmla="val 1108536"/>
                <a:gd name="f184" fmla="val 763385"/>
                <a:gd name="f185" fmla="val 1114320"/>
                <a:gd name="f186" fmla="val 744063"/>
                <a:gd name="f187" fmla="val 1119497"/>
                <a:gd name="f188" fmla="val 747716"/>
                <a:gd name="f189" fmla="val 1128718"/>
                <a:gd name="f190" fmla="val 731558"/>
                <a:gd name="f191" fmla="val 1137628"/>
                <a:gd name="f192" fmla="val 712804"/>
                <a:gd name="f193" fmla="val 1141697"/>
                <a:gd name="f194" fmla="val 693327"/>
                <a:gd name="f195" fmla="val 1140344"/>
                <a:gd name="f196" fmla="val 655409"/>
                <a:gd name="f197" fmla="val 1137711"/>
                <a:gd name="f198" fmla="val 620494"/>
                <a:gd name="f199" fmla="val 1114908"/>
                <a:gd name="f200" fmla="val 601213"/>
                <a:gd name="f201" fmla="val 1080185"/>
                <a:gd name="f202" fmla="val 582082"/>
                <a:gd name="f203" fmla="val 1090754"/>
                <a:gd name="f204" fmla="val 605167"/>
                <a:gd name="f205" fmla="val 1132362"/>
                <a:gd name="f206" fmla="val 647281"/>
                <a:gd name="f207" fmla="val 1159482"/>
                <a:gd name="f208" fmla="val 693051"/>
                <a:gd name="f209" fmla="val 1162221"/>
                <a:gd name="f210" fmla="val 715413"/>
                <a:gd name="f211" fmla="val 1163558"/>
                <a:gd name="f212" fmla="val 736989"/>
                <a:gd name="f213" fmla="val 1158982"/>
                <a:gd name="f214" fmla="val 755684"/>
                <a:gd name="f215" fmla="val 1148835"/>
                <a:gd name="f216" fmla="val 792539"/>
                <a:gd name="f217" fmla="val 1222022"/>
                <a:gd name="f218" fmla="val 887119"/>
                <a:gd name="f219" fmla="val 1262260"/>
                <a:gd name="f220" fmla="val 989751"/>
                <a:gd name="f221" fmla="val 1247587"/>
                <a:gd name="f222" fmla="val 1000157"/>
                <a:gd name="f223" fmla="val 1267987"/>
                <a:gd name="f224" fmla="val 1004489"/>
                <a:gd name="f225" fmla="val 1291252"/>
                <a:gd name="f226" fmla="val 1004488"/>
                <a:gd name="f227" fmla="val 1315531"/>
                <a:gd name="f228" fmla="val 1381750"/>
                <a:gd name="f229" fmla="val 972258"/>
                <a:gd name="f230" fmla="val 1440443"/>
                <a:gd name="f231" fmla="val 920375"/>
                <a:gd name="f232" fmla="val 1473506"/>
                <a:gd name="f233" fmla="val 913116"/>
                <a:gd name="f234" fmla="val 1474079"/>
                <a:gd name="f235" fmla="val 850536"/>
                <a:gd name="f236" fmla="val 1469665"/>
                <a:gd name="f237" fmla="val 794159"/>
                <a:gd name="f238" fmla="val 1430126"/>
                <a:gd name="f239" fmla="val 766796"/>
                <a:gd name="f240" fmla="val 1371458"/>
                <a:gd name="f241" fmla="val 746323"/>
                <a:gd name="f242" fmla="val 1380801"/>
                <a:gd name="f243" fmla="val 776874"/>
                <a:gd name="f244" fmla="val 1446464"/>
                <a:gd name="f245" fmla="val 839753"/>
                <a:gd name="f246" fmla="val 1490827"/>
                <a:gd name="f247" fmla="val 909888"/>
                <a:gd name="f248" fmla="val 1496052"/>
                <a:gd name="f249" fmla="val 891948"/>
                <a:gd name="f250" fmla="val 1561049"/>
                <a:gd name="f251" fmla="val 840393"/>
                <a:gd name="f252" fmla="val 1611456"/>
                <a:gd name="f253" fmla="val 774838"/>
                <a:gd name="f254" fmla="val 1628054"/>
                <a:gd name="f255" fmla="val 686646"/>
                <a:gd name="f256" fmla="val 1642970"/>
                <a:gd name="f257" fmla="val 605133"/>
                <a:gd name="f258" fmla="val 1612285"/>
                <a:gd name="f259" fmla="val 571751"/>
                <a:gd name="f260" fmla="val 1552195"/>
                <a:gd name="f261" fmla="val 550649"/>
                <a:gd name="f262" fmla="val 1566422"/>
                <a:gd name="f263" fmla="val 577499"/>
                <a:gd name="f264" fmla="val 1609979"/>
                <a:gd name="f265" fmla="val 626419"/>
                <a:gd name="f266" fmla="val 1639383"/>
                <a:gd name="f267" fmla="val 685031"/>
                <a:gd name="f268" fmla="val 1648114"/>
                <a:gd name="f269" fmla="val 659684"/>
                <a:gd name="f270" fmla="val 1706013"/>
                <a:gd name="f271" fmla="val 601329"/>
                <a:gd name="f272" fmla="val 1745210"/>
                <a:gd name="f273" fmla="val 533818"/>
                <a:gd name="f274" fmla="val 455549"/>
                <a:gd name="f275" fmla="val 416747"/>
                <a:gd name="f276" fmla="val 1692524"/>
                <a:gd name="f277" fmla="val 372301"/>
                <a:gd name="f278" fmla="val 1619888"/>
                <a:gd name="f279" fmla="val 366380"/>
                <a:gd name="f280" fmla="val 1592106"/>
                <a:gd name="f281" fmla="val 305091"/>
                <a:gd name="f282" fmla="val 1567105"/>
                <a:gd name="f283" fmla="val 259811"/>
                <a:gd name="f284" fmla="val 1511085"/>
                <a:gd name="f285" fmla="val 250590"/>
                <a:gd name="f286" fmla="val 1443452"/>
                <a:gd name="f287" fmla="val 203712"/>
                <a:gd name="f288" fmla="val 1453117"/>
                <a:gd name="f289" fmla="val 158965"/>
                <a:gd name="f290" fmla="val 1444975"/>
                <a:gd name="f291" fmla="val 117260"/>
                <a:gd name="f292" fmla="val 1407178"/>
                <a:gd name="f293" fmla="val 55030"/>
                <a:gd name="f294" fmla="val 1350772"/>
                <a:gd name="f295" fmla="val 44039"/>
                <a:gd name="f296" fmla="val 1258933"/>
                <a:gd name="f297" fmla="val 90593"/>
                <a:gd name="f298" fmla="val 1192598"/>
                <a:gd name="f299" fmla="val 186799"/>
                <a:gd name="f300" fmla="val 1224213"/>
                <a:gd name="f301" fmla="val 285304"/>
                <a:gd name="f302" fmla="val 1199642"/>
                <a:gd name="f303" fmla="val 330760"/>
                <a:gd name="f304" fmla="val 1129474"/>
                <a:gd name="f305" fmla="val 344999"/>
                <a:gd name="f306" fmla="val 1132822"/>
                <a:gd name="f307" fmla="val 420009"/>
                <a:gd name="f308" fmla="val 1139731"/>
                <a:gd name="f309" fmla="val 490500"/>
                <a:gd name="f310" fmla="val 1101048"/>
                <a:gd name="f311" fmla="val 524987"/>
                <a:gd name="f312" fmla="val 1034051"/>
                <a:gd name="f313" fmla="val 505360"/>
                <a:gd name="f314" fmla="val 1023014"/>
                <a:gd name="f315" fmla="val 475089"/>
                <a:gd name="f316" fmla="val 1082544"/>
                <a:gd name="f317" fmla="val 412689"/>
                <a:gd name="f318" fmla="val 1116790"/>
                <a:gd name="f319" fmla="val 346243"/>
                <a:gd name="f320" fmla="val 1110339"/>
                <a:gd name="f321" fmla="val 283801"/>
                <a:gd name="f322" fmla="val 1104277"/>
                <a:gd name="f323" fmla="val 228486"/>
                <a:gd name="f324" fmla="val 1063265"/>
                <a:gd name="f325" fmla="val 202679"/>
                <a:gd name="f326" fmla="val 1003895"/>
                <a:gd name="f327" fmla="val 181967"/>
                <a:gd name="f328" fmla="val 1012696"/>
                <a:gd name="f329" fmla="val 205492"/>
                <a:gd name="f330" fmla="val 1066954"/>
                <a:gd name="f331" fmla="val 250941"/>
                <a:gd name="f332" fmla="val 1107583"/>
                <a:gd name="f333" fmla="val 305288"/>
                <a:gd name="f334" fmla="val 1123484"/>
                <a:gd name="f335" fmla="val 260051"/>
                <a:gd name="f336" fmla="val 1186174"/>
                <a:gd name="f337" fmla="val 162021"/>
                <a:gd name="f338" fmla="val 1201884"/>
                <a:gd name="f339" fmla="val 70961"/>
                <a:gd name="f340" fmla="val 1161909"/>
                <a:gd name="f341" fmla="val 64874"/>
                <a:gd name="f342" fmla="val 1160625"/>
                <a:gd name="f343" fmla="val 60391"/>
                <a:gd name="f344" fmla="val 1156961"/>
                <a:gd name="f345" fmla="val 56055"/>
                <a:gd name="f346" fmla="val 1153032"/>
                <a:gd name="f347" fmla="+- 0 0 13786"/>
                <a:gd name="f348" fmla="val 1089729"/>
                <a:gd name="f349" fmla="+- 0 0 19088"/>
                <a:gd name="f350" fmla="val 981796"/>
                <a:gd name="f351" fmla="val 44214"/>
                <a:gd name="f352" fmla="val 911953"/>
                <a:gd name="f353" fmla="val 84073"/>
                <a:gd name="f354" fmla="val 882569"/>
                <a:gd name="f355" fmla="val 76811"/>
                <a:gd name="f356" fmla="val 875989"/>
                <a:gd name="f357" fmla="val 80179"/>
                <a:gd name="f358" fmla="val 872273"/>
                <a:gd name="f359" fmla="val 28040"/>
                <a:gd name="f360" fmla="val 814783"/>
                <a:gd name="f361" fmla="val 28651"/>
                <a:gd name="f362" fmla="val 726072"/>
                <a:gd name="f363" fmla="val 82340"/>
                <a:gd name="f364" fmla="val 666836"/>
                <a:gd name="f365" fmla="val 121082"/>
                <a:gd name="f366" fmla="val 638275"/>
                <a:gd name="f367" fmla="val 89526"/>
                <a:gd name="f368" fmla="val 571593"/>
                <a:gd name="f369" fmla="val 96788"/>
                <a:gd name="f370" fmla="val 490523"/>
                <a:gd name="f371" fmla="val 145805"/>
                <a:gd name="f372" fmla="val 430894"/>
                <a:gd name="f373" fmla="val 198586"/>
                <a:gd name="f374" fmla="val 400645"/>
                <a:gd name="f375" fmla="val 259015"/>
                <a:gd name="f376" fmla="val 385179"/>
                <a:gd name="f377" fmla="val 321878"/>
                <a:gd name="f378" fmla="val 383347"/>
                <a:gd name="f379" fmla="val 321111"/>
                <a:gd name="f380" fmla="val 357014"/>
                <a:gd name="f381" fmla="val 257723"/>
                <a:gd name="f382" fmla="val 358862"/>
                <a:gd name="f383" fmla="val 196668"/>
                <a:gd name="f384" fmla="val 373772"/>
                <a:gd name="f385" fmla="val 141180"/>
                <a:gd name="f386" fmla="val 399723"/>
                <a:gd name="f387" fmla="val 117813"/>
                <a:gd name="f388" fmla="val 370058"/>
                <a:gd name="f389" fmla="val 106816"/>
                <a:gd name="f390" fmla="val 332072"/>
                <a:gd name="f391" fmla="val 291518"/>
                <a:gd name="f392" fmla="val 170286"/>
                <a:gd name="f393" fmla="val 205094"/>
                <a:gd name="f394" fmla="val 72008"/>
                <a:gd name="f395" fmla="val 326327"/>
                <a:gd name="f396" fmla="val 350305"/>
                <a:gd name="f397" fmla="val 373385"/>
                <a:gd name="f398" fmla="val 75853"/>
                <a:gd name="f399" fmla="val 394659"/>
                <a:gd name="f400" fmla="val 83948"/>
                <a:gd name="f401" fmla="val 425371"/>
                <a:gd name="f402" fmla="val 33609"/>
                <a:gd name="f403" fmla="val 467237"/>
                <a:gd name="f404" fmla="*/ f0 1 1170491"/>
                <a:gd name="f405" fmla="*/ f1 1 1745209"/>
                <a:gd name="f406" fmla="+- f4 0 f2"/>
                <a:gd name="f407" fmla="+- f3 0 f2"/>
                <a:gd name="f408" fmla="*/ f407 1 1170491"/>
                <a:gd name="f409" fmla="*/ f406 1 1745209"/>
                <a:gd name="f410" fmla="*/ f2 1 f408"/>
                <a:gd name="f411" fmla="*/ f3 1 f408"/>
                <a:gd name="f412" fmla="*/ f2 1 f409"/>
                <a:gd name="f413" fmla="*/ f4 1 f409"/>
                <a:gd name="f414" fmla="*/ f410 f404 1"/>
                <a:gd name="f415" fmla="*/ f411 f404 1"/>
                <a:gd name="f416" fmla="*/ f413 f405 1"/>
                <a:gd name="f417" fmla="*/ f412 f40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4" t="f417" r="f415" b="f416"/>
              <a:pathLst>
                <a:path w="1170491" h="1745208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17" y="f18"/>
                  </a:cubicBezTo>
                  <a:lnTo>
                    <a:pt x="f19" y="f20"/>
                  </a:lnTo>
                  <a:cubicBezTo>
                    <a:pt x="f21" y="f22"/>
                    <a:pt x="f23" y="f24"/>
                    <a:pt x="f25" y="f26"/>
                  </a:cubicBezTo>
                  <a:cubicBezTo>
                    <a:pt x="f27" y="f28"/>
                    <a:pt x="f29" y="f30"/>
                    <a:pt x="f31" y="f32"/>
                  </a:cubicBezTo>
                  <a:lnTo>
                    <a:pt x="f33" y="f34"/>
                  </a:lnTo>
                  <a:cubicBezTo>
                    <a:pt x="f35" y="f36"/>
                    <a:pt x="f37" y="f38"/>
                    <a:pt x="f39" y="f40"/>
                  </a:cubicBezTo>
                  <a:cubicBezTo>
                    <a:pt x="f41" y="f42"/>
                    <a:pt x="f43" y="f44"/>
                    <a:pt x="f5" y="f6"/>
                  </a:cubicBezTo>
                  <a:close/>
                  <a:moveTo>
                    <a:pt x="f45" y="f46"/>
                  </a:moveTo>
                  <a:cubicBezTo>
                    <a:pt x="f47" y="f48"/>
                    <a:pt x="f49" y="f50"/>
                    <a:pt x="f51" y="f52"/>
                  </a:cubicBezTo>
                  <a:lnTo>
                    <a:pt x="f53" y="f54"/>
                  </a:lnTo>
                  <a:cubicBezTo>
                    <a:pt x="f55" y="f56"/>
                    <a:pt x="f57" y="f58"/>
                    <a:pt x="f59" y="f60"/>
                  </a:cubicBezTo>
                  <a:cubicBezTo>
                    <a:pt x="f61" y="f62"/>
                    <a:pt x="f63" y="f64"/>
                    <a:pt x="f65" y="f66"/>
                  </a:cubicBezTo>
                  <a:lnTo>
                    <a:pt x="f67" y="f68"/>
                  </a:lnTo>
                  <a:cubicBezTo>
                    <a:pt x="f69" y="f70"/>
                    <a:pt x="f71" y="f72"/>
                    <a:pt x="f73" y="f74"/>
                  </a:cubicBezTo>
                  <a:cubicBezTo>
                    <a:pt x="f75" y="f76"/>
                    <a:pt x="f77" y="f78"/>
                    <a:pt x="f45" y="f46"/>
                  </a:cubicBezTo>
                  <a:close/>
                  <a:moveTo>
                    <a:pt x="f79" y="f2"/>
                  </a:moveTo>
                  <a:cubicBezTo>
                    <a:pt x="f80" y="f81"/>
                    <a:pt x="f82" y="f83"/>
                    <a:pt x="f84" y="f85"/>
                  </a:cubicBezTo>
                  <a:cubicBezTo>
                    <a:pt x="f86" y="f87"/>
                    <a:pt x="f88" y="f89"/>
                    <a:pt x="f90" y="f91"/>
                  </a:cubicBezTo>
                  <a:lnTo>
                    <a:pt x="f92" y="f93"/>
                  </a:lnTo>
                  <a:cubicBezTo>
                    <a:pt x="f94" y="f95"/>
                    <a:pt x="f96" y="f97"/>
                    <a:pt x="f98" y="f99"/>
                  </a:cubicBezTo>
                  <a:cubicBezTo>
                    <a:pt x="f100" y="f101"/>
                    <a:pt x="f102" y="f103"/>
                    <a:pt x="f104" y="f103"/>
                  </a:cubicBezTo>
                  <a:cubicBezTo>
                    <a:pt x="f105" y="f103"/>
                    <a:pt x="f106" y="f107"/>
                    <a:pt x="f106" y="f108"/>
                  </a:cubicBezTo>
                  <a:lnTo>
                    <a:pt x="f109" y="f110"/>
                  </a:lnTo>
                  <a:lnTo>
                    <a:pt x="f106" y="f111"/>
                  </a:lnTo>
                  <a:lnTo>
                    <a:pt x="f106" y="f112"/>
                  </a:lnTo>
                  <a:cubicBezTo>
                    <a:pt x="f113" y="f114"/>
                    <a:pt x="f115" y="f116"/>
                    <a:pt x="f115" y="f117"/>
                  </a:cubicBezTo>
                  <a:lnTo>
                    <a:pt x="f118" y="f119"/>
                  </a:lnTo>
                  <a:cubicBezTo>
                    <a:pt x="f120" y="f121"/>
                    <a:pt x="f3" y="f122"/>
                    <a:pt x="f3" y="f123"/>
                  </a:cubicBezTo>
                  <a:cubicBezTo>
                    <a:pt x="f124" y="f125"/>
                    <a:pt x="f126" y="f127"/>
                    <a:pt x="f128" y="f129"/>
                  </a:cubicBezTo>
                  <a:cubicBezTo>
                    <a:pt x="f130" y="f131"/>
                    <a:pt x="f132" y="f133"/>
                    <a:pt x="f134" y="f135"/>
                  </a:cubicBezTo>
                  <a:lnTo>
                    <a:pt x="f136" y="f137"/>
                  </a:lnTo>
                  <a:cubicBezTo>
                    <a:pt x="f138" y="f139"/>
                    <a:pt x="f140" y="f141"/>
                    <a:pt x="f142" y="f143"/>
                  </a:cubicBezTo>
                  <a:cubicBezTo>
                    <a:pt x="f144" y="f145"/>
                    <a:pt x="f146" y="f147"/>
                    <a:pt x="f146" y="f148"/>
                  </a:cubicBezTo>
                  <a:cubicBezTo>
                    <a:pt x="f146" y="f149"/>
                    <a:pt x="f150" y="f151"/>
                    <a:pt x="f152" y="f153"/>
                  </a:cubicBezTo>
                  <a:cubicBezTo>
                    <a:pt x="f154" y="f155"/>
                    <a:pt x="f156" y="f157"/>
                    <a:pt x="f158" y="f159"/>
                  </a:cubicBezTo>
                  <a:cubicBezTo>
                    <a:pt x="f160" y="f161"/>
                    <a:pt x="f162" y="f163"/>
                    <a:pt x="f164" y="f165"/>
                  </a:cubicBezTo>
                  <a:cubicBezTo>
                    <a:pt x="f166" y="f167"/>
                    <a:pt x="f168" y="f169"/>
                    <a:pt x="f170" y="f171"/>
                  </a:cubicBezTo>
                  <a:lnTo>
                    <a:pt x="f172" y="f173"/>
                  </a:lnTo>
                  <a:cubicBezTo>
                    <a:pt x="f174" y="f175"/>
                    <a:pt x="f176" y="f177"/>
                    <a:pt x="f178" y="f179"/>
                  </a:cubicBezTo>
                  <a:cubicBezTo>
                    <a:pt x="f180" y="f181"/>
                    <a:pt x="f182" y="f183"/>
                    <a:pt x="f184" y="f185"/>
                  </a:cubicBezTo>
                  <a:lnTo>
                    <a:pt x="f186" y="f187"/>
                  </a:lnTo>
                  <a:lnTo>
                    <a:pt x="f188" y="f189"/>
                  </a:lnTo>
                  <a:cubicBezTo>
                    <a:pt x="f190" y="f191"/>
                    <a:pt x="f192" y="f193"/>
                    <a:pt x="f194" y="f195"/>
                  </a:cubicBezTo>
                  <a:cubicBezTo>
                    <a:pt x="f196" y="f197"/>
                    <a:pt x="f198" y="f199"/>
                    <a:pt x="f200" y="f201"/>
                  </a:cubicBezTo>
                  <a:lnTo>
                    <a:pt x="f202" y="f203"/>
                  </a:lnTo>
                  <a:cubicBezTo>
                    <a:pt x="f204" y="f205"/>
                    <a:pt x="f206" y="f207"/>
                    <a:pt x="f208" y="f209"/>
                  </a:cubicBezTo>
                  <a:cubicBezTo>
                    <a:pt x="f210" y="f211"/>
                    <a:pt x="f212" y="f213"/>
                    <a:pt x="f214" y="f215"/>
                  </a:cubicBezTo>
                  <a:cubicBezTo>
                    <a:pt x="f216" y="f217"/>
                    <a:pt x="f218" y="f219"/>
                    <a:pt x="f220" y="f221"/>
                  </a:cubicBezTo>
                  <a:cubicBezTo>
                    <a:pt x="f222" y="f223"/>
                    <a:pt x="f224" y="f225"/>
                    <a:pt x="f226" y="f227"/>
                  </a:cubicBezTo>
                  <a:cubicBezTo>
                    <a:pt x="f226" y="f228"/>
                    <a:pt x="f229" y="f230"/>
                    <a:pt x="f231" y="f232"/>
                  </a:cubicBezTo>
                  <a:lnTo>
                    <a:pt x="f233" y="f234"/>
                  </a:lnTo>
                  <a:cubicBezTo>
                    <a:pt x="f235" y="f236"/>
                    <a:pt x="f237" y="f238"/>
                    <a:pt x="f239" y="f240"/>
                  </a:cubicBezTo>
                  <a:lnTo>
                    <a:pt x="f241" y="f242"/>
                  </a:lnTo>
                  <a:cubicBezTo>
                    <a:pt x="f243" y="f244"/>
                    <a:pt x="f245" y="f246"/>
                    <a:pt x="f247" y="f248"/>
                  </a:cubicBezTo>
                  <a:cubicBezTo>
                    <a:pt x="f249" y="f250"/>
                    <a:pt x="f251" y="f252"/>
                    <a:pt x="f253" y="f254"/>
                  </a:cubicBezTo>
                  <a:cubicBezTo>
                    <a:pt x="f255" y="f256"/>
                    <a:pt x="f257" y="f258"/>
                    <a:pt x="f259" y="f260"/>
                  </a:cubicBezTo>
                  <a:lnTo>
                    <a:pt x="f261" y="f262"/>
                  </a:lnTo>
                  <a:cubicBezTo>
                    <a:pt x="f263" y="f264"/>
                    <a:pt x="f265" y="f266"/>
                    <a:pt x="f267" y="f268"/>
                  </a:cubicBezTo>
                  <a:cubicBezTo>
                    <a:pt x="f269" y="f270"/>
                    <a:pt x="f271" y="f272"/>
                    <a:pt x="f273" y="f4"/>
                  </a:cubicBezTo>
                  <a:cubicBezTo>
                    <a:pt x="f274" y="f272"/>
                    <a:pt x="f275" y="f276"/>
                    <a:pt x="f277" y="f278"/>
                  </a:cubicBezTo>
                  <a:lnTo>
                    <a:pt x="f279" y="f280"/>
                  </a:lnTo>
                  <a:cubicBezTo>
                    <a:pt x="f281" y="f282"/>
                    <a:pt x="f283" y="f284"/>
                    <a:pt x="f285" y="f286"/>
                  </a:cubicBezTo>
                  <a:cubicBezTo>
                    <a:pt x="f287" y="f288"/>
                    <a:pt x="f289" y="f290"/>
                    <a:pt x="f291" y="f292"/>
                  </a:cubicBezTo>
                  <a:cubicBezTo>
                    <a:pt x="f293" y="f294"/>
                    <a:pt x="f295" y="f296"/>
                    <a:pt x="f297" y="f298"/>
                  </a:cubicBezTo>
                  <a:cubicBezTo>
                    <a:pt x="f299" y="f300"/>
                    <a:pt x="f301" y="f302"/>
                    <a:pt x="f303" y="f304"/>
                  </a:cubicBezTo>
                  <a:lnTo>
                    <a:pt x="f305" y="f306"/>
                  </a:lnTo>
                  <a:cubicBezTo>
                    <a:pt x="f307" y="f308"/>
                    <a:pt x="f309" y="f310"/>
                    <a:pt x="f311" y="f312"/>
                  </a:cubicBezTo>
                  <a:lnTo>
                    <a:pt x="f313" y="f314"/>
                  </a:lnTo>
                  <a:cubicBezTo>
                    <a:pt x="f315" y="f316"/>
                    <a:pt x="f317" y="f318"/>
                    <a:pt x="f319" y="f320"/>
                  </a:cubicBezTo>
                  <a:cubicBezTo>
                    <a:pt x="f321" y="f322"/>
                    <a:pt x="f323" y="f324"/>
                    <a:pt x="f325" y="f326"/>
                  </a:cubicBezTo>
                  <a:lnTo>
                    <a:pt x="f327" y="f328"/>
                  </a:lnTo>
                  <a:cubicBezTo>
                    <a:pt x="f329" y="f330"/>
                    <a:pt x="f331" y="f332"/>
                    <a:pt x="f333" y="f334"/>
                  </a:cubicBezTo>
                  <a:cubicBezTo>
                    <a:pt x="f335" y="f336"/>
                    <a:pt x="f337" y="f338"/>
                    <a:pt x="f339" y="f340"/>
                  </a:cubicBezTo>
                  <a:cubicBezTo>
                    <a:pt x="f341" y="f342"/>
                    <a:pt x="f343" y="f344"/>
                    <a:pt x="f345" y="f346"/>
                  </a:cubicBezTo>
                  <a:cubicBezTo>
                    <a:pt x="f347" y="f348"/>
                    <a:pt x="f349" y="f350"/>
                    <a:pt x="f351" y="f352"/>
                  </a:cubicBezTo>
                  <a:lnTo>
                    <a:pt x="f353" y="f354"/>
                  </a:lnTo>
                  <a:lnTo>
                    <a:pt x="f355" y="f356"/>
                  </a:lnTo>
                  <a:lnTo>
                    <a:pt x="f357" y="f358"/>
                  </a:lnTo>
                  <a:cubicBezTo>
                    <a:pt x="f359" y="f360"/>
                    <a:pt x="f361" y="f362"/>
                    <a:pt x="f363" y="f364"/>
                  </a:cubicBezTo>
                  <a:lnTo>
                    <a:pt x="f365" y="f366"/>
                  </a:lnTo>
                  <a:cubicBezTo>
                    <a:pt x="f367" y="f368"/>
                    <a:pt x="f369" y="f370"/>
                    <a:pt x="f371" y="f372"/>
                  </a:cubicBezTo>
                  <a:cubicBezTo>
                    <a:pt x="f373" y="f374"/>
                    <a:pt x="f375" y="f376"/>
                    <a:pt x="f377" y="f378"/>
                  </a:cubicBezTo>
                  <a:lnTo>
                    <a:pt x="f379" y="f380"/>
                  </a:lnTo>
                  <a:cubicBezTo>
                    <a:pt x="f381" y="f382"/>
                    <a:pt x="f383" y="f384"/>
                    <a:pt x="f385" y="f386"/>
                  </a:cubicBezTo>
                  <a:cubicBezTo>
                    <a:pt x="f387" y="f388"/>
                    <a:pt x="f389" y="f390"/>
                    <a:pt x="f389" y="f391"/>
                  </a:cubicBezTo>
                  <a:cubicBezTo>
                    <a:pt x="f389" y="f392"/>
                    <a:pt x="f393" y="f394"/>
                    <a:pt x="f395" y="f394"/>
                  </a:cubicBezTo>
                  <a:cubicBezTo>
                    <a:pt x="f396" y="f394"/>
                    <a:pt x="f397" y="f398"/>
                    <a:pt x="f399" y="f400"/>
                  </a:cubicBezTo>
                  <a:cubicBezTo>
                    <a:pt x="f401" y="f402"/>
                    <a:pt x="f403" y="f2"/>
                    <a:pt x="f79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37" tIns="45722" rIns="91437" bIns="45722" anchor="ctr" anchorCtr="1" compatLnSpc="1">
              <a:noAutofit/>
            </a:bodyPr>
            <a:lstStyle/>
            <a:p>
              <a:pPr algn="ct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900" kern="0">
                <a:solidFill>
                  <a:schemeClr val="bg1"/>
                </a:solidFill>
                <a:latin typeface="Arial"/>
                <a:ea typeface="맑은 고딕" pitchFamily="34"/>
                <a:cs typeface="B Nazanin" panose="00000700000000000000" pitchFamily="2" charset="-78"/>
              </a:endParaRPr>
            </a:p>
          </p:txBody>
        </p:sp>
      </p:grpSp>
      <p:sp>
        <p:nvSpPr>
          <p:cNvPr id="7" name="Rectangle 19">
            <a:extLst>
              <a:ext uri="{FF2B5EF4-FFF2-40B4-BE49-F238E27FC236}">
                <a16:creationId xmlns:a16="http://schemas.microsoft.com/office/drawing/2014/main" id="{2B7EB919-2E62-CA22-C13F-6C790FF06DD3}"/>
              </a:ext>
            </a:extLst>
          </p:cNvPr>
          <p:cNvSpPr/>
          <p:nvPr/>
        </p:nvSpPr>
        <p:spPr>
          <a:xfrm>
            <a:off x="1850148" y="1141136"/>
            <a:ext cx="372272" cy="436121"/>
          </a:xfrm>
          <a:custGeom>
            <a:avLst/>
            <a:gdLst>
              <a:gd name="f0" fmla="val w"/>
              <a:gd name="f1" fmla="val h"/>
              <a:gd name="f2" fmla="val 0"/>
              <a:gd name="f3" fmla="val 2926108"/>
              <a:gd name="f4" fmla="val 3216409"/>
              <a:gd name="f5" fmla="val 1150286"/>
              <a:gd name="f6" fmla="val 2039882"/>
              <a:gd name="f7" fmla="val 1216487"/>
              <a:gd name="f8" fmla="val 2110220"/>
              <a:gd name="f9" fmla="val 1249586"/>
              <a:gd name="f10" fmla="val 2238485"/>
              <a:gd name="f11" fmla="val 1348889"/>
              <a:gd name="f12" fmla="val 2250897"/>
              <a:gd name="f13" fmla="val 1452327"/>
              <a:gd name="f14" fmla="val 2213659"/>
              <a:gd name="f15" fmla="val 1530941"/>
              <a:gd name="f16" fmla="val 2147458"/>
              <a:gd name="f17" fmla="val 1597142"/>
              <a:gd name="f18" fmla="val 2052295"/>
              <a:gd name="f19" fmla="val 1634380"/>
              <a:gd name="f20" fmla="val 2030228"/>
              <a:gd name="f21" fmla="val 1712994"/>
              <a:gd name="f22" fmla="val 2049536"/>
              <a:gd name="f23" fmla="val 1721269"/>
              <a:gd name="f24" fmla="val 2072982"/>
              <a:gd name="f25" fmla="val 1533700"/>
              <a:gd name="f26" fmla="val 2362611"/>
              <a:gd name="f27" fmla="val 1615072"/>
              <a:gd name="f28" fmla="val 2763954"/>
              <a:gd name="f29" fmla="val 1568179"/>
              <a:gd name="f30" fmla="val 2830155"/>
              <a:gd name="f31" fmla="val 1391644"/>
              <a:gd name="f32" fmla="val 2965315"/>
              <a:gd name="f33" fmla="val 1231658"/>
              <a:gd name="f34" fmla="val 2893598"/>
              <a:gd name="f35" fmla="val 1063398"/>
              <a:gd name="f36" fmla="val 2925319"/>
              <a:gd name="f37" fmla="val 925479"/>
              <a:gd name="f38" fmla="val 2954282"/>
              <a:gd name="f39" fmla="val 820660"/>
              <a:gd name="f40" fmla="val 3107371"/>
              <a:gd name="f41" fmla="val 686879"/>
              <a:gd name="f42" fmla="val 3148747"/>
              <a:gd name="f43" fmla="val 536548"/>
              <a:gd name="f44" fmla="val 3184606"/>
              <a:gd name="f45" fmla="val 373804"/>
              <a:gd name="f46" fmla="val 3224602"/>
              <a:gd name="f47" fmla="val 215198"/>
              <a:gd name="f48" fmla="val 3214948"/>
              <a:gd name="f49" fmla="val 93829"/>
              <a:gd name="f50" fmla="val 3209431"/>
              <a:gd name="f51" fmla="val 71763"/>
              <a:gd name="f52" fmla="val 3046687"/>
              <a:gd name="f53" fmla="val 136584"/>
              <a:gd name="f54" fmla="val 2925318"/>
              <a:gd name="f55" fmla="val 168305"/>
              <a:gd name="f56" fmla="val 2828775"/>
              <a:gd name="f57" fmla="val 121415"/>
              <a:gd name="f58" fmla="val 2802571"/>
              <a:gd name="f59" fmla="val 107623"/>
              <a:gd name="f60" fmla="val 2710165"/>
              <a:gd name="f61" fmla="val 111150"/>
              <a:gd name="f62" fmla="val 2693172"/>
              <a:gd name="f63" fmla="val 127647"/>
              <a:gd name="f64" fmla="val 2691385"/>
              <a:gd name="f65" fmla="val 158288"/>
              <a:gd name="f66" fmla="val 2695563"/>
              <a:gd name="f67" fmla="val 2626239"/>
              <a:gd name="f68" fmla="val 266288"/>
              <a:gd name="f69" fmla="val 2708276"/>
              <a:gd name="f70" fmla="val 307224"/>
              <a:gd name="f71" fmla="val 2711894"/>
              <a:gd name="f72" fmla="val 415224"/>
              <a:gd name="f73" fmla="val 2711420"/>
              <a:gd name="f74" fmla="val 428487"/>
              <a:gd name="f75" fmla="val 2711947"/>
              <a:gd name="f76" fmla="val 442136"/>
              <a:gd name="f77" fmla="val 2710942"/>
              <a:gd name="f78" fmla="val 456160"/>
              <a:gd name="f79" fmla="val 2708700"/>
              <a:gd name="f80" fmla="val 2617963"/>
              <a:gd name="f81" fmla="val 564160"/>
              <a:gd name="f82" fmla="val 2692500"/>
              <a:gd name="f83" fmla="val 577696"/>
              <a:gd name="f84" fmla="val 2691220"/>
              <a:gd name="f85" fmla="val 591289"/>
              <a:gd name="f86" fmla="val 2688332"/>
              <a:gd name="f87" fmla="val 605096"/>
              <a:gd name="f88" fmla="val 2684680"/>
              <a:gd name="f89" fmla="val 2601411"/>
              <a:gd name="f90" fmla="val 713096"/>
              <a:gd name="f91" fmla="val 2654658"/>
              <a:gd name="f92" fmla="val 754032"/>
              <a:gd name="f93" fmla="val 2641463"/>
              <a:gd name="f94" fmla="val 2580721"/>
              <a:gd name="f95" fmla="val 862032"/>
              <a:gd name="f96" fmla="val 2599792"/>
              <a:gd name="f97" fmla="val 897454"/>
              <a:gd name="f98" fmla="val 2584791"/>
              <a:gd name="f99" fmla="val 934214"/>
              <a:gd name="f100" fmla="val 2567836"/>
              <a:gd name="f101" fmla="val 972371"/>
              <a:gd name="f102" fmla="val 2548802"/>
              <a:gd name="f103" fmla="val 1030297"/>
              <a:gd name="f104" fmla="val 2506047"/>
              <a:gd name="f105" fmla="val 939271"/>
              <a:gd name="f106" fmla="val 2219176"/>
              <a:gd name="f107" fmla="val 947546"/>
              <a:gd name="f108" fmla="val 2122633"/>
              <a:gd name="f109" fmla="val 957201"/>
              <a:gd name="f110" fmla="val 2082636"/>
              <a:gd name="f111" fmla="val 1082706"/>
              <a:gd name="f112" fmla="val 2067466"/>
              <a:gd name="f113" fmla="val 394278"/>
              <a:gd name="f114" fmla="val 1320337"/>
              <a:gd name="f115" fmla="val 356565"/>
              <a:gd name="f116" fmla="val 1315036"/>
              <a:gd name="f117" fmla="val 316914"/>
              <a:gd name="f118" fmla="val 1320983"/>
              <a:gd name="f119" fmla="val 277262"/>
              <a:gd name="f120" fmla="val 1344774"/>
              <a:gd name="f121" fmla="val 169686"/>
              <a:gd name="f122" fmla="val 1368221"/>
              <a:gd name="f123" fmla="val 281399"/>
              <a:gd name="f124" fmla="val 1532343"/>
              <a:gd name="f125" fmla="val 314500"/>
              <a:gd name="f126" fmla="val 1626128"/>
              <a:gd name="f127" fmla="val 335188"/>
              <a:gd name="f128" fmla="val 1715776"/>
              <a:gd name="f129" fmla="val 306225"/>
              <a:gd name="f130" fmla="val 1838523"/>
              <a:gd name="f131" fmla="val 376563"/>
              <a:gd name="f132" fmla="val 1820593"/>
              <a:gd name="f133" fmla="val 535169"/>
              <a:gd name="f134" fmla="val 1786113"/>
              <a:gd name="f135" fmla="val 681363"/>
              <a:gd name="f136" fmla="val 1673020"/>
              <a:gd name="f137" fmla="val 628954"/>
              <a:gd name="f138" fmla="val 1493726"/>
              <a:gd name="f139" fmla="val 603094"/>
              <a:gd name="f140" fmla="val 1453384"/>
              <a:gd name="f141" fmla="val 507414"/>
              <a:gd name="f142" fmla="val 1336241"/>
              <a:gd name="f143" fmla="val 1526804"/>
              <a:gd name="f144" fmla="val 66"/>
              <a:gd name="f145" fmla="val 2066065"/>
              <a:gd name="f146" fmla="val 2824"/>
              <a:gd name="f147" fmla="val 2621877"/>
              <a:gd name="f148" fmla="val 129710"/>
              <a:gd name="f149" fmla="val 2896335"/>
              <a:gd name="f150" fmla="val 1038593"/>
              <a:gd name="f151" fmla="val 3057700"/>
              <a:gd name="f152" fmla="val 1564063"/>
              <a:gd name="f153" fmla="val 2532230"/>
              <a:gd name="f154" fmla="val 2366749"/>
              <a:gd name="f155" fmla="val 2064686"/>
              <a:gd name="f156" fmla="val 2292273"/>
              <a:gd name="f157" fmla="val 1885392"/>
              <a:gd name="f158" fmla="val 2267447"/>
              <a:gd name="f159" fmla="val 1950214"/>
              <a:gd name="f160" fmla="val 2015056"/>
              <a:gd name="f161" fmla="val 1555767"/>
              <a:gd name="f162" fmla="val 1940580"/>
              <a:gd name="f163" fmla="val 1179249"/>
              <a:gd name="f164" fmla="val 1868862"/>
              <a:gd name="f165" fmla="val 732393"/>
              <a:gd name="f166" fmla="val 2186075"/>
              <a:gd name="f167" fmla="val 554478"/>
              <a:gd name="f168" fmla="val 2159871"/>
              <a:gd name="f169" fmla="val 466211"/>
              <a:gd name="f170" fmla="val 2141942"/>
              <a:gd name="f171" fmla="val 394493"/>
              <a:gd name="f172" fmla="val 1904722"/>
              <a:gd name="f173" fmla="val 364151"/>
              <a:gd name="f174" fmla="val 1932305"/>
              <a:gd name="f175" fmla="val 322774"/>
              <a:gd name="f176" fmla="val 1970922"/>
              <a:gd name="f177" fmla="val 405526"/>
              <a:gd name="f178" fmla="val 2146079"/>
              <a:gd name="f179" fmla="val 467589"/>
              <a:gd name="f180" fmla="val 2205384"/>
              <a:gd name="f181" fmla="val 525515"/>
              <a:gd name="f182" fmla="val 2241243"/>
              <a:gd name="f183" fmla="val 2202626"/>
              <a:gd name="f184" fmla="val 873070"/>
              <a:gd name="f185" fmla="val 2139183"/>
              <a:gd name="f186" fmla="val 913066"/>
              <a:gd name="f187" fmla="val 2128149"/>
              <a:gd name="f188" fmla="val 870312"/>
              <a:gd name="f189" fmla="val 2253655"/>
              <a:gd name="f190" fmla="val 877208"/>
              <a:gd name="f191" fmla="val 2333648"/>
              <a:gd name="f192" fmla="val 862033"/>
              <a:gd name="f193" fmla="val 2337135"/>
              <a:gd name="f194" fmla="val 2415799"/>
              <a:gd name="f195" fmla="val 754033"/>
              <a:gd name="f196" fmla="val 2360695"/>
              <a:gd name="f197" fmla="val 713097"/>
              <a:gd name="f198" fmla="val 2366601"/>
              <a:gd name="f199" fmla="val 2428213"/>
              <a:gd name="f200" fmla="val 605097"/>
              <a:gd name="f201" fmla="val 2379641"/>
              <a:gd name="f202" fmla="val 564161"/>
              <a:gd name="f203" fmla="val 2382960"/>
              <a:gd name="f204" fmla="val 2436489"/>
              <a:gd name="f205" fmla="val 456161"/>
              <a:gd name="f206" fmla="val 2388351"/>
              <a:gd name="f207" fmla="val 415225"/>
              <a:gd name="f208" fmla="val 2389346"/>
              <a:gd name="f209" fmla="val 307225"/>
              <a:gd name="f210" fmla="val 2386989"/>
              <a:gd name="f211" fmla="val 293173"/>
              <a:gd name="f212" fmla="val 2387203"/>
              <a:gd name="f213" fmla="val 279516"/>
              <a:gd name="f214" fmla="val 2386340"/>
              <a:gd name="f215" fmla="val 266289"/>
              <a:gd name="f216" fmla="val 2385150"/>
              <a:gd name="f217" fmla="val 158289"/>
              <a:gd name="f218" fmla="val 2370613"/>
              <a:gd name="f219" fmla="val 107017"/>
              <a:gd name="f220" fmla="val 2360332"/>
              <a:gd name="f221" fmla="val 72014"/>
              <a:gd name="f222" fmla="val 2345184"/>
              <a:gd name="f223" fmla="val 62108"/>
              <a:gd name="f224" fmla="val 2325373"/>
              <a:gd name="f225" fmla="val 37284"/>
              <a:gd name="f226" fmla="val 2261930"/>
              <a:gd name="f227" fmla="val 103484"/>
              <a:gd name="f228" fmla="val 2223314"/>
              <a:gd name="f229" fmla="val 124172"/>
              <a:gd name="f230" fmla="val 2172284"/>
              <a:gd name="f231" fmla="val 111759"/>
              <a:gd name="f232" fmla="val 2144700"/>
              <a:gd name="f233" fmla="val 74522"/>
              <a:gd name="f234" fmla="val 86934"/>
              <a:gd name="f235" fmla="val 2089533"/>
              <a:gd name="f236" fmla="val 96588"/>
              <a:gd name="f237" fmla="val 2053674"/>
              <a:gd name="f238" fmla="val 242782"/>
              <a:gd name="f239" fmla="val 264849"/>
              <a:gd name="f240" fmla="val 1994369"/>
              <a:gd name="f241" fmla="val 273125"/>
              <a:gd name="f242" fmla="val 1919892"/>
              <a:gd name="f243" fmla="+- 0 0 4093"/>
              <a:gd name="f244" fmla="val 1721291"/>
              <a:gd name="f245" fmla="val 45"/>
              <a:gd name="f246" fmla="val 1671639"/>
              <a:gd name="f247" fmla="val 12458"/>
              <a:gd name="f248" fmla="val 1619230"/>
              <a:gd name="f249" fmla="val 1558546"/>
              <a:gd name="f250" fmla="val 190373"/>
              <a:gd name="f251" fmla="val 1477174"/>
              <a:gd name="f252" fmla="val 222094"/>
              <a:gd name="f253" fmla="val 1438557"/>
              <a:gd name="f254" fmla="val 80038"/>
              <a:gd name="f255" fmla="val 1267538"/>
              <a:gd name="f256" fmla="val 91072"/>
              <a:gd name="f257" fmla="val 1224783"/>
              <a:gd name="f258" fmla="val 111760"/>
              <a:gd name="f259" fmla="val 1092381"/>
              <a:gd name="f260" fmla="val 240023"/>
              <a:gd name="f261" fmla="val 943429"/>
              <a:gd name="f262" fmla="val 703451"/>
              <a:gd name="f263" fmla="val 342084"/>
              <a:gd name="f264" fmla="val 332450"/>
              <a:gd name="f265" fmla="val 961338"/>
              <a:gd name="f266" fmla="+- 0 0 5451"/>
              <a:gd name="f267" fmla="*/ f0 1 2926108"/>
              <a:gd name="f268" fmla="*/ f1 1 3216409"/>
              <a:gd name="f269" fmla="+- f4 0 f2"/>
              <a:gd name="f270" fmla="+- f3 0 f2"/>
              <a:gd name="f271" fmla="*/ f270 1 2926108"/>
              <a:gd name="f272" fmla="*/ f269 1 3216409"/>
              <a:gd name="f273" fmla="*/ f2 1 f271"/>
              <a:gd name="f274" fmla="*/ f3 1 f271"/>
              <a:gd name="f275" fmla="*/ f2 1 f272"/>
              <a:gd name="f276" fmla="*/ f4 1 f272"/>
              <a:gd name="f277" fmla="*/ f273 f267 1"/>
              <a:gd name="f278" fmla="*/ f274 f267 1"/>
              <a:gd name="f279" fmla="*/ f276 f268 1"/>
              <a:gd name="f280" fmla="*/ f275 f26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77" t="f280" r="f278" b="f279"/>
            <a:pathLst>
              <a:path w="2926108" h="3216409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27" y="f28"/>
                  <a:pt x="f29" y="f30"/>
                </a:cubicBezTo>
                <a:cubicBezTo>
                  <a:pt x="f31" y="f32"/>
                  <a:pt x="f33" y="f34"/>
                  <a:pt x="f35" y="f36"/>
                </a:cubicBezTo>
                <a:cubicBezTo>
                  <a:pt x="f37" y="f38"/>
                  <a:pt x="f39" y="f40"/>
                  <a:pt x="f41" y="f42"/>
                </a:cubicBezTo>
                <a:cubicBezTo>
                  <a:pt x="f43" y="f44"/>
                  <a:pt x="f45" y="f46"/>
                  <a:pt x="f47" y="f48"/>
                </a:cubicBezTo>
                <a:cubicBezTo>
                  <a:pt x="f49" y="f50"/>
                  <a:pt x="f51" y="f52"/>
                  <a:pt x="f53" y="f54"/>
                </a:cubicBezTo>
                <a:cubicBezTo>
                  <a:pt x="f55" y="f56"/>
                  <a:pt x="f57" y="f58"/>
                  <a:pt x="f59" y="f60"/>
                </a:cubicBezTo>
                <a:cubicBezTo>
                  <a:pt x="f61" y="f62"/>
                  <a:pt x="f63" y="f64"/>
                  <a:pt x="f65" y="f66"/>
                </a:cubicBezTo>
                <a:lnTo>
                  <a:pt x="f65" y="f67"/>
                </a:lnTo>
                <a:lnTo>
                  <a:pt x="f68" y="f67"/>
                </a:lnTo>
                <a:lnTo>
                  <a:pt x="f68" y="f69"/>
                </a:lnTo>
                <a:lnTo>
                  <a:pt x="f70" y="f71"/>
                </a:lnTo>
                <a:lnTo>
                  <a:pt x="f70" y="f67"/>
                </a:lnTo>
                <a:lnTo>
                  <a:pt x="f72" y="f67"/>
                </a:lnTo>
                <a:lnTo>
                  <a:pt x="f72" y="f73"/>
                </a:lnTo>
                <a:cubicBezTo>
                  <a:pt x="f74" y="f75"/>
                  <a:pt x="f76" y="f77"/>
                  <a:pt x="f78" y="f79"/>
                </a:cubicBezTo>
                <a:lnTo>
                  <a:pt x="f78" y="f80"/>
                </a:lnTo>
                <a:lnTo>
                  <a:pt x="f81" y="f80"/>
                </a:lnTo>
                <a:lnTo>
                  <a:pt x="f81" y="f82"/>
                </a:lnTo>
                <a:cubicBezTo>
                  <a:pt x="f83" y="f84"/>
                  <a:pt x="f85" y="f86"/>
                  <a:pt x="f87" y="f88"/>
                </a:cubicBezTo>
                <a:lnTo>
                  <a:pt x="f87" y="f89"/>
                </a:lnTo>
                <a:lnTo>
                  <a:pt x="f90" y="f89"/>
                </a:lnTo>
                <a:lnTo>
                  <a:pt x="f90" y="f91"/>
                </a:lnTo>
                <a:lnTo>
                  <a:pt x="f92" y="f93"/>
                </a:lnTo>
                <a:lnTo>
                  <a:pt x="f92" y="f94"/>
                </a:lnTo>
                <a:lnTo>
                  <a:pt x="f95" y="f94"/>
                </a:lnTo>
                <a:lnTo>
                  <a:pt x="f95" y="f96"/>
                </a:lnTo>
                <a:cubicBezTo>
                  <a:pt x="f97" y="f98"/>
                  <a:pt x="f99" y="f100"/>
                  <a:pt x="f101" y="f102"/>
                </a:cubicBezTo>
                <a:cubicBezTo>
                  <a:pt x="f103" y="f104"/>
                  <a:pt x="f105" y="f106"/>
                  <a:pt x="f107" y="f108"/>
                </a:cubicBezTo>
                <a:cubicBezTo>
                  <a:pt x="f109" y="f110"/>
                  <a:pt x="f111" y="f112"/>
                  <a:pt x="f5" y="f6"/>
                </a:cubicBezTo>
                <a:close/>
                <a:moveTo>
                  <a:pt x="f113" y="f114"/>
                </a:moveTo>
                <a:cubicBezTo>
                  <a:pt x="f115" y="f116"/>
                  <a:pt x="f117" y="f118"/>
                  <a:pt x="f119" y="f120"/>
                </a:cubicBezTo>
                <a:cubicBezTo>
                  <a:pt x="f121" y="f122"/>
                  <a:pt x="f123" y="f124"/>
                  <a:pt x="f125" y="f126"/>
                </a:cubicBezTo>
                <a:cubicBezTo>
                  <a:pt x="f127" y="f128"/>
                  <a:pt x="f129" y="f130"/>
                  <a:pt x="f131" y="f132"/>
                </a:cubicBezTo>
                <a:cubicBezTo>
                  <a:pt x="f133" y="f134"/>
                  <a:pt x="f135" y="f136"/>
                  <a:pt x="f137" y="f138"/>
                </a:cubicBezTo>
                <a:cubicBezTo>
                  <a:pt x="f139" y="f140"/>
                  <a:pt x="f141" y="f142"/>
                  <a:pt x="f113" y="f114"/>
                </a:cubicBezTo>
                <a:close/>
                <a:moveTo>
                  <a:pt x="f143" y="f144"/>
                </a:moveTo>
                <a:cubicBezTo>
                  <a:pt x="f145" y="f146"/>
                  <a:pt x="f147" y="f148"/>
                  <a:pt x="f149" y="f150"/>
                </a:cubicBezTo>
                <a:cubicBezTo>
                  <a:pt x="f151" y="f152"/>
                  <a:pt x="f153" y="f154"/>
                  <a:pt x="f155" y="f156"/>
                </a:cubicBezTo>
                <a:cubicBezTo>
                  <a:pt x="f157" y="f158"/>
                  <a:pt x="f159" y="f160"/>
                  <a:pt x="f161" y="f162"/>
                </a:cubicBezTo>
                <a:cubicBezTo>
                  <a:pt x="f163" y="f164"/>
                  <a:pt x="f165" y="f166"/>
                  <a:pt x="f167" y="f168"/>
                </a:cubicBezTo>
                <a:cubicBezTo>
                  <a:pt x="f169" y="f170"/>
                  <a:pt x="f171" y="f172"/>
                  <a:pt x="f173" y="f174"/>
                </a:cubicBezTo>
                <a:cubicBezTo>
                  <a:pt x="f175" y="f176"/>
                  <a:pt x="f177" y="f178"/>
                  <a:pt x="f179" y="f180"/>
                </a:cubicBezTo>
                <a:cubicBezTo>
                  <a:pt x="f181" y="f182"/>
                  <a:pt x="f165" y="f183"/>
                  <a:pt x="f184" y="f185"/>
                </a:cubicBezTo>
                <a:cubicBezTo>
                  <a:pt x="f186" y="f187"/>
                  <a:pt x="f188" y="f189"/>
                  <a:pt x="f190" y="f191"/>
                </a:cubicBezTo>
                <a:lnTo>
                  <a:pt x="f192" y="f193"/>
                </a:lnTo>
                <a:lnTo>
                  <a:pt x="f192" y="f194"/>
                </a:lnTo>
                <a:lnTo>
                  <a:pt x="f195" y="f194"/>
                </a:lnTo>
                <a:lnTo>
                  <a:pt x="f195" y="f196"/>
                </a:lnTo>
                <a:lnTo>
                  <a:pt x="f197" y="f198"/>
                </a:lnTo>
                <a:lnTo>
                  <a:pt x="f197" y="f199"/>
                </a:lnTo>
                <a:lnTo>
                  <a:pt x="f200" y="f199"/>
                </a:lnTo>
                <a:lnTo>
                  <a:pt x="f200" y="f201"/>
                </a:lnTo>
                <a:lnTo>
                  <a:pt x="f202" y="f203"/>
                </a:lnTo>
                <a:lnTo>
                  <a:pt x="f202" y="f204"/>
                </a:lnTo>
                <a:lnTo>
                  <a:pt x="f205" y="f204"/>
                </a:lnTo>
                <a:lnTo>
                  <a:pt x="f205" y="f206"/>
                </a:lnTo>
                <a:lnTo>
                  <a:pt x="f207" y="f208"/>
                </a:lnTo>
                <a:lnTo>
                  <a:pt x="f207" y="f204"/>
                </a:lnTo>
                <a:lnTo>
                  <a:pt x="f209" y="f204"/>
                </a:lnTo>
                <a:lnTo>
                  <a:pt x="f209" y="f210"/>
                </a:lnTo>
                <a:cubicBezTo>
                  <a:pt x="f211" y="f212"/>
                  <a:pt x="f213" y="f214"/>
                  <a:pt x="f215" y="f216"/>
                </a:cubicBezTo>
                <a:lnTo>
                  <a:pt x="f215" y="f199"/>
                </a:lnTo>
                <a:lnTo>
                  <a:pt x="f217" y="f199"/>
                </a:lnTo>
                <a:lnTo>
                  <a:pt x="f217" y="f218"/>
                </a:lnTo>
                <a:cubicBezTo>
                  <a:pt x="f219" y="f220"/>
                  <a:pt x="f221" y="f222"/>
                  <a:pt x="f223" y="f224"/>
                </a:cubicBezTo>
                <a:cubicBezTo>
                  <a:pt x="f225" y="f226"/>
                  <a:pt x="f227" y="f228"/>
                  <a:pt x="f229" y="f230"/>
                </a:cubicBezTo>
                <a:cubicBezTo>
                  <a:pt x="f231" y="f232"/>
                  <a:pt x="f233" y="f170"/>
                  <a:pt x="f234" y="f235"/>
                </a:cubicBezTo>
                <a:cubicBezTo>
                  <a:pt x="f236" y="f237"/>
                  <a:pt x="f238" y="f20"/>
                  <a:pt x="f239" y="f240"/>
                </a:cubicBezTo>
                <a:cubicBezTo>
                  <a:pt x="f241" y="f242"/>
                  <a:pt x="f243" y="f244"/>
                  <a:pt x="f245" y="f246"/>
                </a:cubicBezTo>
                <a:cubicBezTo>
                  <a:pt x="f247" y="f248"/>
                  <a:pt x="f229" y="f249"/>
                  <a:pt x="f250" y="f251"/>
                </a:cubicBezTo>
                <a:cubicBezTo>
                  <a:pt x="f252" y="f253"/>
                  <a:pt x="f254" y="f255"/>
                  <a:pt x="f256" y="f257"/>
                </a:cubicBezTo>
                <a:cubicBezTo>
                  <a:pt x="f258" y="f259"/>
                  <a:pt x="f260" y="f261"/>
                  <a:pt x="f239" y="f262"/>
                </a:cubicBezTo>
                <a:cubicBezTo>
                  <a:pt x="f263" y="f264"/>
                  <a:pt x="f265" y="f266"/>
                  <a:pt x="f143" y="f144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91437" tIns="45722" rIns="91437" bIns="45722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900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8" name="Oval 47">
            <a:extLst>
              <a:ext uri="{FF2B5EF4-FFF2-40B4-BE49-F238E27FC236}">
                <a16:creationId xmlns:a16="http://schemas.microsoft.com/office/drawing/2014/main" id="{95F04C51-E65D-99EC-7A31-830F3B4031A5}"/>
              </a:ext>
            </a:extLst>
          </p:cNvPr>
          <p:cNvSpPr/>
          <p:nvPr/>
        </p:nvSpPr>
        <p:spPr>
          <a:xfrm>
            <a:off x="7176482" y="1125501"/>
            <a:ext cx="438548" cy="467393"/>
          </a:xfrm>
          <a:custGeom>
            <a:avLst/>
            <a:gdLst>
              <a:gd name="f0" fmla="val w"/>
              <a:gd name="f1" fmla="val h"/>
              <a:gd name="f2" fmla="val 0"/>
              <a:gd name="f3" fmla="val 3240000"/>
              <a:gd name="f4" fmla="val 1303187"/>
              <a:gd name="f5" fmla="val 480874"/>
              <a:gd name="f6" fmla="val 1936813"/>
              <a:gd name="f7" fmla="val 2759126"/>
              <a:gd name="f8" fmla="val 1620000"/>
              <a:gd name="f9" fmla="val 2514701"/>
              <a:gd name="f10" fmla="val 725299"/>
              <a:gd name="f11" fmla="*/ f0 1 3240000"/>
              <a:gd name="f12" fmla="*/ f1 1 3240000"/>
              <a:gd name="f13" fmla="+- f3 0 f2"/>
              <a:gd name="f14" fmla="*/ f13 1 3240000"/>
              <a:gd name="f15" fmla="*/ f2 1 f14"/>
              <a:gd name="f16" fmla="*/ f3 1 f14"/>
              <a:gd name="f17" fmla="*/ f15 f11 1"/>
              <a:gd name="f18" fmla="*/ f16 f11 1"/>
              <a:gd name="f19" fmla="*/ f16 f12 1"/>
              <a:gd name="f20" fmla="*/ f15 f1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7" t="f20" r="f18" b="f19"/>
            <a:pathLst>
              <a:path w="3240000" h="3240000">
                <a:moveTo>
                  <a:pt x="f4" y="f5"/>
                </a:moveTo>
                <a:lnTo>
                  <a:pt x="f4" y="f4"/>
                </a:lnTo>
                <a:lnTo>
                  <a:pt x="f5" y="f4"/>
                </a:lnTo>
                <a:lnTo>
                  <a:pt x="f5" y="f6"/>
                </a:lnTo>
                <a:lnTo>
                  <a:pt x="f4" y="f6"/>
                </a:lnTo>
                <a:lnTo>
                  <a:pt x="f4" y="f7"/>
                </a:lnTo>
                <a:lnTo>
                  <a:pt x="f6" y="f7"/>
                </a:lnTo>
                <a:lnTo>
                  <a:pt x="f6" y="f6"/>
                </a:lnTo>
                <a:lnTo>
                  <a:pt x="f7" y="f6"/>
                </a:lnTo>
                <a:lnTo>
                  <a:pt x="f7" y="f4"/>
                </a:lnTo>
                <a:lnTo>
                  <a:pt x="f6" y="f4"/>
                </a:lnTo>
                <a:lnTo>
                  <a:pt x="f6" y="f5"/>
                </a:lnTo>
                <a:close/>
                <a:moveTo>
                  <a:pt x="f8" y="f2"/>
                </a:moveTo>
                <a:cubicBezTo>
                  <a:pt x="f9" y="f2"/>
                  <a:pt x="f3" y="f10"/>
                  <a:pt x="f3" y="f8"/>
                </a:cubicBezTo>
                <a:cubicBezTo>
                  <a:pt x="f3" y="f9"/>
                  <a:pt x="f9" y="f3"/>
                  <a:pt x="f8" y="f3"/>
                </a:cubicBezTo>
                <a:cubicBezTo>
                  <a:pt x="f10" y="f3"/>
                  <a:pt x="f2" y="f9"/>
                  <a:pt x="f2" y="f8"/>
                </a:cubicBezTo>
                <a:cubicBezTo>
                  <a:pt x="f2" y="f10"/>
                  <a:pt x="f10" y="f2"/>
                  <a:pt x="f8" y="f2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91437" tIns="45722" rIns="91437" bIns="45722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900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9" name="Rounded Rectangle 2">
            <a:extLst>
              <a:ext uri="{FF2B5EF4-FFF2-40B4-BE49-F238E27FC236}">
                <a16:creationId xmlns:a16="http://schemas.microsoft.com/office/drawing/2014/main" id="{B4132440-4048-22D1-E05F-2FD5FE81421D}"/>
              </a:ext>
            </a:extLst>
          </p:cNvPr>
          <p:cNvSpPr/>
          <p:nvPr/>
        </p:nvSpPr>
        <p:spPr>
          <a:xfrm>
            <a:off x="2522451" y="3953492"/>
            <a:ext cx="429811" cy="45808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960440"/>
              <a:gd name="f7" fmla="val 3960000"/>
              <a:gd name="f8" fmla="val 1979373"/>
              <a:gd name="f9" fmla="val 472350"/>
              <a:gd name="f10" fmla="val 1228307"/>
              <a:gd name="f11" fmla="val 485871"/>
              <a:gd name="f12" fmla="val 850011"/>
              <a:gd name="f13" fmla="val 1078219"/>
              <a:gd name="f14" fmla="val 813783"/>
              <a:gd name="f15" fmla="val 1434034"/>
              <a:gd name="f16" fmla="val 787561"/>
              <a:gd name="f17" fmla="val 1781828"/>
              <a:gd name="f18" fmla="val 889690"/>
              <a:gd name="f19" fmla="val 2005359"/>
              <a:gd name="f20" fmla="val 1119009"/>
              <a:gd name="f21" fmla="val 2222584"/>
              <a:gd name="f22" fmla="val 1178964"/>
              <a:gd name="f23" fmla="val 2123026"/>
              <a:gd name="f24" fmla="val 1260199"/>
              <a:gd name="f25" fmla="val 1908547"/>
              <a:gd name="f26" fmla="val 1328015"/>
              <a:gd name="f27" fmla="val 1812920"/>
              <a:gd name="f28" fmla="val 1222115"/>
              <a:gd name="f29" fmla="val 1647651"/>
              <a:gd name="f30" fmla="val 1255483"/>
              <a:gd name="f31" fmla="val 1756375"/>
              <a:gd name="f32" fmla="val 1234998"/>
              <a:gd name="f33" fmla="val 1431771"/>
              <a:gd name="f34" fmla="val 1331609"/>
              <a:gd name="f35" fmla="val 922504"/>
              <a:gd name="f36" fmla="val 1719145"/>
              <a:gd name="f37" fmla="val 812633"/>
              <a:gd name="f38" fmla="val 2217373"/>
              <a:gd name="f39" fmla="val 891303"/>
              <a:gd name="f40" fmla="val 2693518"/>
              <a:gd name="f41" fmla="val 1016895"/>
              <a:gd name="f42" fmla="val 2787642"/>
              <a:gd name="f43" fmla="val 1344599"/>
              <a:gd name="f44" fmla="val 2783502"/>
              <a:gd name="f45" fmla="val 1606823"/>
              <a:gd name="f46" fmla="val 2771081"/>
              <a:gd name="f47" fmla="val 1743454"/>
              <a:gd name="f48" fmla="val 2679609"/>
              <a:gd name="f49" fmla="val 2064482"/>
              <a:gd name="f50" fmla="val 2456028"/>
              <a:gd name="f51" fmla="val 2225955"/>
              <a:gd name="f52" fmla="val 2192422"/>
              <a:gd name="f53" fmla="val 2399851"/>
              <a:gd name="f54" fmla="val 2004893"/>
              <a:gd name="f55" fmla="val 2209395"/>
              <a:gd name="f56" fmla="val 2026974"/>
              <a:gd name="f57" fmla="val 2018938"/>
              <a:gd name="f58" fmla="val 2072519"/>
              <a:gd name="f59" fmla="val 1810540"/>
              <a:gd name="f60" fmla="val 2086043"/>
              <a:gd name="f61" fmla="val 1754994"/>
              <a:gd name="f62" fmla="val 2135727"/>
              <a:gd name="f63" fmla="val 1554876"/>
              <a:gd name="f64" fmla="val 2195073"/>
              <a:gd name="f65" fmla="val 1382360"/>
              <a:gd name="f66" fmla="val 2084273"/>
              <a:gd name="f67" fmla="val 1259912"/>
              <a:gd name="f68" fmla="val 1915898"/>
              <a:gd name="f69" fmla="val 1219889"/>
              <a:gd name="f70" fmla="val 1750283"/>
              <a:gd name="f71" fmla="val 1186766"/>
              <a:gd name="f72" fmla="val 1626460"/>
              <a:gd name="f73" fmla="val 1331294"/>
              <a:gd name="f74" fmla="val 1589196"/>
              <a:gd name="f75" fmla="val 1434803"/>
              <a:gd name="f76" fmla="val 1499489"/>
              <a:gd name="f77" fmla="val 1732912"/>
              <a:gd name="f78" fmla="val 1614533"/>
              <a:gd name="f79" fmla="val 1824000"/>
              <a:gd name="f80" fmla="val 1574511"/>
              <a:gd name="f81" fmla="val 1939931"/>
              <a:gd name="f82" fmla="val 1332991"/>
              <a:gd name="f83" fmla="val 2671400"/>
              <a:gd name="f84" fmla="val 1220920"/>
              <a:gd name="f85" fmla="val 3468343"/>
              <a:gd name="f86" fmla="val 1339611"/>
              <a:gd name="f87" fmla="val 3487664"/>
              <a:gd name="f88" fmla="val 1434840"/>
              <a:gd name="f89" fmla="val 3497327"/>
              <a:gd name="f90" fmla="val 1730357"/>
              <a:gd name="f91" fmla="val 3129057"/>
              <a:gd name="f92" fmla="val 1887692"/>
              <a:gd name="f93" fmla="val 2422431"/>
              <a:gd name="f94" fmla="val 1985681"/>
              <a:gd name="f95" fmla="val 2531460"/>
              <a:gd name="f96" fmla="val 2093439"/>
              <a:gd name="f97" fmla="val 2747804"/>
              <a:gd name="f98" fmla="val 2336342"/>
              <a:gd name="f99" fmla="val 2720202"/>
              <a:gd name="f100" fmla="val 2693796"/>
              <a:gd name="f101" fmla="val 2666377"/>
              <a:gd name="f102" fmla="val 3092265"/>
              <a:gd name="f103" fmla="val 2401394"/>
              <a:gd name="f104" fmla="val 3176454"/>
              <a:gd name="f105" fmla="val 1627140"/>
              <a:gd name="f106" fmla="val 3254038"/>
              <a:gd name="f107" fmla="val 999456"/>
              <a:gd name="f108" fmla="val 2816023"/>
              <a:gd name="f109" fmla="val 430731"/>
              <a:gd name="f110" fmla="val 436907"/>
              <a:gd name="f111" fmla="val 3523533"/>
              <a:gd name="f112" fmla="val 3764830"/>
              <a:gd name="f113" fmla="val 195610"/>
              <a:gd name="f114" fmla="val 3523093"/>
              <a:gd name="f115" fmla="val 3764390"/>
              <a:gd name="f116" fmla="+- 0 0 -90"/>
              <a:gd name="f117" fmla="*/ f3 1 3960440"/>
              <a:gd name="f118" fmla="*/ f4 1 3960000"/>
              <a:gd name="f119" fmla="+- f7 0 f5"/>
              <a:gd name="f120" fmla="+- f6 0 f5"/>
              <a:gd name="f121" fmla="*/ f116 f0 1"/>
              <a:gd name="f122" fmla="*/ f120 1 3960440"/>
              <a:gd name="f123" fmla="*/ f119 1 3960000"/>
              <a:gd name="f124" fmla="*/ 1979373 f120 1"/>
              <a:gd name="f125" fmla="*/ 472350 f119 1"/>
              <a:gd name="f126" fmla="*/ 813783 f120 1"/>
              <a:gd name="f127" fmla="*/ 1434034 f119 1"/>
              <a:gd name="f128" fmla="*/ 2217373 f120 1"/>
              <a:gd name="f129" fmla="*/ 1339611 f120 1"/>
              <a:gd name="f130" fmla="*/ 3487664 f119 1"/>
              <a:gd name="f131" fmla="*/ 436907 f120 1"/>
              <a:gd name="f132" fmla="*/ 0 f119 1"/>
              <a:gd name="f133" fmla="*/ 3523533 f120 1"/>
              <a:gd name="f134" fmla="*/ 3960440 f120 1"/>
              <a:gd name="f135" fmla="*/ 436907 f119 1"/>
              <a:gd name="f136" fmla="*/ 3523093 f119 1"/>
              <a:gd name="f137" fmla="*/ 3960000 f119 1"/>
              <a:gd name="f138" fmla="*/ 0 f120 1"/>
              <a:gd name="f139" fmla="*/ 1119009 f120 1"/>
              <a:gd name="f140" fmla="*/ 2222584 f119 1"/>
              <a:gd name="f141" fmla="*/ 1234998 f120 1"/>
              <a:gd name="f142" fmla="*/ 1431771 f119 1"/>
              <a:gd name="f143" fmla="*/ 1915898 f120 1"/>
              <a:gd name="f144" fmla="*/ 1219889 f119 1"/>
              <a:gd name="f145" fmla="*/ 1589196 f120 1"/>
              <a:gd name="f146" fmla="*/ 1434803 f119 1"/>
              <a:gd name="f147" fmla="*/ 1574511 f120 1"/>
              <a:gd name="f148" fmla="*/ 1939931 f119 1"/>
              <a:gd name="f149" fmla="*/ 2135727 f120 1"/>
              <a:gd name="f150" fmla="*/ 1554876 f119 1"/>
              <a:gd name="f151" fmla="*/ 891303 f119 1"/>
              <a:gd name="f152" fmla="*/ 2783502 f120 1"/>
              <a:gd name="f153" fmla="*/ 1606823 f119 1"/>
              <a:gd name="f154" fmla="*/ 2456028 f120 1"/>
              <a:gd name="f155" fmla="*/ 2225955 f119 1"/>
              <a:gd name="f156" fmla="*/ 2026974 f120 1"/>
              <a:gd name="f157" fmla="*/ 2018938 f119 1"/>
              <a:gd name="f158" fmla="*/ 1887692 f120 1"/>
              <a:gd name="f159" fmla="*/ 2422431 f119 1"/>
              <a:gd name="f160" fmla="*/ 2336342 f120 1"/>
              <a:gd name="f161" fmla="*/ 2720202 f119 1"/>
              <a:gd name="f162" fmla="*/ 3176454 f120 1"/>
              <a:gd name="f163" fmla="*/ 1627140 f119 1"/>
              <a:gd name="f164" fmla="*/ 1328015 f120 1"/>
              <a:gd name="f165" fmla="*/ 1812920 f119 1"/>
              <a:gd name="f166" fmla="*/ f121 1 f2"/>
              <a:gd name="f167" fmla="*/ f124 1 3960440"/>
              <a:gd name="f168" fmla="*/ f125 1 3960000"/>
              <a:gd name="f169" fmla="*/ f126 1 3960440"/>
              <a:gd name="f170" fmla="*/ f127 1 3960000"/>
              <a:gd name="f171" fmla="*/ f128 1 3960440"/>
              <a:gd name="f172" fmla="*/ f129 1 3960440"/>
              <a:gd name="f173" fmla="*/ f130 1 3960000"/>
              <a:gd name="f174" fmla="*/ f131 1 3960440"/>
              <a:gd name="f175" fmla="*/ f132 1 3960000"/>
              <a:gd name="f176" fmla="*/ f133 1 3960440"/>
              <a:gd name="f177" fmla="*/ f134 1 3960440"/>
              <a:gd name="f178" fmla="*/ f135 1 3960000"/>
              <a:gd name="f179" fmla="*/ f136 1 3960000"/>
              <a:gd name="f180" fmla="*/ f137 1 3960000"/>
              <a:gd name="f181" fmla="*/ f138 1 3960440"/>
              <a:gd name="f182" fmla="*/ f139 1 3960440"/>
              <a:gd name="f183" fmla="*/ f140 1 3960000"/>
              <a:gd name="f184" fmla="*/ f141 1 3960440"/>
              <a:gd name="f185" fmla="*/ f142 1 3960000"/>
              <a:gd name="f186" fmla="*/ f143 1 3960440"/>
              <a:gd name="f187" fmla="*/ f144 1 3960000"/>
              <a:gd name="f188" fmla="*/ f145 1 3960440"/>
              <a:gd name="f189" fmla="*/ f146 1 3960000"/>
              <a:gd name="f190" fmla="*/ f147 1 3960440"/>
              <a:gd name="f191" fmla="*/ f148 1 3960000"/>
              <a:gd name="f192" fmla="*/ f149 1 3960440"/>
              <a:gd name="f193" fmla="*/ f150 1 3960000"/>
              <a:gd name="f194" fmla="*/ f151 1 3960000"/>
              <a:gd name="f195" fmla="*/ f152 1 3960440"/>
              <a:gd name="f196" fmla="*/ f153 1 3960000"/>
              <a:gd name="f197" fmla="*/ f154 1 3960440"/>
              <a:gd name="f198" fmla="*/ f155 1 3960000"/>
              <a:gd name="f199" fmla="*/ f156 1 3960440"/>
              <a:gd name="f200" fmla="*/ f157 1 3960000"/>
              <a:gd name="f201" fmla="*/ f158 1 3960440"/>
              <a:gd name="f202" fmla="*/ f159 1 3960000"/>
              <a:gd name="f203" fmla="*/ f160 1 3960440"/>
              <a:gd name="f204" fmla="*/ f161 1 3960000"/>
              <a:gd name="f205" fmla="*/ f162 1 3960440"/>
              <a:gd name="f206" fmla="*/ f163 1 3960000"/>
              <a:gd name="f207" fmla="*/ f164 1 3960440"/>
              <a:gd name="f208" fmla="*/ f165 1 3960000"/>
              <a:gd name="f209" fmla="*/ f5 1 f122"/>
              <a:gd name="f210" fmla="*/ f6 1 f122"/>
              <a:gd name="f211" fmla="*/ f5 1 f123"/>
              <a:gd name="f212" fmla="*/ f7 1 f123"/>
              <a:gd name="f213" fmla="+- f166 0 f1"/>
              <a:gd name="f214" fmla="*/ f167 1 f122"/>
              <a:gd name="f215" fmla="*/ f168 1 f123"/>
              <a:gd name="f216" fmla="*/ f169 1 f122"/>
              <a:gd name="f217" fmla="*/ f170 1 f123"/>
              <a:gd name="f218" fmla="*/ f182 1 f122"/>
              <a:gd name="f219" fmla="*/ f183 1 f123"/>
              <a:gd name="f220" fmla="*/ f207 1 f122"/>
              <a:gd name="f221" fmla="*/ f208 1 f123"/>
              <a:gd name="f222" fmla="*/ f184 1 f122"/>
              <a:gd name="f223" fmla="*/ f185 1 f123"/>
              <a:gd name="f224" fmla="*/ f171 1 f122"/>
              <a:gd name="f225" fmla="*/ f194 1 f123"/>
              <a:gd name="f226" fmla="*/ f195 1 f122"/>
              <a:gd name="f227" fmla="*/ f196 1 f123"/>
              <a:gd name="f228" fmla="*/ f197 1 f122"/>
              <a:gd name="f229" fmla="*/ f198 1 f123"/>
              <a:gd name="f230" fmla="*/ f199 1 f122"/>
              <a:gd name="f231" fmla="*/ f200 1 f123"/>
              <a:gd name="f232" fmla="*/ f192 1 f122"/>
              <a:gd name="f233" fmla="*/ f193 1 f123"/>
              <a:gd name="f234" fmla="*/ f186 1 f122"/>
              <a:gd name="f235" fmla="*/ f187 1 f123"/>
              <a:gd name="f236" fmla="*/ f188 1 f122"/>
              <a:gd name="f237" fmla="*/ f189 1 f123"/>
              <a:gd name="f238" fmla="*/ f190 1 f122"/>
              <a:gd name="f239" fmla="*/ f191 1 f123"/>
              <a:gd name="f240" fmla="*/ f172 1 f122"/>
              <a:gd name="f241" fmla="*/ f173 1 f123"/>
              <a:gd name="f242" fmla="*/ f201 1 f122"/>
              <a:gd name="f243" fmla="*/ f202 1 f123"/>
              <a:gd name="f244" fmla="*/ f203 1 f122"/>
              <a:gd name="f245" fmla="*/ f204 1 f123"/>
              <a:gd name="f246" fmla="*/ f205 1 f122"/>
              <a:gd name="f247" fmla="*/ f206 1 f123"/>
              <a:gd name="f248" fmla="*/ f174 1 f122"/>
              <a:gd name="f249" fmla="*/ f175 1 f123"/>
              <a:gd name="f250" fmla="*/ f176 1 f122"/>
              <a:gd name="f251" fmla="*/ f177 1 f122"/>
              <a:gd name="f252" fmla="*/ f178 1 f123"/>
              <a:gd name="f253" fmla="*/ f179 1 f123"/>
              <a:gd name="f254" fmla="*/ f180 1 f123"/>
              <a:gd name="f255" fmla="*/ f181 1 f122"/>
              <a:gd name="f256" fmla="*/ f209 f117 1"/>
              <a:gd name="f257" fmla="*/ f210 f117 1"/>
              <a:gd name="f258" fmla="*/ f212 f118 1"/>
              <a:gd name="f259" fmla="*/ f211 f118 1"/>
              <a:gd name="f260" fmla="*/ f214 f117 1"/>
              <a:gd name="f261" fmla="*/ f215 f118 1"/>
              <a:gd name="f262" fmla="*/ f216 f117 1"/>
              <a:gd name="f263" fmla="*/ f217 f118 1"/>
              <a:gd name="f264" fmla="*/ f218 f117 1"/>
              <a:gd name="f265" fmla="*/ f219 f118 1"/>
              <a:gd name="f266" fmla="*/ f220 f117 1"/>
              <a:gd name="f267" fmla="*/ f221 f118 1"/>
              <a:gd name="f268" fmla="*/ f222 f117 1"/>
              <a:gd name="f269" fmla="*/ f223 f118 1"/>
              <a:gd name="f270" fmla="*/ f224 f117 1"/>
              <a:gd name="f271" fmla="*/ f225 f118 1"/>
              <a:gd name="f272" fmla="*/ f226 f117 1"/>
              <a:gd name="f273" fmla="*/ f227 f118 1"/>
              <a:gd name="f274" fmla="*/ f228 f117 1"/>
              <a:gd name="f275" fmla="*/ f229 f118 1"/>
              <a:gd name="f276" fmla="*/ f230 f117 1"/>
              <a:gd name="f277" fmla="*/ f231 f118 1"/>
              <a:gd name="f278" fmla="*/ f232 f117 1"/>
              <a:gd name="f279" fmla="*/ f233 f118 1"/>
              <a:gd name="f280" fmla="*/ f234 f117 1"/>
              <a:gd name="f281" fmla="*/ f235 f118 1"/>
              <a:gd name="f282" fmla="*/ f236 f117 1"/>
              <a:gd name="f283" fmla="*/ f237 f118 1"/>
              <a:gd name="f284" fmla="*/ f238 f117 1"/>
              <a:gd name="f285" fmla="*/ f239 f118 1"/>
              <a:gd name="f286" fmla="*/ f240 f117 1"/>
              <a:gd name="f287" fmla="*/ f241 f118 1"/>
              <a:gd name="f288" fmla="*/ f242 f117 1"/>
              <a:gd name="f289" fmla="*/ f243 f118 1"/>
              <a:gd name="f290" fmla="*/ f244 f117 1"/>
              <a:gd name="f291" fmla="*/ f245 f118 1"/>
              <a:gd name="f292" fmla="*/ f246 f117 1"/>
              <a:gd name="f293" fmla="*/ f247 f118 1"/>
              <a:gd name="f294" fmla="*/ f248 f117 1"/>
              <a:gd name="f295" fmla="*/ f249 f118 1"/>
              <a:gd name="f296" fmla="*/ f250 f117 1"/>
              <a:gd name="f297" fmla="*/ f251 f117 1"/>
              <a:gd name="f298" fmla="*/ f252 f118 1"/>
              <a:gd name="f299" fmla="*/ f253 f118 1"/>
              <a:gd name="f300" fmla="*/ f254 f118 1"/>
              <a:gd name="f301" fmla="*/ f255 f11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13">
                <a:pos x="f260" y="f261"/>
              </a:cxn>
              <a:cxn ang="f213">
                <a:pos x="f262" y="f263"/>
              </a:cxn>
              <a:cxn ang="f213">
                <a:pos x="f264" y="f265"/>
              </a:cxn>
              <a:cxn ang="f213">
                <a:pos x="f266" y="f267"/>
              </a:cxn>
              <a:cxn ang="f213">
                <a:pos x="f268" y="f269"/>
              </a:cxn>
              <a:cxn ang="f213">
                <a:pos x="f270" y="f271"/>
              </a:cxn>
              <a:cxn ang="f213">
                <a:pos x="f272" y="f273"/>
              </a:cxn>
              <a:cxn ang="f213">
                <a:pos x="f274" y="f275"/>
              </a:cxn>
              <a:cxn ang="f213">
                <a:pos x="f276" y="f277"/>
              </a:cxn>
              <a:cxn ang="f213">
                <a:pos x="f278" y="f279"/>
              </a:cxn>
              <a:cxn ang="f213">
                <a:pos x="f280" y="f281"/>
              </a:cxn>
              <a:cxn ang="f213">
                <a:pos x="f282" y="f283"/>
              </a:cxn>
              <a:cxn ang="f213">
                <a:pos x="f284" y="f285"/>
              </a:cxn>
              <a:cxn ang="f213">
                <a:pos x="f286" y="f287"/>
              </a:cxn>
              <a:cxn ang="f213">
                <a:pos x="f288" y="f289"/>
              </a:cxn>
              <a:cxn ang="f213">
                <a:pos x="f290" y="f291"/>
              </a:cxn>
              <a:cxn ang="f213">
                <a:pos x="f292" y="f293"/>
              </a:cxn>
              <a:cxn ang="f213">
                <a:pos x="f260" y="f261"/>
              </a:cxn>
              <a:cxn ang="f213">
                <a:pos x="f294" y="f295"/>
              </a:cxn>
              <a:cxn ang="f213">
                <a:pos x="f296" y="f295"/>
              </a:cxn>
              <a:cxn ang="f213">
                <a:pos x="f297" y="f298"/>
              </a:cxn>
              <a:cxn ang="f213">
                <a:pos x="f297" y="f299"/>
              </a:cxn>
              <a:cxn ang="f213">
                <a:pos x="f296" y="f300"/>
              </a:cxn>
              <a:cxn ang="f213">
                <a:pos x="f294" y="f300"/>
              </a:cxn>
              <a:cxn ang="f213">
                <a:pos x="f301" y="f299"/>
              </a:cxn>
              <a:cxn ang="f213">
                <a:pos x="f301" y="f298"/>
              </a:cxn>
              <a:cxn ang="f213">
                <a:pos x="f294" y="f295"/>
              </a:cxn>
            </a:cxnLst>
            <a:rect l="f256" t="f259" r="f257" b="f258"/>
            <a:pathLst>
              <a:path w="3960440" h="3960000">
                <a:moveTo>
                  <a:pt x="f8" y="f9"/>
                </a:moveTo>
                <a:cubicBezTo>
                  <a:pt x="f10" y="f11"/>
                  <a:pt x="f12" y="f13"/>
                  <a:pt x="f14" y="f15"/>
                </a:cubicBezTo>
                <a:cubicBezTo>
                  <a:pt x="f16" y="f17"/>
                  <a:pt x="f18" y="f19"/>
                  <a:pt x="f20" y="f21"/>
                </a:cubicBezTo>
                <a:cubicBezTo>
                  <a:pt x="f22" y="f23"/>
                  <a:pt x="f24" y="f25"/>
                  <a:pt x="f26" y="f27"/>
                </a:cubicBezTo>
                <a:cubicBezTo>
                  <a:pt x="f28" y="f29"/>
                  <a:pt x="f30" y="f31"/>
                  <a:pt x="f32" y="f33"/>
                </a:cubicBezTo>
                <a:cubicBezTo>
                  <a:pt x="f34" y="f35"/>
                  <a:pt x="f36" y="f37"/>
                  <a:pt x="f38" y="f39"/>
                </a:cubicBezTo>
                <a:cubicBezTo>
                  <a:pt x="f40" y="f41"/>
                  <a:pt x="f42" y="f43"/>
                  <a:pt x="f44" y="f45"/>
                </a:cubicBezTo>
                <a:cubicBezTo>
                  <a:pt x="f46" y="f47"/>
                  <a:pt x="f48" y="f49"/>
                  <a:pt x="f50" y="f51"/>
                </a:cubicBezTo>
                <a:cubicBezTo>
                  <a:pt x="f52" y="f53"/>
                  <a:pt x="f54" y="f55"/>
                  <a:pt x="f56" y="f57"/>
                </a:cubicBezTo>
                <a:cubicBezTo>
                  <a:pt x="f58" y="f59"/>
                  <a:pt x="f60" y="f61"/>
                  <a:pt x="f62" y="f63"/>
                </a:cubicBezTo>
                <a:cubicBezTo>
                  <a:pt x="f64" y="f65"/>
                  <a:pt x="f66" y="f67"/>
                  <a:pt x="f68" y="f69"/>
                </a:cubicBezTo>
                <a:cubicBezTo>
                  <a:pt x="f70" y="f71"/>
                  <a:pt x="f72" y="f73"/>
                  <a:pt x="f74" y="f75"/>
                </a:cubicBezTo>
                <a:cubicBezTo>
                  <a:pt x="f76" y="f77"/>
                  <a:pt x="f78" y="f79"/>
                  <a:pt x="f80" y="f81"/>
                </a:cubicBezTo>
                <a:cubicBezTo>
                  <a:pt x="f82" y="f83"/>
                  <a:pt x="f84" y="f85"/>
                  <a:pt x="f86" y="f87"/>
                </a:cubicBezTo>
                <a:cubicBezTo>
                  <a:pt x="f88" y="f89"/>
                  <a:pt x="f90" y="f91"/>
                  <a:pt x="f92" y="f93"/>
                </a:cubicBezTo>
                <a:cubicBezTo>
                  <a:pt x="f94" y="f95"/>
                  <a:pt x="f96" y="f97"/>
                  <a:pt x="f98" y="f99"/>
                </a:cubicBezTo>
                <a:cubicBezTo>
                  <a:pt x="f100" y="f101"/>
                  <a:pt x="f102" y="f103"/>
                  <a:pt x="f104" y="f105"/>
                </a:cubicBezTo>
                <a:cubicBezTo>
                  <a:pt x="f106" y="f107"/>
                  <a:pt x="f108" y="f109"/>
                  <a:pt x="f8" y="f9"/>
                </a:cubicBezTo>
                <a:close/>
                <a:moveTo>
                  <a:pt x="f110" y="f5"/>
                </a:moveTo>
                <a:lnTo>
                  <a:pt x="f111" y="f5"/>
                </a:lnTo>
                <a:cubicBezTo>
                  <a:pt x="f112" y="f5"/>
                  <a:pt x="f6" y="f113"/>
                  <a:pt x="f6" y="f110"/>
                </a:cubicBezTo>
                <a:lnTo>
                  <a:pt x="f6" y="f114"/>
                </a:lnTo>
                <a:cubicBezTo>
                  <a:pt x="f6" y="f115"/>
                  <a:pt x="f112" y="f7"/>
                  <a:pt x="f111" y="f7"/>
                </a:cubicBezTo>
                <a:lnTo>
                  <a:pt x="f110" y="f7"/>
                </a:lnTo>
                <a:cubicBezTo>
                  <a:pt x="f113" y="f7"/>
                  <a:pt x="f5" y="f115"/>
                  <a:pt x="f5" y="f114"/>
                </a:cubicBezTo>
                <a:lnTo>
                  <a:pt x="f5" y="f110"/>
                </a:lnTo>
                <a:cubicBezTo>
                  <a:pt x="f5" y="f113"/>
                  <a:pt x="f113" y="f5"/>
                  <a:pt x="f110" y="f5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900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0" name="Rounded Rectangle 8">
            <a:extLst>
              <a:ext uri="{FF2B5EF4-FFF2-40B4-BE49-F238E27FC236}">
                <a16:creationId xmlns:a16="http://schemas.microsoft.com/office/drawing/2014/main" id="{FF39FCAB-9613-E063-215D-014FB4A9CDF6}"/>
              </a:ext>
            </a:extLst>
          </p:cNvPr>
          <p:cNvSpPr/>
          <p:nvPr/>
        </p:nvSpPr>
        <p:spPr>
          <a:xfrm>
            <a:off x="1821344" y="3953492"/>
            <a:ext cx="429859" cy="45808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888432"/>
              <a:gd name="f7" fmla="val 3960440"/>
              <a:gd name="f8" fmla="val 554477"/>
              <a:gd name="f9" fmla="val 1512168"/>
              <a:gd name="f10" fmla="val 3312368"/>
              <a:gd name="f11" fmla="val 1201638"/>
              <a:gd name="f12" fmla="val 2840340"/>
              <a:gd name="f13" fmla="val 1479943"/>
              <a:gd name="f14" fmla="val 2293254"/>
              <a:gd name="f15" fmla="val 1484797"/>
              <a:gd name="f16" fmla="val 2254084"/>
              <a:gd name="f17" fmla="val 1780470"/>
              <a:gd name="f18" fmla="val 2136833"/>
              <a:gd name="f19" fmla="val 1785510"/>
              <a:gd name="f20" fmla="val 1510185"/>
              <a:gd name="f21" fmla="val 1489672"/>
              <a:gd name="f22" fmla="val 3310385"/>
              <a:gd name="f23" fmla="val 2140283"/>
              <a:gd name="f24" fmla="val 2925445"/>
              <a:gd name="f25" fmla="val 2133383"/>
              <a:gd name="f26" fmla="val 2560917"/>
              <a:gd name="f27" fmla="val 2147184"/>
              <a:gd name="f28" fmla="val 2155564"/>
              <a:gd name="f29" fmla="val 2187272"/>
              <a:gd name="f30" fmla="val 1842063"/>
              <a:gd name="f31" fmla="val 2668986"/>
              <a:gd name="f32" fmla="val 1938990"/>
              <a:gd name="f33" fmla="val 2673919"/>
              <a:gd name="f34" fmla="val 2138897"/>
              <a:gd name="f35" fmla="val 2679688"/>
              <a:gd name="f36" fmla="val 3312366"/>
              <a:gd name="f37" fmla="val 3326849"/>
              <a:gd name="f38" fmla="val 3329155"/>
              <a:gd name="f39" fmla="val 2917782"/>
              <a:gd name="f40" fmla="val 3331462"/>
              <a:gd name="f41" fmla="val 2523197"/>
              <a:gd name="f42" fmla="val 3333768"/>
              <a:gd name="f43" fmla="val 2128613"/>
              <a:gd name="f44" fmla="val 3339026"/>
              <a:gd name="f45" fmla="val 1942962"/>
              <a:gd name="f46" fmla="val 3184753"/>
              <a:gd name="f47" fmla="val 1475890"/>
              <a:gd name="f48" fmla="val 878058"/>
              <a:gd name="f49" fmla="val 648072"/>
              <a:gd name="f50" fmla="val 699349"/>
              <a:gd name="f51" fmla="val 792944"/>
              <a:gd name="f52" fmla="val 971653"/>
              <a:gd name="f53" fmla="val 1150362"/>
              <a:gd name="f54" fmla="val 1295234"/>
              <a:gd name="f55" fmla="val 1056767"/>
              <a:gd name="f56" fmla="val 1201639"/>
              <a:gd name="f57" fmla="val 333511"/>
              <a:gd name="f58" fmla="val 3554921"/>
              <a:gd name="f59" fmla="val 3739114"/>
              <a:gd name="f60" fmla="val 149318"/>
              <a:gd name="f61" fmla="val 3626929"/>
              <a:gd name="f62" fmla="val 3811122"/>
              <a:gd name="f63" fmla="+- 0 0 -90"/>
              <a:gd name="f64" fmla="*/ f3 1 3888432"/>
              <a:gd name="f65" fmla="*/ f4 1 3960440"/>
              <a:gd name="f66" fmla="+- f7 0 f5"/>
              <a:gd name="f67" fmla="+- f6 0 f5"/>
              <a:gd name="f68" fmla="*/ f63 f0 1"/>
              <a:gd name="f69" fmla="*/ f67 1 3888432"/>
              <a:gd name="f70" fmla="*/ f66 1 3960440"/>
              <a:gd name="f71" fmla="*/ 554477 f67 1"/>
              <a:gd name="f72" fmla="*/ 1512168 f66 1"/>
              <a:gd name="f73" fmla="*/ 3312368 f66 1"/>
              <a:gd name="f74" fmla="*/ 1201638 f67 1"/>
              <a:gd name="f75" fmla="*/ 2136833 f67 1"/>
              <a:gd name="f76" fmla="*/ 1785510 f66 1"/>
              <a:gd name="f77" fmla="*/ 1510185 f66 1"/>
              <a:gd name="f78" fmla="*/ 1489672 f67 1"/>
              <a:gd name="f79" fmla="*/ 3310385 f66 1"/>
              <a:gd name="f80" fmla="*/ 2673919 f67 1"/>
              <a:gd name="f81" fmla="*/ 2138897 f66 1"/>
              <a:gd name="f82" fmla="*/ 2679688 f67 1"/>
              <a:gd name="f83" fmla="*/ 3312366 f66 1"/>
              <a:gd name="f84" fmla="*/ 3326849 f67 1"/>
              <a:gd name="f85" fmla="*/ 3333768 f67 1"/>
              <a:gd name="f86" fmla="*/ 2128613 f66 1"/>
              <a:gd name="f87" fmla="*/ 2840340 f67 1"/>
              <a:gd name="f88" fmla="*/ 1479943 f66 1"/>
              <a:gd name="f89" fmla="*/ 878058 f67 1"/>
              <a:gd name="f90" fmla="*/ 648072 f66 1"/>
              <a:gd name="f91" fmla="*/ 971653 f66 1"/>
              <a:gd name="f92" fmla="*/ 1295234 f66 1"/>
              <a:gd name="f93" fmla="*/ 1201639 f67 1"/>
              <a:gd name="f94" fmla="*/ 333511 f67 1"/>
              <a:gd name="f95" fmla="*/ 0 f66 1"/>
              <a:gd name="f96" fmla="*/ 3554921 f67 1"/>
              <a:gd name="f97" fmla="*/ 3888432 f67 1"/>
              <a:gd name="f98" fmla="*/ 333511 f66 1"/>
              <a:gd name="f99" fmla="*/ 3626929 f66 1"/>
              <a:gd name="f100" fmla="*/ 3960440 f66 1"/>
              <a:gd name="f101" fmla="*/ 0 f67 1"/>
              <a:gd name="f102" fmla="*/ 2147184 f67 1"/>
              <a:gd name="f103" fmla="*/ 2155564 f66 1"/>
              <a:gd name="f104" fmla="*/ f68 1 f2"/>
              <a:gd name="f105" fmla="*/ f71 1 3888432"/>
              <a:gd name="f106" fmla="*/ f72 1 3960440"/>
              <a:gd name="f107" fmla="*/ f73 1 3960440"/>
              <a:gd name="f108" fmla="*/ f74 1 3888432"/>
              <a:gd name="f109" fmla="*/ f75 1 3888432"/>
              <a:gd name="f110" fmla="*/ f76 1 3960440"/>
              <a:gd name="f111" fmla="*/ f77 1 3960440"/>
              <a:gd name="f112" fmla="*/ f78 1 3888432"/>
              <a:gd name="f113" fmla="*/ f79 1 3960440"/>
              <a:gd name="f114" fmla="*/ f80 1 3888432"/>
              <a:gd name="f115" fmla="*/ f81 1 3960440"/>
              <a:gd name="f116" fmla="*/ f82 1 3888432"/>
              <a:gd name="f117" fmla="*/ f83 1 3960440"/>
              <a:gd name="f118" fmla="*/ f84 1 3888432"/>
              <a:gd name="f119" fmla="*/ f85 1 3888432"/>
              <a:gd name="f120" fmla="*/ f86 1 3960440"/>
              <a:gd name="f121" fmla="*/ f87 1 3888432"/>
              <a:gd name="f122" fmla="*/ f88 1 3960440"/>
              <a:gd name="f123" fmla="*/ f89 1 3888432"/>
              <a:gd name="f124" fmla="*/ f90 1 3960440"/>
              <a:gd name="f125" fmla="*/ f91 1 3960440"/>
              <a:gd name="f126" fmla="*/ f92 1 3960440"/>
              <a:gd name="f127" fmla="*/ f93 1 3888432"/>
              <a:gd name="f128" fmla="*/ f94 1 3888432"/>
              <a:gd name="f129" fmla="*/ f95 1 3960440"/>
              <a:gd name="f130" fmla="*/ f96 1 3888432"/>
              <a:gd name="f131" fmla="*/ f97 1 3888432"/>
              <a:gd name="f132" fmla="*/ f98 1 3960440"/>
              <a:gd name="f133" fmla="*/ f99 1 3960440"/>
              <a:gd name="f134" fmla="*/ f100 1 3960440"/>
              <a:gd name="f135" fmla="*/ f101 1 3888432"/>
              <a:gd name="f136" fmla="*/ f102 1 3888432"/>
              <a:gd name="f137" fmla="*/ f103 1 3960440"/>
              <a:gd name="f138" fmla="*/ f5 1 f69"/>
              <a:gd name="f139" fmla="*/ f6 1 f69"/>
              <a:gd name="f140" fmla="*/ f5 1 f70"/>
              <a:gd name="f141" fmla="*/ f7 1 f70"/>
              <a:gd name="f142" fmla="+- f104 0 f1"/>
              <a:gd name="f143" fmla="*/ f105 1 f69"/>
              <a:gd name="f144" fmla="*/ f106 1 f70"/>
              <a:gd name="f145" fmla="*/ f107 1 f70"/>
              <a:gd name="f146" fmla="*/ f108 1 f69"/>
              <a:gd name="f147" fmla="*/ f121 1 f69"/>
              <a:gd name="f148" fmla="*/ f122 1 f70"/>
              <a:gd name="f149" fmla="*/ f109 1 f69"/>
              <a:gd name="f150" fmla="*/ f110 1 f70"/>
              <a:gd name="f151" fmla="*/ f111 1 f70"/>
              <a:gd name="f152" fmla="*/ f112 1 f69"/>
              <a:gd name="f153" fmla="*/ f113 1 f70"/>
              <a:gd name="f154" fmla="*/ f136 1 f69"/>
              <a:gd name="f155" fmla="*/ f137 1 f70"/>
              <a:gd name="f156" fmla="*/ f114 1 f69"/>
              <a:gd name="f157" fmla="*/ f115 1 f70"/>
              <a:gd name="f158" fmla="*/ f116 1 f69"/>
              <a:gd name="f159" fmla="*/ f117 1 f70"/>
              <a:gd name="f160" fmla="*/ f118 1 f69"/>
              <a:gd name="f161" fmla="*/ f119 1 f69"/>
              <a:gd name="f162" fmla="*/ f120 1 f70"/>
              <a:gd name="f163" fmla="*/ f123 1 f69"/>
              <a:gd name="f164" fmla="*/ f124 1 f70"/>
              <a:gd name="f165" fmla="*/ f125 1 f70"/>
              <a:gd name="f166" fmla="*/ f126 1 f70"/>
              <a:gd name="f167" fmla="*/ f127 1 f69"/>
              <a:gd name="f168" fmla="*/ f128 1 f69"/>
              <a:gd name="f169" fmla="*/ f129 1 f70"/>
              <a:gd name="f170" fmla="*/ f130 1 f69"/>
              <a:gd name="f171" fmla="*/ f131 1 f69"/>
              <a:gd name="f172" fmla="*/ f132 1 f70"/>
              <a:gd name="f173" fmla="*/ f133 1 f70"/>
              <a:gd name="f174" fmla="*/ f134 1 f70"/>
              <a:gd name="f175" fmla="*/ f135 1 f69"/>
              <a:gd name="f176" fmla="*/ f138 f64 1"/>
              <a:gd name="f177" fmla="*/ f139 f64 1"/>
              <a:gd name="f178" fmla="*/ f141 f65 1"/>
              <a:gd name="f179" fmla="*/ f140 f65 1"/>
              <a:gd name="f180" fmla="*/ f143 f64 1"/>
              <a:gd name="f181" fmla="*/ f144 f65 1"/>
              <a:gd name="f182" fmla="*/ f145 f65 1"/>
              <a:gd name="f183" fmla="*/ f146 f64 1"/>
              <a:gd name="f184" fmla="*/ f147 f64 1"/>
              <a:gd name="f185" fmla="*/ f148 f65 1"/>
              <a:gd name="f186" fmla="*/ f149 f64 1"/>
              <a:gd name="f187" fmla="*/ f150 f65 1"/>
              <a:gd name="f188" fmla="*/ f151 f65 1"/>
              <a:gd name="f189" fmla="*/ f152 f64 1"/>
              <a:gd name="f190" fmla="*/ f153 f65 1"/>
              <a:gd name="f191" fmla="*/ f154 f64 1"/>
              <a:gd name="f192" fmla="*/ f155 f65 1"/>
              <a:gd name="f193" fmla="*/ f156 f64 1"/>
              <a:gd name="f194" fmla="*/ f157 f65 1"/>
              <a:gd name="f195" fmla="*/ f158 f64 1"/>
              <a:gd name="f196" fmla="*/ f159 f65 1"/>
              <a:gd name="f197" fmla="*/ f160 f64 1"/>
              <a:gd name="f198" fmla="*/ f161 f64 1"/>
              <a:gd name="f199" fmla="*/ f162 f65 1"/>
              <a:gd name="f200" fmla="*/ f163 f64 1"/>
              <a:gd name="f201" fmla="*/ f164 f65 1"/>
              <a:gd name="f202" fmla="*/ f165 f65 1"/>
              <a:gd name="f203" fmla="*/ f166 f65 1"/>
              <a:gd name="f204" fmla="*/ f167 f64 1"/>
              <a:gd name="f205" fmla="*/ f168 f64 1"/>
              <a:gd name="f206" fmla="*/ f169 f65 1"/>
              <a:gd name="f207" fmla="*/ f170 f64 1"/>
              <a:gd name="f208" fmla="*/ f171 f64 1"/>
              <a:gd name="f209" fmla="*/ f172 f65 1"/>
              <a:gd name="f210" fmla="*/ f173 f65 1"/>
              <a:gd name="f211" fmla="*/ f174 f65 1"/>
              <a:gd name="f212" fmla="*/ f175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42">
                <a:pos x="f180" y="f181"/>
              </a:cxn>
              <a:cxn ang="f142">
                <a:pos x="f180" y="f182"/>
              </a:cxn>
              <a:cxn ang="f142">
                <a:pos x="f183" y="f182"/>
              </a:cxn>
              <a:cxn ang="f142">
                <a:pos x="f183" y="f181"/>
              </a:cxn>
              <a:cxn ang="f142">
                <a:pos x="f180" y="f181"/>
              </a:cxn>
              <a:cxn ang="f142">
                <a:pos x="f184" y="f185"/>
              </a:cxn>
              <a:cxn ang="f142">
                <a:pos x="f186" y="f187"/>
              </a:cxn>
              <a:cxn ang="f142">
                <a:pos x="f186" y="f188"/>
              </a:cxn>
              <a:cxn ang="f142">
                <a:pos x="f189" y="f188"/>
              </a:cxn>
              <a:cxn ang="f142">
                <a:pos x="f189" y="f190"/>
              </a:cxn>
              <a:cxn ang="f142">
                <a:pos x="f186" y="f190"/>
              </a:cxn>
              <a:cxn ang="f142">
                <a:pos x="f191" y="f192"/>
              </a:cxn>
              <a:cxn ang="f142">
                <a:pos x="f193" y="f194"/>
              </a:cxn>
              <a:cxn ang="f142">
                <a:pos x="f195" y="f196"/>
              </a:cxn>
              <a:cxn ang="f142">
                <a:pos x="f197" y="f196"/>
              </a:cxn>
              <a:cxn ang="f142">
                <a:pos x="f198" y="f199"/>
              </a:cxn>
              <a:cxn ang="f142">
                <a:pos x="f184" y="f185"/>
              </a:cxn>
              <a:cxn ang="f142">
                <a:pos x="f200" y="f201"/>
              </a:cxn>
              <a:cxn ang="f142">
                <a:pos x="f180" y="f202"/>
              </a:cxn>
              <a:cxn ang="f142">
                <a:pos x="f200" y="f203"/>
              </a:cxn>
              <a:cxn ang="f142">
                <a:pos x="f204" y="f202"/>
              </a:cxn>
              <a:cxn ang="f142">
                <a:pos x="f200" y="f201"/>
              </a:cxn>
              <a:cxn ang="f142">
                <a:pos x="f205" y="f206"/>
              </a:cxn>
              <a:cxn ang="f142">
                <a:pos x="f207" y="f206"/>
              </a:cxn>
              <a:cxn ang="f142">
                <a:pos x="f208" y="f209"/>
              </a:cxn>
              <a:cxn ang="f142">
                <a:pos x="f208" y="f210"/>
              </a:cxn>
              <a:cxn ang="f142">
                <a:pos x="f207" y="f211"/>
              </a:cxn>
              <a:cxn ang="f142">
                <a:pos x="f205" y="f211"/>
              </a:cxn>
              <a:cxn ang="f142">
                <a:pos x="f212" y="f210"/>
              </a:cxn>
              <a:cxn ang="f142">
                <a:pos x="f212" y="f209"/>
              </a:cxn>
              <a:cxn ang="f142">
                <a:pos x="f205" y="f206"/>
              </a:cxn>
            </a:cxnLst>
            <a:rect l="f176" t="f179" r="f177" b="f178"/>
            <a:pathLst>
              <a:path w="3888432" h="3960440">
                <a:moveTo>
                  <a:pt x="f8" y="f9"/>
                </a:moveTo>
                <a:lnTo>
                  <a:pt x="f8" y="f10"/>
                </a:lnTo>
                <a:lnTo>
                  <a:pt x="f11" y="f10"/>
                </a:lnTo>
                <a:lnTo>
                  <a:pt x="f11" y="f9"/>
                </a:lnTo>
                <a:lnTo>
                  <a:pt x="f8" y="f9"/>
                </a:lnTo>
                <a:close/>
                <a:moveTo>
                  <a:pt x="f12" y="f13"/>
                </a:moveTo>
                <a:cubicBezTo>
                  <a:pt x="f14" y="f15"/>
                  <a:pt x="f16" y="f17"/>
                  <a:pt x="f18" y="f19"/>
                </a:cubicBezTo>
                <a:lnTo>
                  <a:pt x="f18" y="f20"/>
                </a:lnTo>
                <a:lnTo>
                  <a:pt x="f21" y="f20"/>
                </a:lnTo>
                <a:lnTo>
                  <a:pt x="f21" y="f22"/>
                </a:lnTo>
                <a:lnTo>
                  <a:pt x="f18" y="f22"/>
                </a:lnTo>
                <a:cubicBezTo>
                  <a:pt x="f23" y="f24"/>
                  <a:pt x="f25" y="f26"/>
                  <a:pt x="f27" y="f28"/>
                </a:cubicBezTo>
                <a:cubicBezTo>
                  <a:pt x="f29" y="f30"/>
                  <a:pt x="f31" y="f32"/>
                  <a:pt x="f33" y="f34"/>
                </a:cubicBezTo>
                <a:lnTo>
                  <a:pt x="f35" y="f36"/>
                </a:lnTo>
                <a:lnTo>
                  <a:pt x="f37" y="f36"/>
                </a:lnTo>
                <a:cubicBezTo>
                  <a:pt x="f38" y="f39"/>
                  <a:pt x="f40" y="f41"/>
                  <a:pt x="f42" y="f43"/>
                </a:cubicBezTo>
                <a:cubicBezTo>
                  <a:pt x="f44" y="f45"/>
                  <a:pt x="f46" y="f47"/>
                  <a:pt x="f12" y="f13"/>
                </a:cubicBezTo>
                <a:close/>
                <a:moveTo>
                  <a:pt x="f48" y="f49"/>
                </a:moveTo>
                <a:cubicBezTo>
                  <a:pt x="f50" y="f49"/>
                  <a:pt x="f8" y="f51"/>
                  <a:pt x="f8" y="f52"/>
                </a:cubicBezTo>
                <a:cubicBezTo>
                  <a:pt x="f8" y="f53"/>
                  <a:pt x="f50" y="f54"/>
                  <a:pt x="f48" y="f54"/>
                </a:cubicBezTo>
                <a:cubicBezTo>
                  <a:pt x="f55" y="f54"/>
                  <a:pt x="f56" y="f53"/>
                  <a:pt x="f56" y="f52"/>
                </a:cubicBezTo>
                <a:cubicBezTo>
                  <a:pt x="f56" y="f51"/>
                  <a:pt x="f55" y="f49"/>
                  <a:pt x="f48" y="f49"/>
                </a:cubicBezTo>
                <a:close/>
                <a:moveTo>
                  <a:pt x="f57" y="f5"/>
                </a:moveTo>
                <a:lnTo>
                  <a:pt x="f58" y="f5"/>
                </a:lnTo>
                <a:cubicBezTo>
                  <a:pt x="f59" y="f5"/>
                  <a:pt x="f6" y="f60"/>
                  <a:pt x="f6" y="f57"/>
                </a:cubicBezTo>
                <a:lnTo>
                  <a:pt x="f6" y="f61"/>
                </a:lnTo>
                <a:cubicBezTo>
                  <a:pt x="f6" y="f62"/>
                  <a:pt x="f59" y="f7"/>
                  <a:pt x="f58" y="f7"/>
                </a:cubicBezTo>
                <a:lnTo>
                  <a:pt x="f57" y="f7"/>
                </a:lnTo>
                <a:cubicBezTo>
                  <a:pt x="f60" y="f7"/>
                  <a:pt x="f5" y="f62"/>
                  <a:pt x="f5" y="f61"/>
                </a:cubicBezTo>
                <a:lnTo>
                  <a:pt x="f5" y="f57"/>
                </a:lnTo>
                <a:cubicBezTo>
                  <a:pt x="f5" y="f60"/>
                  <a:pt x="f60" y="f5"/>
                  <a:pt x="f57" y="f5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900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1" name="Rounded Rectangle 2">
            <a:extLst>
              <a:ext uri="{FF2B5EF4-FFF2-40B4-BE49-F238E27FC236}">
                <a16:creationId xmlns:a16="http://schemas.microsoft.com/office/drawing/2014/main" id="{2E9CC7D6-9CC8-9F50-D858-26594D16C87A}"/>
              </a:ext>
            </a:extLst>
          </p:cNvPr>
          <p:cNvSpPr/>
          <p:nvPr/>
        </p:nvSpPr>
        <p:spPr>
          <a:xfrm>
            <a:off x="3919645" y="3953492"/>
            <a:ext cx="429811" cy="45808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960000"/>
              <a:gd name="f7" fmla="val 3160999"/>
              <a:gd name="f8" fmla="val 1374274"/>
              <a:gd name="f9" fmla="val 3155132"/>
              <a:gd name="f10" fmla="val 1419362"/>
              <a:gd name="f11" fmla="val 2496208"/>
              <a:gd name="f12" fmla="val 770986"/>
              <a:gd name="f13" fmla="val 2113414"/>
              <a:gd name="f14" fmla="val 1929581"/>
              <a:gd name="f15" fmla="val 1106902"/>
              <a:gd name="f16" fmla="val 1921633"/>
              <a:gd name="f17" fmla="val 1292845"/>
              <a:gd name="f18" fmla="val 1914712"/>
              <a:gd name="f19" fmla="val 1454769"/>
              <a:gd name="f20" fmla="val 1928136"/>
              <a:gd name="f21" fmla="val 1522392"/>
              <a:gd name="f22" fmla="val 1942445"/>
              <a:gd name="f23" fmla="val 1570340"/>
              <a:gd name="f24" fmla="val 1547199"/>
              <a:gd name="f25" fmla="val 1510736"/>
              <a:gd name="f26" fmla="val 1237189"/>
              <a:gd name="f27" fmla="val 1330681"/>
              <a:gd name="f28" fmla="val 815277"/>
              <a:gd name="f29" fmla="val 836121"/>
              <a:gd name="f30" fmla="val 618819"/>
              <a:gd name="f31" fmla="val 1229038"/>
              <a:gd name="f32" fmla="val 733086"/>
              <a:gd name="f33" fmla="val 1558961"/>
              <a:gd name="f34" fmla="val 965659"/>
              <a:gd name="f35" fmla="val 1735195"/>
              <a:gd name="f36" fmla="val 864541"/>
              <a:gd name="f37" fmla="val 1716416"/>
              <a:gd name="f38" fmla="val 662904"/>
              <a:gd name="f39" fmla="val 1695759"/>
              <a:gd name="f40" fmla="val 570453"/>
              <a:gd name="f41" fmla="val 1629310"/>
              <a:gd name="f42" fmla="val 597898"/>
              <a:gd name="f43" fmla="val 2016450"/>
              <a:gd name="f44" fmla="val 990931"/>
              <a:gd name="f45" fmla="val 2177657"/>
              <a:gd name="f46" fmla="val 1196057"/>
              <a:gd name="f47" fmla="val 2257108"/>
              <a:gd name="f48" fmla="val 1113718"/>
              <a:gd name="f49" fmla="val 2275887"/>
              <a:gd name="f50" fmla="val 943857"/>
              <a:gd name="f51" fmla="val 2321380"/>
              <a:gd name="f52" fmla="val 813848"/>
              <a:gd name="f53" fmla="val 2296824"/>
              <a:gd name="f54" fmla="val 926523"/>
              <a:gd name="f55" fmla="val 2634848"/>
              <a:gd name="f56" fmla="val 1326064"/>
              <a:gd name="f57" fmla="val 2611755"/>
              <a:gd name="f58" fmla="val 1486410"/>
              <a:gd name="f59" fmla="val 2607420"/>
              <a:gd name="f60" fmla="val 1297174"/>
              <a:gd name="f61" fmla="val 2749708"/>
              <a:gd name="f62" fmla="val 1000058"/>
              <a:gd name="f63" fmla="val 2795794"/>
              <a:gd name="f64" fmla="val 489408"/>
              <a:gd name="f65" fmla="val 2829018"/>
              <a:gd name="f66" fmla="val 914827"/>
              <a:gd name="f67" fmla="val 3139596"/>
              <a:gd name="f68" fmla="val 1734874"/>
              <a:gd name="f69" fmla="val 3242281"/>
              <a:gd name="f70" fmla="val 2062787"/>
              <a:gd name="f71" fmla="val 3146219"/>
              <a:gd name="f72" fmla="val 2763394"/>
              <a:gd name="f73" fmla="val 2903535"/>
              <a:gd name="f74" fmla="val 2915370"/>
              <a:gd name="f75" fmla="val 2621267"/>
              <a:gd name="f76" fmla="val 3074271"/>
              <a:gd name="f77" fmla="val 2105563"/>
              <a:gd name="f78" fmla="val 3173740"/>
              <a:gd name="f79" fmla="val 1733406"/>
              <a:gd name="f80" fmla="val 3145310"/>
              <a:gd name="f81" fmla="val 1648999"/>
              <a:gd name="f82" fmla="val 3207849"/>
              <a:gd name="f83" fmla="val 1493166"/>
              <a:gd name="f84" fmla="val 3270388"/>
              <a:gd name="f85" fmla="val 1337333"/>
              <a:gd name="f86" fmla="val 3414210"/>
              <a:gd name="f87" fmla="val 1276468"/>
              <a:gd name="f88" fmla="val 3449507"/>
              <a:gd name="f89" fmla="val 1170564"/>
              <a:gd name="f90" fmla="val 3349883"/>
              <a:gd name="f91" fmla="val 1192977"/>
              <a:gd name="f92" fmla="val 3252716"/>
              <a:gd name="f93" fmla="val 1239516"/>
              <a:gd name="f94" fmla="val 3140091"/>
              <a:gd name="f95" fmla="val 1227260"/>
              <a:gd name="f96" fmla="val 3219995"/>
              <a:gd name="f97" fmla="val 1183499"/>
              <a:gd name="f98" fmla="val 3274317"/>
              <a:gd name="f99" fmla="val 996523"/>
              <a:gd name="f100" fmla="val 3324107"/>
              <a:gd name="f101" fmla="val 851504"/>
              <a:gd name="f102" fmla="val 3215037"/>
              <a:gd name="f103" fmla="val 921165"/>
              <a:gd name="f104" fmla="val 3152155"/>
              <a:gd name="f105" fmla="val 998691"/>
              <a:gd name="f106" fmla="val 2995677"/>
              <a:gd name="f107" fmla="val 1008938"/>
              <a:gd name="f108" fmla="val 2884471"/>
              <a:gd name="f109" fmla="val 881691"/>
              <a:gd name="f110" fmla="val 2678487"/>
              <a:gd name="f111" fmla="val 308009"/>
              <a:gd name="f112" fmla="val 3651991"/>
              <a:gd name="f113" fmla="val 3822100"/>
              <a:gd name="f114" fmla="val 137900"/>
              <a:gd name="f115" fmla="+- 0 0 -90"/>
              <a:gd name="f116" fmla="*/ f3 1 3960000"/>
              <a:gd name="f117" fmla="*/ f4 1 3960000"/>
              <a:gd name="f118" fmla="+- f6 0 f5"/>
              <a:gd name="f119" fmla="*/ f115 f0 1"/>
              <a:gd name="f120" fmla="*/ f118 1 3960000"/>
              <a:gd name="f121" fmla="*/ 3160999 f118 1"/>
              <a:gd name="f122" fmla="*/ 1374274 f118 1"/>
              <a:gd name="f123" fmla="*/ 3155132 f118 1"/>
              <a:gd name="f124" fmla="*/ 1419362 f118 1"/>
              <a:gd name="f125" fmla="*/ 1921633 f118 1"/>
              <a:gd name="f126" fmla="*/ 1942445 f118 1"/>
              <a:gd name="f127" fmla="*/ 1570340 f118 1"/>
              <a:gd name="f128" fmla="*/ 2257108 f118 1"/>
              <a:gd name="f129" fmla="*/ 3207849 f118 1"/>
              <a:gd name="f130" fmla="*/ 1493166 f118 1"/>
              <a:gd name="f131" fmla="*/ 2995677 f118 1"/>
              <a:gd name="f132" fmla="*/ 1008938 f118 1"/>
              <a:gd name="f133" fmla="*/ 308009 f118 1"/>
              <a:gd name="f134" fmla="*/ 0 f118 1"/>
              <a:gd name="f135" fmla="*/ 3651991 f118 1"/>
              <a:gd name="f136" fmla="*/ 3960000 f118 1"/>
              <a:gd name="f137" fmla="*/ 3140091 f118 1"/>
              <a:gd name="f138" fmla="*/ 1227260 f118 1"/>
              <a:gd name="f139" fmla="*/ 3449507 f118 1"/>
              <a:gd name="f140" fmla="*/ 1170564 f118 1"/>
              <a:gd name="f141" fmla="*/ 3324107 f118 1"/>
              <a:gd name="f142" fmla="*/ 851504 f118 1"/>
              <a:gd name="f143" fmla="*/ 1292845 f118 1"/>
              <a:gd name="f144" fmla="*/ 2496208 f118 1"/>
              <a:gd name="f145" fmla="*/ 770986 f118 1"/>
              <a:gd name="f146" fmla="*/ 815277 f118 1"/>
              <a:gd name="f147" fmla="*/ 836121 f118 1"/>
              <a:gd name="f148" fmla="*/ 965659 f118 1"/>
              <a:gd name="f149" fmla="*/ 1735195 f118 1"/>
              <a:gd name="f150" fmla="*/ 1196057 f118 1"/>
              <a:gd name="f151" fmla="*/ 1486410 f118 1"/>
              <a:gd name="f152" fmla="*/ 2607420 f118 1"/>
              <a:gd name="f153" fmla="*/ 813848 f118 1"/>
              <a:gd name="f154" fmla="*/ 2296824 f118 1"/>
              <a:gd name="f155" fmla="*/ 570453 f118 1"/>
              <a:gd name="f156" fmla="*/ 1629310 f118 1"/>
              <a:gd name="f157" fmla="*/ 489408 f118 1"/>
              <a:gd name="f158" fmla="*/ 2829018 f118 1"/>
              <a:gd name="f159" fmla="*/ 2062787 f118 1"/>
              <a:gd name="f160" fmla="*/ 3146219 f118 1"/>
              <a:gd name="f161" fmla="*/ 3074271 f118 1"/>
              <a:gd name="f162" fmla="*/ 2105563 f118 1"/>
              <a:gd name="f163" fmla="*/ f119 1 f2"/>
              <a:gd name="f164" fmla="*/ f121 1 3960000"/>
              <a:gd name="f165" fmla="*/ f122 1 3960000"/>
              <a:gd name="f166" fmla="*/ f123 1 3960000"/>
              <a:gd name="f167" fmla="*/ f124 1 3960000"/>
              <a:gd name="f168" fmla="*/ f125 1 3960000"/>
              <a:gd name="f169" fmla="*/ f126 1 3960000"/>
              <a:gd name="f170" fmla="*/ f127 1 3960000"/>
              <a:gd name="f171" fmla="*/ f128 1 3960000"/>
              <a:gd name="f172" fmla="*/ f129 1 3960000"/>
              <a:gd name="f173" fmla="*/ f130 1 3960000"/>
              <a:gd name="f174" fmla="*/ f131 1 3960000"/>
              <a:gd name="f175" fmla="*/ f132 1 3960000"/>
              <a:gd name="f176" fmla="*/ f133 1 3960000"/>
              <a:gd name="f177" fmla="*/ f134 1 3960000"/>
              <a:gd name="f178" fmla="*/ f135 1 3960000"/>
              <a:gd name="f179" fmla="*/ f136 1 3960000"/>
              <a:gd name="f180" fmla="*/ f137 1 3960000"/>
              <a:gd name="f181" fmla="*/ f138 1 3960000"/>
              <a:gd name="f182" fmla="*/ f139 1 3960000"/>
              <a:gd name="f183" fmla="*/ f140 1 3960000"/>
              <a:gd name="f184" fmla="*/ f141 1 3960000"/>
              <a:gd name="f185" fmla="*/ f142 1 3960000"/>
              <a:gd name="f186" fmla="*/ f143 1 3960000"/>
              <a:gd name="f187" fmla="*/ f144 1 3960000"/>
              <a:gd name="f188" fmla="*/ f145 1 3960000"/>
              <a:gd name="f189" fmla="*/ f146 1 3960000"/>
              <a:gd name="f190" fmla="*/ f147 1 3960000"/>
              <a:gd name="f191" fmla="*/ f148 1 3960000"/>
              <a:gd name="f192" fmla="*/ f149 1 3960000"/>
              <a:gd name="f193" fmla="*/ f150 1 3960000"/>
              <a:gd name="f194" fmla="*/ f151 1 3960000"/>
              <a:gd name="f195" fmla="*/ f152 1 3960000"/>
              <a:gd name="f196" fmla="*/ f153 1 3960000"/>
              <a:gd name="f197" fmla="*/ f154 1 3960000"/>
              <a:gd name="f198" fmla="*/ f155 1 3960000"/>
              <a:gd name="f199" fmla="*/ f156 1 3960000"/>
              <a:gd name="f200" fmla="*/ f157 1 3960000"/>
              <a:gd name="f201" fmla="*/ f158 1 3960000"/>
              <a:gd name="f202" fmla="*/ f159 1 3960000"/>
              <a:gd name="f203" fmla="*/ f160 1 3960000"/>
              <a:gd name="f204" fmla="*/ f161 1 3960000"/>
              <a:gd name="f205" fmla="*/ f162 1 3960000"/>
              <a:gd name="f206" fmla="*/ f5 1 f120"/>
              <a:gd name="f207" fmla="*/ f6 1 f120"/>
              <a:gd name="f208" fmla="+- f163 0 f1"/>
              <a:gd name="f209" fmla="*/ f164 1 f120"/>
              <a:gd name="f210" fmla="*/ f165 1 f120"/>
              <a:gd name="f211" fmla="*/ f166 1 f120"/>
              <a:gd name="f212" fmla="*/ f167 1 f120"/>
              <a:gd name="f213" fmla="*/ f187 1 f120"/>
              <a:gd name="f214" fmla="*/ f188 1 f120"/>
              <a:gd name="f215" fmla="*/ f168 1 f120"/>
              <a:gd name="f216" fmla="*/ f186 1 f120"/>
              <a:gd name="f217" fmla="*/ f169 1 f120"/>
              <a:gd name="f218" fmla="*/ f170 1 f120"/>
              <a:gd name="f219" fmla="*/ f189 1 f120"/>
              <a:gd name="f220" fmla="*/ f190 1 f120"/>
              <a:gd name="f221" fmla="*/ f191 1 f120"/>
              <a:gd name="f222" fmla="*/ f192 1 f120"/>
              <a:gd name="f223" fmla="*/ f198 1 f120"/>
              <a:gd name="f224" fmla="*/ f199 1 f120"/>
              <a:gd name="f225" fmla="*/ f193 1 f120"/>
              <a:gd name="f226" fmla="*/ f171 1 f120"/>
              <a:gd name="f227" fmla="*/ f196 1 f120"/>
              <a:gd name="f228" fmla="*/ f197 1 f120"/>
              <a:gd name="f229" fmla="*/ f194 1 f120"/>
              <a:gd name="f230" fmla="*/ f195 1 f120"/>
              <a:gd name="f231" fmla="*/ f200 1 f120"/>
              <a:gd name="f232" fmla="*/ f201 1 f120"/>
              <a:gd name="f233" fmla="*/ f202 1 f120"/>
              <a:gd name="f234" fmla="*/ f203 1 f120"/>
              <a:gd name="f235" fmla="*/ f204 1 f120"/>
              <a:gd name="f236" fmla="*/ f205 1 f120"/>
              <a:gd name="f237" fmla="*/ f172 1 f120"/>
              <a:gd name="f238" fmla="*/ f173 1 f120"/>
              <a:gd name="f239" fmla="*/ f182 1 f120"/>
              <a:gd name="f240" fmla="*/ f183 1 f120"/>
              <a:gd name="f241" fmla="*/ f180 1 f120"/>
              <a:gd name="f242" fmla="*/ f181 1 f120"/>
              <a:gd name="f243" fmla="*/ f184 1 f120"/>
              <a:gd name="f244" fmla="*/ f185 1 f120"/>
              <a:gd name="f245" fmla="*/ f174 1 f120"/>
              <a:gd name="f246" fmla="*/ f175 1 f120"/>
              <a:gd name="f247" fmla="*/ f176 1 f120"/>
              <a:gd name="f248" fmla="*/ f177 1 f120"/>
              <a:gd name="f249" fmla="*/ f178 1 f120"/>
              <a:gd name="f250" fmla="*/ f179 1 f120"/>
              <a:gd name="f251" fmla="*/ f206 f116 1"/>
              <a:gd name="f252" fmla="*/ f207 f116 1"/>
              <a:gd name="f253" fmla="*/ f207 f117 1"/>
              <a:gd name="f254" fmla="*/ f206 f117 1"/>
              <a:gd name="f255" fmla="*/ f209 f116 1"/>
              <a:gd name="f256" fmla="*/ f210 f117 1"/>
              <a:gd name="f257" fmla="*/ f211 f116 1"/>
              <a:gd name="f258" fmla="*/ f212 f117 1"/>
              <a:gd name="f259" fmla="*/ f213 f116 1"/>
              <a:gd name="f260" fmla="*/ f214 f117 1"/>
              <a:gd name="f261" fmla="*/ f215 f116 1"/>
              <a:gd name="f262" fmla="*/ f216 f117 1"/>
              <a:gd name="f263" fmla="*/ f217 f116 1"/>
              <a:gd name="f264" fmla="*/ f218 f117 1"/>
              <a:gd name="f265" fmla="*/ f219 f116 1"/>
              <a:gd name="f266" fmla="*/ f220 f117 1"/>
              <a:gd name="f267" fmla="*/ f221 f116 1"/>
              <a:gd name="f268" fmla="*/ f222 f117 1"/>
              <a:gd name="f269" fmla="*/ f223 f116 1"/>
              <a:gd name="f270" fmla="*/ f224 f117 1"/>
              <a:gd name="f271" fmla="*/ f225 f116 1"/>
              <a:gd name="f272" fmla="*/ f226 f117 1"/>
              <a:gd name="f273" fmla="*/ f227 f116 1"/>
              <a:gd name="f274" fmla="*/ f228 f117 1"/>
              <a:gd name="f275" fmla="*/ f229 f116 1"/>
              <a:gd name="f276" fmla="*/ f230 f117 1"/>
              <a:gd name="f277" fmla="*/ f231 f116 1"/>
              <a:gd name="f278" fmla="*/ f232 f117 1"/>
              <a:gd name="f279" fmla="*/ f233 f116 1"/>
              <a:gd name="f280" fmla="*/ f234 f117 1"/>
              <a:gd name="f281" fmla="*/ f235 f116 1"/>
              <a:gd name="f282" fmla="*/ f236 f117 1"/>
              <a:gd name="f283" fmla="*/ f237 f116 1"/>
              <a:gd name="f284" fmla="*/ f238 f117 1"/>
              <a:gd name="f285" fmla="*/ f239 f116 1"/>
              <a:gd name="f286" fmla="*/ f240 f117 1"/>
              <a:gd name="f287" fmla="*/ f241 f116 1"/>
              <a:gd name="f288" fmla="*/ f242 f117 1"/>
              <a:gd name="f289" fmla="*/ f243 f116 1"/>
              <a:gd name="f290" fmla="*/ f244 f117 1"/>
              <a:gd name="f291" fmla="*/ f245 f116 1"/>
              <a:gd name="f292" fmla="*/ f246 f117 1"/>
              <a:gd name="f293" fmla="*/ f247 f116 1"/>
              <a:gd name="f294" fmla="*/ f248 f117 1"/>
              <a:gd name="f295" fmla="*/ f249 f116 1"/>
              <a:gd name="f296" fmla="*/ f250 f116 1"/>
              <a:gd name="f297" fmla="*/ f247 f117 1"/>
              <a:gd name="f298" fmla="*/ f249 f117 1"/>
              <a:gd name="f299" fmla="*/ f250 f117 1"/>
              <a:gd name="f300" fmla="*/ f248 f1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08">
                <a:pos x="f255" y="f256"/>
              </a:cxn>
              <a:cxn ang="f208">
                <a:pos x="f257" y="f258"/>
              </a:cxn>
              <a:cxn ang="f208">
                <a:pos x="f255" y="f256"/>
              </a:cxn>
              <a:cxn ang="f208">
                <a:pos x="f259" y="f260"/>
              </a:cxn>
              <a:cxn ang="f208">
                <a:pos x="f261" y="f262"/>
              </a:cxn>
              <a:cxn ang="f208">
                <a:pos x="f263" y="f264"/>
              </a:cxn>
              <a:cxn ang="f208">
                <a:pos x="f265" y="f266"/>
              </a:cxn>
              <a:cxn ang="f208">
                <a:pos x="f267" y="f268"/>
              </a:cxn>
              <a:cxn ang="f208">
                <a:pos x="f269" y="f270"/>
              </a:cxn>
              <a:cxn ang="f208">
                <a:pos x="f271" y="f272"/>
              </a:cxn>
              <a:cxn ang="f208">
                <a:pos x="f273" y="f274"/>
              </a:cxn>
              <a:cxn ang="f208">
                <a:pos x="f275" y="f276"/>
              </a:cxn>
              <a:cxn ang="f208">
                <a:pos x="f277" y="f278"/>
              </a:cxn>
              <a:cxn ang="f208">
                <a:pos x="f279" y="f280"/>
              </a:cxn>
              <a:cxn ang="f208">
                <a:pos x="f281" y="f282"/>
              </a:cxn>
              <a:cxn ang="f208">
                <a:pos x="f283" y="f284"/>
              </a:cxn>
              <a:cxn ang="f208">
                <a:pos x="f285" y="f286"/>
              </a:cxn>
              <a:cxn ang="f208">
                <a:pos x="f287" y="f288"/>
              </a:cxn>
              <a:cxn ang="f208">
                <a:pos x="f289" y="f290"/>
              </a:cxn>
              <a:cxn ang="f208">
                <a:pos x="f291" y="f292"/>
              </a:cxn>
              <a:cxn ang="f208">
                <a:pos x="f259" y="f260"/>
              </a:cxn>
              <a:cxn ang="f208">
                <a:pos x="f293" y="f294"/>
              </a:cxn>
              <a:cxn ang="f208">
                <a:pos x="f295" y="f294"/>
              </a:cxn>
              <a:cxn ang="f208">
                <a:pos x="f296" y="f297"/>
              </a:cxn>
              <a:cxn ang="f208">
                <a:pos x="f296" y="f298"/>
              </a:cxn>
              <a:cxn ang="f208">
                <a:pos x="f295" y="f299"/>
              </a:cxn>
              <a:cxn ang="f208">
                <a:pos x="f293" y="f299"/>
              </a:cxn>
              <a:cxn ang="f208">
                <a:pos x="f300" y="f298"/>
              </a:cxn>
              <a:cxn ang="f208">
                <a:pos x="f300" y="f297"/>
              </a:cxn>
              <a:cxn ang="f208">
                <a:pos x="f293" y="f294"/>
              </a:cxn>
            </a:cxnLst>
            <a:rect l="f251" t="f254" r="f252" b="f253"/>
            <a:pathLst>
              <a:path w="3960000" h="3960000">
                <a:moveTo>
                  <a:pt x="f7" y="f8"/>
                </a:moveTo>
                <a:lnTo>
                  <a:pt x="f9" y="f10"/>
                </a:lnTo>
                <a:lnTo>
                  <a:pt x="f7" y="f8"/>
                </a:lnTo>
                <a:close/>
                <a:moveTo>
                  <a:pt x="f11" y="f12"/>
                </a:moveTo>
                <a:cubicBezTo>
                  <a:pt x="f13" y="f12"/>
                  <a:pt x="f14" y="f15"/>
                  <a:pt x="f16" y="f17"/>
                </a:cubicBezTo>
                <a:cubicBezTo>
                  <a:pt x="f18" y="f19"/>
                  <a:pt x="f20" y="f21"/>
                  <a:pt x="f22" y="f23"/>
                </a:cubicBezTo>
                <a:cubicBezTo>
                  <a:pt x="f24" y="f25"/>
                  <a:pt x="f26" y="f27"/>
                  <a:pt x="f28" y="f29"/>
                </a:cubicBezTo>
                <a:cubicBezTo>
                  <a:pt x="f30" y="f31"/>
                  <a:pt x="f32" y="f33"/>
                  <a:pt x="f34" y="f35"/>
                </a:cubicBezTo>
                <a:cubicBezTo>
                  <a:pt x="f36" y="f37"/>
                  <a:pt x="f38" y="f39"/>
                  <a:pt x="f40" y="f41"/>
                </a:cubicBezTo>
                <a:cubicBezTo>
                  <a:pt x="f42" y="f43"/>
                  <a:pt x="f44" y="f45"/>
                  <a:pt x="f46" y="f47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8" y="f59"/>
                </a:cubicBezTo>
                <a:cubicBezTo>
                  <a:pt x="f60" y="f61"/>
                  <a:pt x="f62" y="f63"/>
                  <a:pt x="f64" y="f65"/>
                </a:cubicBezTo>
                <a:cubicBezTo>
                  <a:pt x="f66" y="f67"/>
                  <a:pt x="f68" y="f69"/>
                  <a:pt x="f70" y="f71"/>
                </a:cubicBezTo>
                <a:cubicBezTo>
                  <a:pt x="f72" y="f73"/>
                  <a:pt x="f74" y="f75"/>
                  <a:pt x="f76" y="f77"/>
                </a:cubicBezTo>
                <a:cubicBezTo>
                  <a:pt x="f78" y="f79"/>
                  <a:pt x="f80" y="f81"/>
                  <a:pt x="f82" y="f83"/>
                </a:cubicBezTo>
                <a:cubicBezTo>
                  <a:pt x="f84" y="f85"/>
                  <a:pt x="f86" y="f87"/>
                  <a:pt x="f88" y="f89"/>
                </a:cubicBezTo>
                <a:cubicBezTo>
                  <a:pt x="f90" y="f91"/>
                  <a:pt x="f92" y="f93"/>
                  <a:pt x="f94" y="f95"/>
                </a:cubicBezTo>
                <a:cubicBezTo>
                  <a:pt x="f96" y="f97"/>
                  <a:pt x="f98" y="f99"/>
                  <a:pt x="f100" y="f101"/>
                </a:cubicBezTo>
                <a:cubicBezTo>
                  <a:pt x="f102" y="f103"/>
                  <a:pt x="f104" y="f105"/>
                  <a:pt x="f106" y="f107"/>
                </a:cubicBezTo>
                <a:cubicBezTo>
                  <a:pt x="f108" y="f109"/>
                  <a:pt x="f110" y="f12"/>
                  <a:pt x="f11" y="f12"/>
                </a:cubicBezTo>
                <a:close/>
                <a:moveTo>
                  <a:pt x="f111" y="f5"/>
                </a:moveTo>
                <a:lnTo>
                  <a:pt x="f112" y="f5"/>
                </a:lnTo>
                <a:cubicBezTo>
                  <a:pt x="f113" y="f5"/>
                  <a:pt x="f6" y="f114"/>
                  <a:pt x="f6" y="f111"/>
                </a:cubicBezTo>
                <a:lnTo>
                  <a:pt x="f6" y="f112"/>
                </a:lnTo>
                <a:cubicBezTo>
                  <a:pt x="f6" y="f113"/>
                  <a:pt x="f113" y="f6"/>
                  <a:pt x="f112" y="f6"/>
                </a:cubicBezTo>
                <a:lnTo>
                  <a:pt x="f111" y="f6"/>
                </a:lnTo>
                <a:cubicBezTo>
                  <a:pt x="f114" y="f6"/>
                  <a:pt x="f5" y="f113"/>
                  <a:pt x="f5" y="f112"/>
                </a:cubicBezTo>
                <a:lnTo>
                  <a:pt x="f5" y="f111"/>
                </a:lnTo>
                <a:cubicBezTo>
                  <a:pt x="f5" y="f114"/>
                  <a:pt x="f114" y="f5"/>
                  <a:pt x="f111" y="f5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900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2" name="Rounded Rectangle 3">
            <a:extLst>
              <a:ext uri="{FF2B5EF4-FFF2-40B4-BE49-F238E27FC236}">
                <a16:creationId xmlns:a16="http://schemas.microsoft.com/office/drawing/2014/main" id="{7F130C04-5A5F-00A3-EF62-41B6A046134F}"/>
              </a:ext>
            </a:extLst>
          </p:cNvPr>
          <p:cNvSpPr/>
          <p:nvPr/>
        </p:nvSpPr>
        <p:spPr>
          <a:xfrm>
            <a:off x="3216076" y="3953492"/>
            <a:ext cx="429811" cy="45808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960000"/>
              <a:gd name="f7" fmla="val 2841893"/>
              <a:gd name="f8" fmla="val 181064"/>
              <a:gd name="f9" fmla="val 2485731"/>
              <a:gd name="f10" fmla="val 190239"/>
              <a:gd name="f11" fmla="val 2106781"/>
              <a:gd name="f12" fmla="val 339266"/>
              <a:gd name="f13" fmla="val 2105790"/>
              <a:gd name="f14" fmla="val 859562"/>
              <a:gd name="f15" fmla="val 2106860"/>
              <a:gd name="f16" fmla="val 863292"/>
              <a:gd name="f17" fmla="val 1248172"/>
              <a:gd name="f18" fmla="val 1691968"/>
              <a:gd name="f19" fmla="val 1824236"/>
              <a:gd name="f20" fmla="val 3779396"/>
              <a:gd name="f21" fmla="val 2754932"/>
              <a:gd name="f22" fmla="val 3305869"/>
              <a:gd name="f23" fmla="val 1813665"/>
              <a:gd name="f24" fmla="val 3348152"/>
              <a:gd name="f25" fmla="val 907124"/>
              <a:gd name="f26" fmla="val 2746287"/>
              <a:gd name="f27" fmla="val 682909"/>
              <a:gd name="f28" fmla="val 3126764"/>
              <a:gd name="f29" fmla="val 685506"/>
              <a:gd name="f30" fmla="val 3369037"/>
              <a:gd name="f31" fmla="val 704441"/>
              <a:gd name="f32" fmla="val 3391941"/>
              <a:gd name="f33" fmla="val 556446"/>
              <a:gd name="f34" fmla="val 3409927"/>
              <a:gd name="f35" fmla="val 381656"/>
              <a:gd name="f36" fmla="val 3410216"/>
              <a:gd name="f37" fmla="val 195189"/>
              <a:gd name="f38" fmla="val 3239930"/>
              <a:gd name="f39" fmla="val 163882"/>
              <a:gd name="f40" fmla="val 3118909"/>
              <a:gd name="f41" fmla="val 173928"/>
              <a:gd name="f42" fmla="val 308009"/>
              <a:gd name="f43" fmla="val 3651991"/>
              <a:gd name="f44" fmla="val 3822100"/>
              <a:gd name="f45" fmla="val 137900"/>
              <a:gd name="f46" fmla="+- 0 0 -90"/>
              <a:gd name="f47" fmla="*/ f3 1 3960000"/>
              <a:gd name="f48" fmla="*/ f4 1 3960000"/>
              <a:gd name="f49" fmla="+- f6 0 f5"/>
              <a:gd name="f50" fmla="*/ f46 f0 1"/>
              <a:gd name="f51" fmla="*/ f49 1 3960000"/>
              <a:gd name="f52" fmla="*/ 2841893 f49 1"/>
              <a:gd name="f53" fmla="*/ 181064 f49 1"/>
              <a:gd name="f54" fmla="*/ 2105790 f49 1"/>
              <a:gd name="f55" fmla="*/ 859562 f49 1"/>
              <a:gd name="f56" fmla="*/ 2106860 f49 1"/>
              <a:gd name="f57" fmla="*/ 863292 f49 1"/>
              <a:gd name="f58" fmla="*/ 1248172 f49 1"/>
              <a:gd name="f59" fmla="*/ 1691968 f49 1"/>
              <a:gd name="f60" fmla="*/ 1824236 f49 1"/>
              <a:gd name="f61" fmla="*/ 3779396 f49 1"/>
              <a:gd name="f62" fmla="*/ 2754932 f49 1"/>
              <a:gd name="f63" fmla="*/ 3305869 f49 1"/>
              <a:gd name="f64" fmla="*/ 1813665 f49 1"/>
              <a:gd name="f65" fmla="*/ 3348152 f49 1"/>
              <a:gd name="f66" fmla="*/ 907124 f49 1"/>
              <a:gd name="f67" fmla="*/ 3369037 f49 1"/>
              <a:gd name="f68" fmla="*/ 308009 f49 1"/>
              <a:gd name="f69" fmla="*/ 0 f49 1"/>
              <a:gd name="f70" fmla="*/ 3651991 f49 1"/>
              <a:gd name="f71" fmla="*/ 3960000 f49 1"/>
              <a:gd name="f72" fmla="*/ 704441 f49 1"/>
              <a:gd name="f73" fmla="*/ 3410216 f49 1"/>
              <a:gd name="f74" fmla="*/ 195189 f49 1"/>
              <a:gd name="f75" fmla="*/ f50 1 f2"/>
              <a:gd name="f76" fmla="*/ f52 1 3960000"/>
              <a:gd name="f77" fmla="*/ f53 1 3960000"/>
              <a:gd name="f78" fmla="*/ f54 1 3960000"/>
              <a:gd name="f79" fmla="*/ f55 1 3960000"/>
              <a:gd name="f80" fmla="*/ f56 1 3960000"/>
              <a:gd name="f81" fmla="*/ f57 1 3960000"/>
              <a:gd name="f82" fmla="*/ f58 1 3960000"/>
              <a:gd name="f83" fmla="*/ f59 1 3960000"/>
              <a:gd name="f84" fmla="*/ f60 1 3960000"/>
              <a:gd name="f85" fmla="*/ f61 1 3960000"/>
              <a:gd name="f86" fmla="*/ f62 1 3960000"/>
              <a:gd name="f87" fmla="*/ f63 1 3960000"/>
              <a:gd name="f88" fmla="*/ f64 1 3960000"/>
              <a:gd name="f89" fmla="*/ f65 1 3960000"/>
              <a:gd name="f90" fmla="*/ f66 1 3960000"/>
              <a:gd name="f91" fmla="*/ f67 1 3960000"/>
              <a:gd name="f92" fmla="*/ f68 1 3960000"/>
              <a:gd name="f93" fmla="*/ f69 1 3960000"/>
              <a:gd name="f94" fmla="*/ f70 1 3960000"/>
              <a:gd name="f95" fmla="*/ f71 1 3960000"/>
              <a:gd name="f96" fmla="*/ f72 1 3960000"/>
              <a:gd name="f97" fmla="*/ f73 1 3960000"/>
              <a:gd name="f98" fmla="*/ f74 1 3960000"/>
              <a:gd name="f99" fmla="*/ f5 1 f51"/>
              <a:gd name="f100" fmla="*/ f6 1 f51"/>
              <a:gd name="f101" fmla="+- f75 0 f1"/>
              <a:gd name="f102" fmla="*/ f76 1 f51"/>
              <a:gd name="f103" fmla="*/ f77 1 f51"/>
              <a:gd name="f104" fmla="*/ f78 1 f51"/>
              <a:gd name="f105" fmla="*/ f79 1 f51"/>
              <a:gd name="f106" fmla="*/ f80 1 f51"/>
              <a:gd name="f107" fmla="*/ f81 1 f51"/>
              <a:gd name="f108" fmla="*/ f82 1 f51"/>
              <a:gd name="f109" fmla="*/ f83 1 f51"/>
              <a:gd name="f110" fmla="*/ f84 1 f51"/>
              <a:gd name="f111" fmla="*/ f85 1 f51"/>
              <a:gd name="f112" fmla="*/ f86 1 f51"/>
              <a:gd name="f113" fmla="*/ f87 1 f51"/>
              <a:gd name="f114" fmla="*/ f88 1 f51"/>
              <a:gd name="f115" fmla="*/ f89 1 f51"/>
              <a:gd name="f116" fmla="*/ f90 1 f51"/>
              <a:gd name="f117" fmla="*/ f91 1 f51"/>
              <a:gd name="f118" fmla="*/ f96 1 f51"/>
              <a:gd name="f119" fmla="*/ f97 1 f51"/>
              <a:gd name="f120" fmla="*/ f98 1 f51"/>
              <a:gd name="f121" fmla="*/ f92 1 f51"/>
              <a:gd name="f122" fmla="*/ f93 1 f51"/>
              <a:gd name="f123" fmla="*/ f94 1 f51"/>
              <a:gd name="f124" fmla="*/ f95 1 f51"/>
              <a:gd name="f125" fmla="*/ f99 f47 1"/>
              <a:gd name="f126" fmla="*/ f100 f47 1"/>
              <a:gd name="f127" fmla="*/ f100 f48 1"/>
              <a:gd name="f128" fmla="*/ f99 f48 1"/>
              <a:gd name="f129" fmla="*/ f102 f47 1"/>
              <a:gd name="f130" fmla="*/ f103 f48 1"/>
              <a:gd name="f131" fmla="*/ f104 f47 1"/>
              <a:gd name="f132" fmla="*/ f105 f48 1"/>
              <a:gd name="f133" fmla="*/ f106 f47 1"/>
              <a:gd name="f134" fmla="*/ f107 f48 1"/>
              <a:gd name="f135" fmla="*/ f108 f48 1"/>
              <a:gd name="f136" fmla="*/ f109 f47 1"/>
              <a:gd name="f137" fmla="*/ f110 f48 1"/>
              <a:gd name="f138" fmla="*/ f111 f48 1"/>
              <a:gd name="f139" fmla="*/ f112 f47 1"/>
              <a:gd name="f140" fmla="*/ f113 f47 1"/>
              <a:gd name="f141" fmla="*/ f114 f48 1"/>
              <a:gd name="f142" fmla="*/ f115 f47 1"/>
              <a:gd name="f143" fmla="*/ f116 f48 1"/>
              <a:gd name="f144" fmla="*/ f117 f47 1"/>
              <a:gd name="f145" fmla="*/ f118 f48 1"/>
              <a:gd name="f146" fmla="*/ f119 f47 1"/>
              <a:gd name="f147" fmla="*/ f120 f48 1"/>
              <a:gd name="f148" fmla="*/ f121 f47 1"/>
              <a:gd name="f149" fmla="*/ f122 f48 1"/>
              <a:gd name="f150" fmla="*/ f123 f47 1"/>
              <a:gd name="f151" fmla="*/ f124 f47 1"/>
              <a:gd name="f152" fmla="*/ f121 f48 1"/>
              <a:gd name="f153" fmla="*/ f123 f48 1"/>
              <a:gd name="f154" fmla="*/ f124 f48 1"/>
              <a:gd name="f155" fmla="*/ f122 f4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01">
                <a:pos x="f129" y="f130"/>
              </a:cxn>
              <a:cxn ang="f101">
                <a:pos x="f131" y="f132"/>
              </a:cxn>
              <a:cxn ang="f101">
                <a:pos x="f133" y="f134"/>
              </a:cxn>
              <a:cxn ang="f101">
                <a:pos x="f133" y="f135"/>
              </a:cxn>
              <a:cxn ang="f101">
                <a:pos x="f136" y="f135"/>
              </a:cxn>
              <a:cxn ang="f101">
                <a:pos x="f136" y="f137"/>
              </a:cxn>
              <a:cxn ang="f101">
                <a:pos x="f133" y="f137"/>
              </a:cxn>
              <a:cxn ang="f101">
                <a:pos x="f133" y="f138"/>
              </a:cxn>
              <a:cxn ang="f101">
                <a:pos x="f139" y="f138"/>
              </a:cxn>
              <a:cxn ang="f101">
                <a:pos x="f139" y="f137"/>
              </a:cxn>
              <a:cxn ang="f101">
                <a:pos x="f140" y="f141"/>
              </a:cxn>
              <a:cxn ang="f101">
                <a:pos x="f142" y="f135"/>
              </a:cxn>
              <a:cxn ang="f101">
                <a:pos x="f139" y="f135"/>
              </a:cxn>
              <a:cxn ang="f101">
                <a:pos x="f139" y="f143"/>
              </a:cxn>
              <a:cxn ang="f101">
                <a:pos x="f144" y="f145"/>
              </a:cxn>
              <a:cxn ang="f101">
                <a:pos x="f146" y="f147"/>
              </a:cxn>
              <a:cxn ang="f101">
                <a:pos x="f129" y="f130"/>
              </a:cxn>
              <a:cxn ang="f101">
                <a:pos x="f148" y="f149"/>
              </a:cxn>
              <a:cxn ang="f101">
                <a:pos x="f150" y="f149"/>
              </a:cxn>
              <a:cxn ang="f101">
                <a:pos x="f151" y="f152"/>
              </a:cxn>
              <a:cxn ang="f101">
                <a:pos x="f151" y="f153"/>
              </a:cxn>
              <a:cxn ang="f101">
                <a:pos x="f150" y="f154"/>
              </a:cxn>
              <a:cxn ang="f101">
                <a:pos x="f148" y="f154"/>
              </a:cxn>
              <a:cxn ang="f101">
                <a:pos x="f155" y="f153"/>
              </a:cxn>
              <a:cxn ang="f101">
                <a:pos x="f155" y="f152"/>
              </a:cxn>
              <a:cxn ang="f101">
                <a:pos x="f148" y="f149"/>
              </a:cxn>
            </a:cxnLst>
            <a:rect l="f125" t="f128" r="f126" b="f127"/>
            <a:pathLst>
              <a:path w="3960000" h="3960000">
                <a:moveTo>
                  <a:pt x="f7" y="f8"/>
                </a:moveTo>
                <a:cubicBezTo>
                  <a:pt x="f9" y="f10"/>
                  <a:pt x="f11" y="f12"/>
                  <a:pt x="f13" y="f14"/>
                </a:cubicBezTo>
                <a:lnTo>
                  <a:pt x="f15" y="f16"/>
                </a:lnTo>
                <a:lnTo>
                  <a:pt x="f15" y="f17"/>
                </a:lnTo>
                <a:lnTo>
                  <a:pt x="f18" y="f17"/>
                </a:lnTo>
                <a:lnTo>
                  <a:pt x="f18" y="f19"/>
                </a:lnTo>
                <a:lnTo>
                  <a:pt x="f15" y="f19"/>
                </a:lnTo>
                <a:lnTo>
                  <a:pt x="f15" y="f20"/>
                </a:lnTo>
                <a:lnTo>
                  <a:pt x="f21" y="f20"/>
                </a:lnTo>
                <a:lnTo>
                  <a:pt x="f21" y="f19"/>
                </a:lnTo>
                <a:lnTo>
                  <a:pt x="f22" y="f23"/>
                </a:lnTo>
                <a:lnTo>
                  <a:pt x="f24" y="f17"/>
                </a:lnTo>
                <a:lnTo>
                  <a:pt x="f21" y="f17"/>
                </a:lnTo>
                <a:lnTo>
                  <a:pt x="f21" y="f25"/>
                </a:lnTo>
                <a:cubicBezTo>
                  <a:pt x="f26" y="f27"/>
                  <a:pt x="f28" y="f29"/>
                  <a:pt x="f30" y="f31"/>
                </a:cubicBezTo>
                <a:cubicBezTo>
                  <a:pt x="f32" y="f33"/>
                  <a:pt x="f34" y="f35"/>
                  <a:pt x="f36" y="f37"/>
                </a:cubicBezTo>
                <a:cubicBezTo>
                  <a:pt x="f38" y="f39"/>
                  <a:pt x="f40" y="f41"/>
                  <a:pt x="f7" y="f8"/>
                </a:cubicBezTo>
                <a:close/>
                <a:moveTo>
                  <a:pt x="f42" y="f5"/>
                </a:moveTo>
                <a:lnTo>
                  <a:pt x="f43" y="f5"/>
                </a:lnTo>
                <a:cubicBezTo>
                  <a:pt x="f44" y="f5"/>
                  <a:pt x="f6" y="f45"/>
                  <a:pt x="f6" y="f42"/>
                </a:cubicBezTo>
                <a:lnTo>
                  <a:pt x="f6" y="f43"/>
                </a:lnTo>
                <a:cubicBezTo>
                  <a:pt x="f6" y="f44"/>
                  <a:pt x="f44" y="f6"/>
                  <a:pt x="f43" y="f6"/>
                </a:cubicBezTo>
                <a:lnTo>
                  <a:pt x="f42" y="f6"/>
                </a:lnTo>
                <a:cubicBezTo>
                  <a:pt x="f45" y="f6"/>
                  <a:pt x="f5" y="f44"/>
                  <a:pt x="f5" y="f43"/>
                </a:cubicBezTo>
                <a:lnTo>
                  <a:pt x="f5" y="f42"/>
                </a:lnTo>
                <a:cubicBezTo>
                  <a:pt x="f5" y="f45"/>
                  <a:pt x="f45" y="f5"/>
                  <a:pt x="f42" y="f5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900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3" name="Rounded Rectangle 10">
            <a:extLst>
              <a:ext uri="{FF2B5EF4-FFF2-40B4-BE49-F238E27FC236}">
                <a16:creationId xmlns:a16="http://schemas.microsoft.com/office/drawing/2014/main" id="{6BFCA333-8A4C-40FE-777C-A9915EA92864}"/>
              </a:ext>
            </a:extLst>
          </p:cNvPr>
          <p:cNvSpPr/>
          <p:nvPr/>
        </p:nvSpPr>
        <p:spPr>
          <a:xfrm>
            <a:off x="4635956" y="3944187"/>
            <a:ext cx="431348" cy="467393"/>
          </a:xfrm>
          <a:custGeom>
            <a:avLst/>
            <a:gdLst>
              <a:gd name="f0" fmla="val w"/>
              <a:gd name="f1" fmla="val h"/>
              <a:gd name="f2" fmla="val 0"/>
              <a:gd name="f3" fmla="val 3186824"/>
              <a:gd name="f4" fmla="val 3240000"/>
              <a:gd name="f5" fmla="val 2141174"/>
              <a:gd name="f6" fmla="val 1384899"/>
              <a:gd name="f7" fmla="val 1528887"/>
              <a:gd name="f8" fmla="val 1997174"/>
              <a:gd name="f9" fmla="val 1744911"/>
              <a:gd name="f10" fmla="val 1888899"/>
              <a:gd name="f11" fmla="val 2357174"/>
              <a:gd name="f12" fmla="val 2501174"/>
              <a:gd name="f13" fmla="val 1286582"/>
              <a:gd name="f14" fmla="val 1008157"/>
              <a:gd name="f15" fmla="val 1148208"/>
              <a:gd name="f16" fmla="val 1006486"/>
              <a:gd name="f17" fmla="val 1009270"/>
              <a:gd name="f18" fmla="val 1051569"/>
              <a:gd name="f19" fmla="val 894997"/>
              <a:gd name="f20" fmla="val 1143711"/>
              <a:gd name="f21" fmla="val 666451"/>
              <a:gd name="f22" fmla="val 1327995"/>
              <a:gd name="f23" fmla="val 600947"/>
              <a:gd name="f24" fmla="val 1648602"/>
              <a:gd name="f25" fmla="val 738892"/>
              <a:gd name="f26" fmla="val 1907765"/>
              <a:gd name="f27" fmla="val 876837"/>
              <a:gd name="f28" fmla="val 2166928"/>
              <a:gd name="f29" fmla="val 1179371"/>
              <a:gd name="f30" fmla="val 2291639"/>
              <a:gd name="f31" fmla="val 1459875"/>
              <a:gd name="f32" fmla="val 2204971"/>
              <a:gd name="f33" fmla="val 1676459"/>
              <a:gd name="f34" fmla="val 2138053"/>
              <a:gd name="f35" fmla="val 1832801"/>
              <a:gd name="f36" fmla="val 1959669"/>
              <a:gd name="f37" fmla="val 1876637"/>
              <a:gd name="f38" fmla="val 1747242"/>
              <a:gd name="f39" fmla="val 1879565"/>
              <a:gd name="f40" fmla="val 1728291"/>
              <a:gd name="f41" fmla="val 1891883"/>
              <a:gd name="f42" fmla="val 1671800"/>
              <a:gd name="f43" fmla="val 1894168"/>
              <a:gd name="f44" fmla="val 1612713"/>
              <a:gd name="f45" fmla="val 1887545"/>
              <a:gd name="f46" fmla="val 1552862"/>
              <a:gd name="f47" fmla="val 1553745"/>
              <a:gd name="f48" fmla="val 1531218"/>
              <a:gd name="f49" fmla="val 1231565"/>
              <a:gd name="f50" fmla="val 1565835"/>
              <a:gd name="f51" fmla="val 1530201"/>
              <a:gd name="f52" fmla="val 1827940"/>
              <a:gd name="f53" fmla="val 1460959"/>
              <a:gd name="f54" fmla="val 1892348"/>
              <a:gd name="f55" fmla="val 1371795"/>
              <a:gd name="f56" fmla="val 1919897"/>
              <a:gd name="f57" fmla="val 1228031"/>
              <a:gd name="f58" fmla="val 1964316"/>
              <a:gd name="f59" fmla="val 1072976"/>
              <a:gd name="f60" fmla="val 1900399"/>
              <a:gd name="f61" fmla="val 1002277"/>
              <a:gd name="f62" fmla="val 1767573"/>
              <a:gd name="f63" fmla="val 931578"/>
              <a:gd name="f64" fmla="val 1634747"/>
              <a:gd name="f65" fmla="val 965150"/>
              <a:gd name="f66" fmla="val 1470429"/>
              <a:gd name="f67" fmla="val 1082284"/>
              <a:gd name="f68" fmla="val 1375980"/>
              <a:gd name="f69" fmla="val 1199418"/>
              <a:gd name="f70" fmla="val 1281531"/>
              <a:gd name="f71" fmla="val 1367118"/>
              <a:gd name="f72" fmla="val 1283556"/>
              <a:gd name="f73" fmla="val 1481937"/>
              <a:gd name="f74" fmla="val 1380807"/>
              <a:gd name="f75" fmla="val 1674778"/>
              <a:gd name="f76" fmla="val 1153129"/>
              <a:gd name="f77" fmla="val 1562764"/>
              <a:gd name="f78" fmla="val 1058254"/>
              <a:gd name="f79" fmla="val 1424955"/>
              <a:gd name="f80" fmla="val 1009828"/>
              <a:gd name="f81" fmla="val 293028"/>
              <a:gd name="f82" fmla="val 2893796"/>
              <a:gd name="f83" fmla="val 3055631"/>
              <a:gd name="f84" fmla="val 131193"/>
              <a:gd name="f85" fmla="val 2946972"/>
              <a:gd name="f86" fmla="val 3108807"/>
              <a:gd name="f87" fmla="*/ f0 1 3186824"/>
              <a:gd name="f88" fmla="*/ f1 1 3240000"/>
              <a:gd name="f89" fmla="+- f4 0 f2"/>
              <a:gd name="f90" fmla="+- f3 0 f2"/>
              <a:gd name="f91" fmla="*/ f90 1 3186824"/>
              <a:gd name="f92" fmla="*/ f89 1 3240000"/>
              <a:gd name="f93" fmla="*/ f2 1 f91"/>
              <a:gd name="f94" fmla="*/ f3 1 f91"/>
              <a:gd name="f95" fmla="*/ f2 1 f92"/>
              <a:gd name="f96" fmla="*/ f4 1 f92"/>
              <a:gd name="f97" fmla="*/ f93 f87 1"/>
              <a:gd name="f98" fmla="*/ f94 f87 1"/>
              <a:gd name="f99" fmla="*/ f96 f88 1"/>
              <a:gd name="f100" fmla="*/ f95 f8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7" t="f100" r="f98" b="f99"/>
            <a:pathLst>
              <a:path w="3186824" h="3240000">
                <a:moveTo>
                  <a:pt x="f5" y="f6"/>
                </a:moveTo>
                <a:lnTo>
                  <a:pt x="f5" y="f7"/>
                </a:lnTo>
                <a:lnTo>
                  <a:pt x="f8" y="f7"/>
                </a:lnTo>
                <a:lnTo>
                  <a:pt x="f8" y="f9"/>
                </a:lnTo>
                <a:lnTo>
                  <a:pt x="f5" y="f9"/>
                </a:lnTo>
                <a:lnTo>
                  <a:pt x="f5" y="f10"/>
                </a:lnTo>
                <a:lnTo>
                  <a:pt x="f11" y="f10"/>
                </a:lnTo>
                <a:lnTo>
                  <a:pt x="f11" y="f9"/>
                </a:lnTo>
                <a:lnTo>
                  <a:pt x="f12" y="f9"/>
                </a:lnTo>
                <a:lnTo>
                  <a:pt x="f12" y="f7"/>
                </a:lnTo>
                <a:lnTo>
                  <a:pt x="f11" y="f7"/>
                </a:lnTo>
                <a:lnTo>
                  <a:pt x="f11" y="f6"/>
                </a:lnTo>
                <a:close/>
                <a:moveTo>
                  <a:pt x="f13" y="f14"/>
                </a:move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lnTo>
                  <a:pt x="f39" y="f38"/>
                </a:lnTo>
                <a:lnTo>
                  <a:pt x="f39" y="f40"/>
                </a:lnTo>
                <a:cubicBezTo>
                  <a:pt x="f41" y="f42"/>
                  <a:pt x="f43" y="f44"/>
                  <a:pt x="f45" y="f46"/>
                </a:cubicBezTo>
                <a:lnTo>
                  <a:pt x="f39" y="f47"/>
                </a:lnTo>
                <a:lnTo>
                  <a:pt x="f39" y="f48"/>
                </a:lnTo>
                <a:lnTo>
                  <a:pt x="f49" y="f48"/>
                </a:lnTo>
                <a:lnTo>
                  <a:pt x="f49" y="f38"/>
                </a:lnTo>
                <a:lnTo>
                  <a:pt x="f50" y="f38"/>
                </a:lnTo>
                <a:cubicBezTo>
                  <a:pt x="f51" y="f52"/>
                  <a:pt x="f53" y="f54"/>
                  <a:pt x="f55" y="f56"/>
                </a:cubicBezTo>
                <a:cubicBezTo>
                  <a:pt x="f57" y="f58"/>
                  <a:pt x="f59" y="f60"/>
                  <a:pt x="f61" y="f62"/>
                </a:cubicBezTo>
                <a:cubicBezTo>
                  <a:pt x="f63" y="f64"/>
                  <a:pt x="f65" y="f66"/>
                  <a:pt x="f67" y="f68"/>
                </a:cubicBezTo>
                <a:cubicBezTo>
                  <a:pt x="f69" y="f70"/>
                  <a:pt x="f71" y="f72"/>
                  <a:pt x="f73" y="f74"/>
                </a:cubicBezTo>
                <a:lnTo>
                  <a:pt x="f75" y="f76"/>
                </a:lnTo>
                <a:cubicBezTo>
                  <a:pt x="f77" y="f78"/>
                  <a:pt x="f79" y="f80"/>
                  <a:pt x="f13" y="f14"/>
                </a:cubicBezTo>
                <a:close/>
                <a:moveTo>
                  <a:pt x="f81" y="f2"/>
                </a:moveTo>
                <a:lnTo>
                  <a:pt x="f82" y="f2"/>
                </a:lnTo>
                <a:cubicBezTo>
                  <a:pt x="f83" y="f2"/>
                  <a:pt x="f3" y="f84"/>
                  <a:pt x="f3" y="f81"/>
                </a:cubicBezTo>
                <a:lnTo>
                  <a:pt x="f3" y="f85"/>
                </a:lnTo>
                <a:cubicBezTo>
                  <a:pt x="f3" y="f86"/>
                  <a:pt x="f83" y="f4"/>
                  <a:pt x="f82" y="f4"/>
                </a:cubicBezTo>
                <a:lnTo>
                  <a:pt x="f81" y="f4"/>
                </a:lnTo>
                <a:cubicBezTo>
                  <a:pt x="f84" y="f4"/>
                  <a:pt x="f2" y="f86"/>
                  <a:pt x="f2" y="f85"/>
                </a:cubicBezTo>
                <a:lnTo>
                  <a:pt x="f2" y="f81"/>
                </a:lnTo>
                <a:cubicBezTo>
                  <a:pt x="f2" y="f84"/>
                  <a:pt x="f84" y="f2"/>
                  <a:pt x="f81" y="f2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91437" tIns="45722" rIns="91437" bIns="45722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900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4" name="Block Arc 6">
            <a:extLst>
              <a:ext uri="{FF2B5EF4-FFF2-40B4-BE49-F238E27FC236}">
                <a16:creationId xmlns:a16="http://schemas.microsoft.com/office/drawing/2014/main" id="{81F93894-C110-BD73-EDC9-B9AA032E3476}"/>
              </a:ext>
            </a:extLst>
          </p:cNvPr>
          <p:cNvSpPr/>
          <p:nvPr/>
        </p:nvSpPr>
        <p:spPr>
          <a:xfrm>
            <a:off x="5303418" y="3976378"/>
            <a:ext cx="404361" cy="43520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189723"/>
              <a:gd name="f7" fmla="val 3221116"/>
              <a:gd name="f8" fmla="val 2664630"/>
              <a:gd name="f9" fmla="val 2175617"/>
              <a:gd name="f10" fmla="val 2658205"/>
              <a:gd name="f11" fmla="val 2178566"/>
              <a:gd name="f12" fmla="val 2662222"/>
              <a:gd name="f13" fmla="val 2175972"/>
              <a:gd name="f14" fmla="val 2664284"/>
              <a:gd name="f15" fmla="val 2175096"/>
              <a:gd name="f16" fmla="val 1477043"/>
              <a:gd name="f17" fmla="val 1144372"/>
              <a:gd name="f18" fmla="val 1409070"/>
              <a:gd name="f19" fmla="val 1159393"/>
              <a:gd name="f20" fmla="val 1167974"/>
              <a:gd name="f21" fmla="val 1216277"/>
              <a:gd name="f22" fmla="val 1134894"/>
              <a:gd name="f23" fmla="val 1538245"/>
              <a:gd name="f24" fmla="val 1152384"/>
              <a:gd name="f25" fmla="val 1703728"/>
              <a:gd name="f26" fmla="val 1169874"/>
              <a:gd name="f27" fmla="val 1869211"/>
              <a:gd name="f28" fmla="val 1272747"/>
              <a:gd name="f29" fmla="val 2156947"/>
              <a:gd name="f30" fmla="val 1514013"/>
              <a:gd name="f31" fmla="val 2152290"/>
              <a:gd name="f32" fmla="val 1680659"/>
              <a:gd name="f33" fmla="val 2149073"/>
              <a:gd name="f34" fmla="val 1865876"/>
              <a:gd name="f35" fmla="val 1940767"/>
              <a:gd name="f36" fmla="val 1850815"/>
              <a:gd name="f37" fmla="val 1654259"/>
              <a:gd name="f38" fmla="val 1844015"/>
              <a:gd name="f39" fmla="val 1608142"/>
              <a:gd name="f40" fmla="val 1837162"/>
              <a:gd name="f41" fmla="val 1561942"/>
              <a:gd name="f42" fmla="val 1830467"/>
              <a:gd name="f43" fmla="val 1515986"/>
              <a:gd name="f44" fmla="val 1779361"/>
              <a:gd name="f45" fmla="val 1292438"/>
              <a:gd name="f46" fmla="val 1635542"/>
              <a:gd name="f47" fmla="val 1134285"/>
              <a:gd name="f48" fmla="val 1651152"/>
              <a:gd name="f49" fmla="val 501"/>
              <a:gd name="f50" fmla="val 1977584"/>
              <a:gd name="f51" fmla="val 8635"/>
              <a:gd name="f52" fmla="val 2235425"/>
              <a:gd name="f53" fmla="val 52153"/>
              <a:gd name="f54" fmla="val 2580395"/>
              <a:gd name="f55" fmla="val 324821"/>
              <a:gd name="f56" fmla="val 3000061"/>
              <a:gd name="f57" fmla="val 656529"/>
              <a:gd name="f58" fmla="val 3430704"/>
              <a:gd name="f59" fmla="val 1549940"/>
              <a:gd name="f60" fmla="val 3030464"/>
              <a:gd name="f61" fmla="val 2249544"/>
              <a:gd name="f62" fmla="val 2882259"/>
              <a:gd name="f63" fmla="val 2451798"/>
              <a:gd name="f64" fmla="val 2785813"/>
              <a:gd name="f65" fmla="val 2507403"/>
              <a:gd name="f66" fmla="val 2585849"/>
              <a:gd name="f67" fmla="val 2588887"/>
              <a:gd name="f68" fmla="val 2194785"/>
              <a:gd name="f69" fmla="val 2615774"/>
              <a:gd name="f70" fmla="val 1984876"/>
              <a:gd name="f71" fmla="val 2478759"/>
              <a:gd name="f72" fmla="val 1973374"/>
              <a:gd name="f73" fmla="val 2195096"/>
              <a:gd name="f74" fmla="val 1841986"/>
              <a:gd name="f75" fmla="val 2496540"/>
              <a:gd name="f76" fmla="val 1610941"/>
              <a:gd name="f77" fmla="val 2555551"/>
              <a:gd name="f78" fmla="val 1390827"/>
              <a:gd name="f79" fmla="val 2527630"/>
              <a:gd name="f80" fmla="val 1131071"/>
              <a:gd name="f81" fmla="val 2494680"/>
              <a:gd name="f82" fmla="val 853863"/>
              <a:gd name="f83" fmla="val 2136270"/>
              <a:gd name="f84" fmla="val 783896"/>
              <a:gd name="f85" fmla="val 1665044"/>
              <a:gd name="f86" fmla="val 715204"/>
              <a:gd name="f87" fmla="val 1202409"/>
              <a:gd name="f88" fmla="val 991941"/>
              <a:gd name="f89" fmla="val 900416"/>
              <a:gd name="f90" fmla="val 1268509"/>
              <a:gd name="f91" fmla="val 819983"/>
              <a:gd name="f92" fmla="val 1288264"/>
              <a:gd name="f93" fmla="val 814237"/>
              <a:gd name="f94" fmla="val 1308391"/>
              <a:gd name="f95" fmla="val 810536"/>
              <a:gd name="f96" fmla="val 1328805"/>
              <a:gd name="f97" fmla="val 807930"/>
              <a:gd name="f98" fmla="val 1349219"/>
              <a:gd name="f99" fmla="val 805325"/>
              <a:gd name="f100" fmla="val 1369921"/>
              <a:gd name="f101" fmla="val 803817"/>
              <a:gd name="f102" fmla="val 802457"/>
              <a:gd name="f103" fmla="val 1416795"/>
              <a:gd name="f104" fmla="val 800769"/>
              <a:gd name="f105" fmla="val 1355770"/>
              <a:gd name="f106" fmla="val 788713"/>
              <a:gd name="f107" fmla="val 1462242"/>
              <a:gd name="f108" fmla="val 801708"/>
              <a:gd name="f109" fmla="val 1599590"/>
              <a:gd name="f110" fmla="val 818472"/>
              <a:gd name="f111" fmla="val 1776043"/>
              <a:gd name="f112" fmla="val 890774"/>
              <a:gd name="f113" fmla="val 1956122"/>
              <a:gd name="f114" fmla="val 1110076"/>
              <a:gd name="f115" fmla="val 875315"/>
              <a:gd name="f116" fmla="val 2333414"/>
              <a:gd name="f117" fmla="val 2330539"/>
              <a:gd name="f118" fmla="val 1325736"/>
              <a:gd name="f119" fmla="val 2327663"/>
              <a:gd name="f120" fmla="val 1603628"/>
              <a:gd name="f121" fmla="val 2324788"/>
              <a:gd name="f122" fmla="val 2054049"/>
              <a:gd name="f123" fmla="val 2290850"/>
              <a:gd name="f124" fmla="val 2479718"/>
              <a:gd name="f125" fmla="val 2627788"/>
              <a:gd name="f126" fmla="val 2217580"/>
              <a:gd name="f127" fmla="val 2661746"/>
              <a:gd name="f128" fmla="val 2179658"/>
              <a:gd name="f129" fmla="val 2691046"/>
              <a:gd name="f130" fmla="val 2188689"/>
              <a:gd name="f131" fmla="val 2667011"/>
              <a:gd name="f132" fmla="val 2175828"/>
              <a:gd name="f133" fmla="val 2945550"/>
              <a:gd name="f134" fmla="val 1655295"/>
              <a:gd name="f135" fmla="val 2803444"/>
              <a:gd name="f136" fmla="val 1009445"/>
              <a:gd name="f137" fmla="val 2332141"/>
              <a:gd name="f138" fmla="val 653899"/>
              <a:gd name="f139" fmla="val 1860838"/>
              <a:gd name="f140" fmla="val 298353"/>
              <a:gd name="f141" fmla="val 1200794"/>
              <a:gd name="f142" fmla="val 339069"/>
              <a:gd name="f143" fmla="val 776764"/>
              <a:gd name="f144" fmla="val 749845"/>
              <a:gd name="f145" fmla="val 352733"/>
              <a:gd name="f146" fmla="val 1160621"/>
              <a:gd name="f147" fmla="val 291083"/>
              <a:gd name="f148" fmla="val 1819040"/>
              <a:gd name="f149" fmla="val 631487"/>
              <a:gd name="f150" fmla="val 2301392"/>
              <a:gd name="f151" fmla="val 971891"/>
              <a:gd name="f152" fmla="val 2783745"/>
              <a:gd name="f153" fmla="val 1612904"/>
              <a:gd name="f154" fmla="val 2946283"/>
              <a:gd name="f155" fmla="val 2142017"/>
              <a:gd name="f156" fmla="val 2684410"/>
              <a:gd name="f157" fmla="val 2324866"/>
              <a:gd name="f158" fmla="val 3053856"/>
              <a:gd name="f159" fmla="val 1613730"/>
              <a:gd name="f160" fmla="val 3405817"/>
              <a:gd name="f161" fmla="val 752200"/>
              <a:gd name="f162" fmla="val 3187363"/>
              <a:gd name="f163" fmla="val 294693"/>
              <a:gd name="f164" fmla="val 2539075"/>
              <a:gd name="f165" fmla="+- 0 0 162814"/>
              <a:gd name="f166" fmla="val 1890787"/>
              <a:gd name="f167" fmla="+- 0 0 79956"/>
              <a:gd name="f168" fmla="val 1005863"/>
              <a:gd name="f169" fmla="val 489947"/>
              <a:gd name="f170" fmla="val 453774"/>
              <a:gd name="f171" fmla="val 810518"/>
              <a:gd name="f172" fmla="val 143225"/>
              <a:gd name="f173" fmla="val 1231454"/>
              <a:gd name="f174" fmla="+- 0 0 9956"/>
              <a:gd name="f175" fmla="+- 0 0 -90"/>
              <a:gd name="f176" fmla="*/ f3 1 3189723"/>
              <a:gd name="f177" fmla="*/ f4 1 3221116"/>
              <a:gd name="f178" fmla="+- f7 0 f5"/>
              <a:gd name="f179" fmla="+- f6 0 f5"/>
              <a:gd name="f180" fmla="*/ f175 f0 1"/>
              <a:gd name="f181" fmla="*/ f179 1 3189723"/>
              <a:gd name="f182" fmla="*/ f178 1 3221116"/>
              <a:gd name="f183" fmla="*/ 2175617 f178 1"/>
              <a:gd name="f184" fmla="*/ 2178566 f178 1"/>
              <a:gd name="f185" fmla="*/ 1144372 f178 1"/>
              <a:gd name="f186" fmla="*/ 1159393 f178 1"/>
              <a:gd name="f187" fmla="*/ 1703728 f178 1"/>
              <a:gd name="f188" fmla="*/ 2152290 f178 1"/>
              <a:gd name="f189" fmla="*/ 1654259 f178 1"/>
              <a:gd name="f190" fmla="*/ 1515986 f178 1"/>
              <a:gd name="f191" fmla="*/ 501 f178 1"/>
              <a:gd name="f192" fmla="*/ 324821 f178 1"/>
              <a:gd name="f193" fmla="*/ 2588887 f178 1"/>
              <a:gd name="f194" fmla="*/ 2195096 f178 1"/>
              <a:gd name="f195" fmla="*/ 2527630 f178 1"/>
              <a:gd name="f196" fmla="*/ 1665044 f178 1"/>
              <a:gd name="f197" fmla="*/ 819983 f178 1"/>
              <a:gd name="f198" fmla="*/ 807930 f178 1"/>
              <a:gd name="f199" fmla="*/ 802457 f178 1"/>
              <a:gd name="f200" fmla="*/ 801708 f178 1"/>
              <a:gd name="f201" fmla="*/ 1110076 f178 1"/>
              <a:gd name="f202" fmla="*/ 875315 f178 1"/>
              <a:gd name="f203" fmla="*/ 2054049 f178 1"/>
              <a:gd name="f204" fmla="*/ 2179658 f178 1"/>
              <a:gd name="f205" fmla="*/ 2188689 f178 1"/>
              <a:gd name="f206" fmla="*/ 2175828 f178 1"/>
              <a:gd name="f207" fmla="*/ 653899 f178 1"/>
              <a:gd name="f208" fmla="*/ 749845 f178 1"/>
              <a:gd name="f209" fmla="*/ 2301392 f178 1"/>
              <a:gd name="f210" fmla="*/ 2684410 f178 1"/>
              <a:gd name="f211" fmla="*/ 3053856 f178 1"/>
              <a:gd name="f212" fmla="*/ 2539075 f178 1"/>
              <a:gd name="f213" fmla="*/ 453774 f178 1"/>
              <a:gd name="f214" fmla="*/ 2249544 f178 1"/>
              <a:gd name="f215" fmla="*/ 2664630 f179 1"/>
              <a:gd name="f216" fmla="*/ 2658205 f179 1"/>
              <a:gd name="f217" fmla="*/ 1477043 f179 1"/>
              <a:gd name="f218" fmla="*/ 1409070 f179 1"/>
              <a:gd name="f219" fmla="*/ 1152384 f179 1"/>
              <a:gd name="f220" fmla="*/ 1514013 f179 1"/>
              <a:gd name="f221" fmla="*/ 1850815 f179 1"/>
              <a:gd name="f222" fmla="*/ 1830467 f179 1"/>
              <a:gd name="f223" fmla="*/ 1651152 f179 1"/>
              <a:gd name="f224" fmla="*/ 2580395 f179 1"/>
              <a:gd name="f225" fmla="*/ 3030464 f179 1"/>
              <a:gd name="f226" fmla="*/ 2585849 f179 1"/>
              <a:gd name="f227" fmla="*/ 1973374 f179 1"/>
              <a:gd name="f228" fmla="*/ 1390827 f179 1"/>
              <a:gd name="f229" fmla="*/ 783896 f179 1"/>
              <a:gd name="f230" fmla="*/ 1268509 f179 1"/>
              <a:gd name="f231" fmla="*/ 1328805 f179 1"/>
              <a:gd name="f232" fmla="*/ 1462242 f179 1"/>
              <a:gd name="f233" fmla="*/ 1956122 f179 1"/>
              <a:gd name="f234" fmla="*/ 2333414 f179 1"/>
              <a:gd name="f235" fmla="*/ 2324788 f179 1"/>
              <a:gd name="f236" fmla="*/ 2661746 f179 1"/>
              <a:gd name="f237" fmla="*/ 2691046 f179 1"/>
              <a:gd name="f238" fmla="*/ 2667011 f179 1"/>
              <a:gd name="f239" fmla="*/ 2332141 f179 1"/>
              <a:gd name="f240" fmla="*/ 776764 f179 1"/>
              <a:gd name="f241" fmla="*/ 631487 f179 1"/>
              <a:gd name="f242" fmla="*/ 2142017 f179 1"/>
              <a:gd name="f243" fmla="*/ 2324866 f179 1"/>
              <a:gd name="f244" fmla="*/ 294693 f179 1"/>
              <a:gd name="f245" fmla="*/ 489947 f179 1"/>
              <a:gd name="f246" fmla="*/ f180 1 f2"/>
              <a:gd name="f247" fmla="*/ f183 1 3221116"/>
              <a:gd name="f248" fmla="*/ f184 1 3221116"/>
              <a:gd name="f249" fmla="*/ f185 1 3221116"/>
              <a:gd name="f250" fmla="*/ f186 1 3221116"/>
              <a:gd name="f251" fmla="*/ f187 1 3221116"/>
              <a:gd name="f252" fmla="*/ f188 1 3221116"/>
              <a:gd name="f253" fmla="*/ f189 1 3221116"/>
              <a:gd name="f254" fmla="*/ f190 1 3221116"/>
              <a:gd name="f255" fmla="*/ f191 1 3221116"/>
              <a:gd name="f256" fmla="*/ f192 1 3221116"/>
              <a:gd name="f257" fmla="*/ f193 1 3221116"/>
              <a:gd name="f258" fmla="*/ f194 1 3221116"/>
              <a:gd name="f259" fmla="*/ f195 1 3221116"/>
              <a:gd name="f260" fmla="*/ f196 1 3221116"/>
              <a:gd name="f261" fmla="*/ f197 1 3221116"/>
              <a:gd name="f262" fmla="*/ f198 1 3221116"/>
              <a:gd name="f263" fmla="*/ f199 1 3221116"/>
              <a:gd name="f264" fmla="*/ f200 1 3221116"/>
              <a:gd name="f265" fmla="*/ f201 1 3221116"/>
              <a:gd name="f266" fmla="*/ f202 1 3221116"/>
              <a:gd name="f267" fmla="*/ f203 1 3221116"/>
              <a:gd name="f268" fmla="*/ f204 1 3221116"/>
              <a:gd name="f269" fmla="*/ f205 1 3221116"/>
              <a:gd name="f270" fmla="*/ f206 1 3221116"/>
              <a:gd name="f271" fmla="*/ f207 1 3221116"/>
              <a:gd name="f272" fmla="*/ f208 1 3221116"/>
              <a:gd name="f273" fmla="*/ f209 1 3221116"/>
              <a:gd name="f274" fmla="*/ f210 1 3221116"/>
              <a:gd name="f275" fmla="*/ f211 1 3221116"/>
              <a:gd name="f276" fmla="*/ f212 1 3221116"/>
              <a:gd name="f277" fmla="*/ f213 1 3221116"/>
              <a:gd name="f278" fmla="*/ f214 1 3221116"/>
              <a:gd name="f279" fmla="*/ f215 1 3189723"/>
              <a:gd name="f280" fmla="*/ f216 1 3189723"/>
              <a:gd name="f281" fmla="*/ f217 1 3189723"/>
              <a:gd name="f282" fmla="*/ f218 1 3189723"/>
              <a:gd name="f283" fmla="*/ f219 1 3189723"/>
              <a:gd name="f284" fmla="*/ f220 1 3189723"/>
              <a:gd name="f285" fmla="*/ f221 1 3189723"/>
              <a:gd name="f286" fmla="*/ f222 1 3189723"/>
              <a:gd name="f287" fmla="*/ f223 1 3189723"/>
              <a:gd name="f288" fmla="*/ f224 1 3189723"/>
              <a:gd name="f289" fmla="*/ f225 1 3189723"/>
              <a:gd name="f290" fmla="*/ f226 1 3189723"/>
              <a:gd name="f291" fmla="*/ f227 1 3189723"/>
              <a:gd name="f292" fmla="*/ f228 1 3189723"/>
              <a:gd name="f293" fmla="*/ f229 1 3189723"/>
              <a:gd name="f294" fmla="*/ f230 1 3189723"/>
              <a:gd name="f295" fmla="*/ f231 1 3189723"/>
              <a:gd name="f296" fmla="*/ f232 1 3189723"/>
              <a:gd name="f297" fmla="*/ f233 1 3189723"/>
              <a:gd name="f298" fmla="*/ f234 1 3189723"/>
              <a:gd name="f299" fmla="*/ f235 1 3189723"/>
              <a:gd name="f300" fmla="*/ f236 1 3189723"/>
              <a:gd name="f301" fmla="*/ f237 1 3189723"/>
              <a:gd name="f302" fmla="*/ f238 1 3189723"/>
              <a:gd name="f303" fmla="*/ f239 1 3189723"/>
              <a:gd name="f304" fmla="*/ f240 1 3189723"/>
              <a:gd name="f305" fmla="*/ f241 1 3189723"/>
              <a:gd name="f306" fmla="*/ f242 1 3189723"/>
              <a:gd name="f307" fmla="*/ f243 1 3189723"/>
              <a:gd name="f308" fmla="*/ f244 1 3189723"/>
              <a:gd name="f309" fmla="*/ f245 1 3189723"/>
              <a:gd name="f310" fmla="*/ f5 1 f181"/>
              <a:gd name="f311" fmla="*/ f6 1 f181"/>
              <a:gd name="f312" fmla="*/ f5 1 f182"/>
              <a:gd name="f313" fmla="*/ f7 1 f182"/>
              <a:gd name="f314" fmla="+- f246 0 f1"/>
              <a:gd name="f315" fmla="*/ f279 1 f181"/>
              <a:gd name="f316" fmla="*/ f247 1 f182"/>
              <a:gd name="f317" fmla="*/ f280 1 f181"/>
              <a:gd name="f318" fmla="*/ f248 1 f182"/>
              <a:gd name="f319" fmla="*/ f281 1 f181"/>
              <a:gd name="f320" fmla="*/ f249 1 f182"/>
              <a:gd name="f321" fmla="*/ f282 1 f181"/>
              <a:gd name="f322" fmla="*/ f250 1 f182"/>
              <a:gd name="f323" fmla="*/ f283 1 f181"/>
              <a:gd name="f324" fmla="*/ f251 1 f182"/>
              <a:gd name="f325" fmla="*/ f284 1 f181"/>
              <a:gd name="f326" fmla="*/ f252 1 f182"/>
              <a:gd name="f327" fmla="*/ f285 1 f181"/>
              <a:gd name="f328" fmla="*/ f253 1 f182"/>
              <a:gd name="f329" fmla="*/ f286 1 f181"/>
              <a:gd name="f330" fmla="*/ f254 1 f182"/>
              <a:gd name="f331" fmla="*/ f287 1 f181"/>
              <a:gd name="f332" fmla="*/ f255 1 f182"/>
              <a:gd name="f333" fmla="*/ f288 1 f181"/>
              <a:gd name="f334" fmla="*/ f256 1 f182"/>
              <a:gd name="f335" fmla="*/ f289 1 f181"/>
              <a:gd name="f336" fmla="*/ f278 1 f182"/>
              <a:gd name="f337" fmla="*/ f290 1 f181"/>
              <a:gd name="f338" fmla="*/ f257 1 f182"/>
              <a:gd name="f339" fmla="*/ f291 1 f181"/>
              <a:gd name="f340" fmla="*/ f258 1 f182"/>
              <a:gd name="f341" fmla="*/ f292 1 f181"/>
              <a:gd name="f342" fmla="*/ f259 1 f182"/>
              <a:gd name="f343" fmla="*/ f293 1 f181"/>
              <a:gd name="f344" fmla="*/ f260 1 f182"/>
              <a:gd name="f345" fmla="*/ f294 1 f181"/>
              <a:gd name="f346" fmla="*/ f261 1 f182"/>
              <a:gd name="f347" fmla="*/ f295 1 f181"/>
              <a:gd name="f348" fmla="*/ f262 1 f182"/>
              <a:gd name="f349" fmla="*/ f263 1 f182"/>
              <a:gd name="f350" fmla="*/ f296 1 f181"/>
              <a:gd name="f351" fmla="*/ f264 1 f182"/>
              <a:gd name="f352" fmla="*/ f297 1 f181"/>
              <a:gd name="f353" fmla="*/ f265 1 f182"/>
              <a:gd name="f354" fmla="*/ f266 1 f182"/>
              <a:gd name="f355" fmla="*/ f298 1 f181"/>
              <a:gd name="f356" fmla="*/ f299 1 f181"/>
              <a:gd name="f357" fmla="*/ f267 1 f182"/>
              <a:gd name="f358" fmla="*/ f300 1 f181"/>
              <a:gd name="f359" fmla="*/ f268 1 f182"/>
              <a:gd name="f360" fmla="*/ f301 1 f181"/>
              <a:gd name="f361" fmla="*/ f269 1 f182"/>
              <a:gd name="f362" fmla="*/ f302 1 f181"/>
              <a:gd name="f363" fmla="*/ f270 1 f182"/>
              <a:gd name="f364" fmla="*/ f303 1 f181"/>
              <a:gd name="f365" fmla="*/ f271 1 f182"/>
              <a:gd name="f366" fmla="*/ f304 1 f181"/>
              <a:gd name="f367" fmla="*/ f272 1 f182"/>
              <a:gd name="f368" fmla="*/ f305 1 f181"/>
              <a:gd name="f369" fmla="*/ f273 1 f182"/>
              <a:gd name="f370" fmla="*/ f306 1 f181"/>
              <a:gd name="f371" fmla="*/ f274 1 f182"/>
              <a:gd name="f372" fmla="*/ f307 1 f181"/>
              <a:gd name="f373" fmla="*/ f275 1 f182"/>
              <a:gd name="f374" fmla="*/ f308 1 f181"/>
              <a:gd name="f375" fmla="*/ f276 1 f182"/>
              <a:gd name="f376" fmla="*/ f309 1 f181"/>
              <a:gd name="f377" fmla="*/ f277 1 f182"/>
              <a:gd name="f378" fmla="*/ f310 f176 1"/>
              <a:gd name="f379" fmla="*/ f311 f176 1"/>
              <a:gd name="f380" fmla="*/ f313 f177 1"/>
              <a:gd name="f381" fmla="*/ f312 f177 1"/>
              <a:gd name="f382" fmla="*/ f315 f176 1"/>
              <a:gd name="f383" fmla="*/ f316 f177 1"/>
              <a:gd name="f384" fmla="*/ f317 f176 1"/>
              <a:gd name="f385" fmla="*/ f318 f177 1"/>
              <a:gd name="f386" fmla="*/ f319 f176 1"/>
              <a:gd name="f387" fmla="*/ f320 f177 1"/>
              <a:gd name="f388" fmla="*/ f321 f176 1"/>
              <a:gd name="f389" fmla="*/ f322 f177 1"/>
              <a:gd name="f390" fmla="*/ f323 f176 1"/>
              <a:gd name="f391" fmla="*/ f324 f177 1"/>
              <a:gd name="f392" fmla="*/ f325 f176 1"/>
              <a:gd name="f393" fmla="*/ f326 f177 1"/>
              <a:gd name="f394" fmla="*/ f327 f176 1"/>
              <a:gd name="f395" fmla="*/ f328 f177 1"/>
              <a:gd name="f396" fmla="*/ f329 f176 1"/>
              <a:gd name="f397" fmla="*/ f330 f177 1"/>
              <a:gd name="f398" fmla="*/ f331 f176 1"/>
              <a:gd name="f399" fmla="*/ f332 f177 1"/>
              <a:gd name="f400" fmla="*/ f333 f176 1"/>
              <a:gd name="f401" fmla="*/ f334 f177 1"/>
              <a:gd name="f402" fmla="*/ f335 f176 1"/>
              <a:gd name="f403" fmla="*/ f336 f177 1"/>
              <a:gd name="f404" fmla="*/ f337 f176 1"/>
              <a:gd name="f405" fmla="*/ f338 f177 1"/>
              <a:gd name="f406" fmla="*/ f339 f176 1"/>
              <a:gd name="f407" fmla="*/ f340 f177 1"/>
              <a:gd name="f408" fmla="*/ f341 f176 1"/>
              <a:gd name="f409" fmla="*/ f342 f177 1"/>
              <a:gd name="f410" fmla="*/ f343 f176 1"/>
              <a:gd name="f411" fmla="*/ f344 f177 1"/>
              <a:gd name="f412" fmla="*/ f345 f176 1"/>
              <a:gd name="f413" fmla="*/ f346 f177 1"/>
              <a:gd name="f414" fmla="*/ f347 f176 1"/>
              <a:gd name="f415" fmla="*/ f348 f177 1"/>
              <a:gd name="f416" fmla="*/ f349 f177 1"/>
              <a:gd name="f417" fmla="*/ f350 f176 1"/>
              <a:gd name="f418" fmla="*/ f351 f177 1"/>
              <a:gd name="f419" fmla="*/ f352 f176 1"/>
              <a:gd name="f420" fmla="*/ f353 f177 1"/>
              <a:gd name="f421" fmla="*/ f354 f177 1"/>
              <a:gd name="f422" fmla="*/ f355 f176 1"/>
              <a:gd name="f423" fmla="*/ f356 f176 1"/>
              <a:gd name="f424" fmla="*/ f357 f177 1"/>
              <a:gd name="f425" fmla="*/ f358 f176 1"/>
              <a:gd name="f426" fmla="*/ f359 f177 1"/>
              <a:gd name="f427" fmla="*/ f360 f176 1"/>
              <a:gd name="f428" fmla="*/ f361 f177 1"/>
              <a:gd name="f429" fmla="*/ f362 f176 1"/>
              <a:gd name="f430" fmla="*/ f363 f177 1"/>
              <a:gd name="f431" fmla="*/ f364 f176 1"/>
              <a:gd name="f432" fmla="*/ f365 f177 1"/>
              <a:gd name="f433" fmla="*/ f366 f176 1"/>
              <a:gd name="f434" fmla="*/ f367 f177 1"/>
              <a:gd name="f435" fmla="*/ f368 f176 1"/>
              <a:gd name="f436" fmla="*/ f369 f177 1"/>
              <a:gd name="f437" fmla="*/ f370 f176 1"/>
              <a:gd name="f438" fmla="*/ f371 f177 1"/>
              <a:gd name="f439" fmla="*/ f372 f176 1"/>
              <a:gd name="f440" fmla="*/ f373 f177 1"/>
              <a:gd name="f441" fmla="*/ f374 f176 1"/>
              <a:gd name="f442" fmla="*/ f375 f177 1"/>
              <a:gd name="f443" fmla="*/ f376 f176 1"/>
              <a:gd name="f444" fmla="*/ f377 f17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14">
                <a:pos x="f382" y="f383"/>
              </a:cxn>
              <a:cxn ang="f314">
                <a:pos x="f384" y="f385"/>
              </a:cxn>
              <a:cxn ang="f314">
                <a:pos x="f382" y="f383"/>
              </a:cxn>
              <a:cxn ang="f314">
                <a:pos x="f386" y="f387"/>
              </a:cxn>
              <a:cxn ang="f314">
                <a:pos x="f388" y="f389"/>
              </a:cxn>
              <a:cxn ang="f314">
                <a:pos x="f390" y="f391"/>
              </a:cxn>
              <a:cxn ang="f314">
                <a:pos x="f392" y="f393"/>
              </a:cxn>
              <a:cxn ang="f314">
                <a:pos x="f394" y="f395"/>
              </a:cxn>
              <a:cxn ang="f314">
                <a:pos x="f396" y="f397"/>
              </a:cxn>
              <a:cxn ang="f314">
                <a:pos x="f386" y="f387"/>
              </a:cxn>
              <a:cxn ang="f314">
                <a:pos x="f398" y="f399"/>
              </a:cxn>
              <a:cxn ang="f314">
                <a:pos x="f400" y="f401"/>
              </a:cxn>
              <a:cxn ang="f314">
                <a:pos x="f402" y="f403"/>
              </a:cxn>
              <a:cxn ang="f314">
                <a:pos x="f404" y="f405"/>
              </a:cxn>
              <a:cxn ang="f314">
                <a:pos x="f406" y="f407"/>
              </a:cxn>
              <a:cxn ang="f314">
                <a:pos x="f408" y="f409"/>
              </a:cxn>
              <a:cxn ang="f314">
                <a:pos x="f410" y="f411"/>
              </a:cxn>
              <a:cxn ang="f314">
                <a:pos x="f412" y="f413"/>
              </a:cxn>
              <a:cxn ang="f314">
                <a:pos x="f414" y="f415"/>
              </a:cxn>
              <a:cxn ang="f314">
                <a:pos x="f408" y="f416"/>
              </a:cxn>
              <a:cxn ang="f314">
                <a:pos x="f417" y="f418"/>
              </a:cxn>
              <a:cxn ang="f314">
                <a:pos x="f419" y="f420"/>
              </a:cxn>
              <a:cxn ang="f314">
                <a:pos x="f406" y="f421"/>
              </a:cxn>
              <a:cxn ang="f314">
                <a:pos x="f422" y="f421"/>
              </a:cxn>
              <a:cxn ang="f314">
                <a:pos x="f423" y="f424"/>
              </a:cxn>
              <a:cxn ang="f314">
                <a:pos x="f425" y="f426"/>
              </a:cxn>
              <a:cxn ang="f314">
                <a:pos x="f427" y="f428"/>
              </a:cxn>
              <a:cxn ang="f314">
                <a:pos x="f429" y="f430"/>
              </a:cxn>
              <a:cxn ang="f314">
                <a:pos x="f431" y="f432"/>
              </a:cxn>
              <a:cxn ang="f314">
                <a:pos x="f433" y="f434"/>
              </a:cxn>
              <a:cxn ang="f314">
                <a:pos x="f435" y="f436"/>
              </a:cxn>
              <a:cxn ang="f314">
                <a:pos x="f437" y="f438"/>
              </a:cxn>
              <a:cxn ang="f314">
                <a:pos x="f439" y="f440"/>
              </a:cxn>
              <a:cxn ang="f314">
                <a:pos x="f441" y="f442"/>
              </a:cxn>
              <a:cxn ang="f314">
                <a:pos x="f443" y="f444"/>
              </a:cxn>
              <a:cxn ang="f314">
                <a:pos x="f398" y="f399"/>
              </a:cxn>
            </a:cxnLst>
            <a:rect l="f378" t="f381" r="f379" b="f380"/>
            <a:pathLst>
              <a:path w="3189723" h="3221116">
                <a:moveTo>
                  <a:pt x="f8" y="f9"/>
                </a:moveTo>
                <a:lnTo>
                  <a:pt x="f10" y="f11"/>
                </a:lnTo>
                <a:cubicBezTo>
                  <a:pt x="f12" y="f13"/>
                  <a:pt x="f14" y="f15"/>
                  <a:pt x="f8" y="f9"/>
                </a:cubicBezTo>
                <a:close/>
                <a:moveTo>
                  <a:pt x="f16" y="f17"/>
                </a:moveTo>
                <a:lnTo>
                  <a:pt x="f18" y="f19"/>
                </a:lnTo>
                <a:cubicBezTo>
                  <a:pt x="f20" y="f21"/>
                  <a:pt x="f22" y="f23"/>
                  <a:pt x="f24" y="f25"/>
                </a:cubicBezTo>
                <a:cubicBezTo>
                  <a:pt x="f26" y="f27"/>
                  <a:pt x="f28" y="f29"/>
                  <a:pt x="f30" y="f31"/>
                </a:cubicBezTo>
                <a:cubicBezTo>
                  <a:pt x="f32" y="f33"/>
                  <a:pt x="f34" y="f35"/>
                  <a:pt x="f36" y="f37"/>
                </a:cubicBezTo>
                <a:cubicBezTo>
                  <a:pt x="f38" y="f39"/>
                  <a:pt x="f40" y="f41"/>
                  <a:pt x="f42" y="f43"/>
                </a:cubicBezTo>
                <a:cubicBezTo>
                  <a:pt x="f44" y="f45"/>
                  <a:pt x="f46" y="f47"/>
                  <a:pt x="f16" y="f17"/>
                </a:cubicBezTo>
                <a:close/>
                <a:moveTo>
                  <a:pt x="f48" y="f49"/>
                </a:moveTo>
                <a:cubicBezTo>
                  <a:pt x="f50" y="f51"/>
                  <a:pt x="f52" y="f53"/>
                  <a:pt x="f54" y="f55"/>
                </a:cubicBezTo>
                <a:cubicBezTo>
                  <a:pt x="f56" y="f57"/>
                  <a:pt x="f58" y="f59"/>
                  <a:pt x="f60" y="f61"/>
                </a:cubicBezTo>
                <a:cubicBezTo>
                  <a:pt x="f62" y="f63"/>
                  <a:pt x="f64" y="f65"/>
                  <a:pt x="f66" y="f67"/>
                </a:cubicBezTo>
                <a:cubicBezTo>
                  <a:pt x="f68" y="f69"/>
                  <a:pt x="f70" y="f71"/>
                  <a:pt x="f72" y="f73"/>
                </a:cubicBezTo>
                <a:cubicBezTo>
                  <a:pt x="f74" y="f75"/>
                  <a:pt x="f76" y="f77"/>
                  <a:pt x="f78" y="f79"/>
                </a:cubicBezTo>
                <a:cubicBezTo>
                  <a:pt x="f80" y="f81"/>
                  <a:pt x="f82" y="f83"/>
                  <a:pt x="f84" y="f85"/>
                </a:cubicBezTo>
                <a:cubicBezTo>
                  <a:pt x="f86" y="f87"/>
                  <a:pt x="f88" y="f89"/>
                  <a:pt x="f90" y="f91"/>
                </a:cubicBezTo>
                <a:cubicBezTo>
                  <a:pt x="f92" y="f93"/>
                  <a:pt x="f94" y="f95"/>
                  <a:pt x="f96" y="f97"/>
                </a:cubicBezTo>
                <a:cubicBezTo>
                  <a:pt x="f98" y="f99"/>
                  <a:pt x="f100" y="f101"/>
                  <a:pt x="f78" y="f102"/>
                </a:cubicBezTo>
                <a:cubicBezTo>
                  <a:pt x="f103" y="f104"/>
                  <a:pt x="f105" y="f106"/>
                  <a:pt x="f107" y="f108"/>
                </a:cubicBezTo>
                <a:cubicBezTo>
                  <a:pt x="f109" y="f110"/>
                  <a:pt x="f111" y="f112"/>
                  <a:pt x="f113" y="f114"/>
                </a:cubicBezTo>
                <a:lnTo>
                  <a:pt x="f72" y="f115"/>
                </a:lnTo>
                <a:lnTo>
                  <a:pt x="f116" y="f115"/>
                </a:lnTo>
                <a:cubicBezTo>
                  <a:pt x="f117" y="f118"/>
                  <a:pt x="f119" y="f120"/>
                  <a:pt x="f121" y="f122"/>
                </a:cubicBezTo>
                <a:cubicBezTo>
                  <a:pt x="f123" y="f124"/>
                  <a:pt x="f125" y="f126"/>
                  <a:pt x="f127" y="f128"/>
                </a:cubicBezTo>
                <a:lnTo>
                  <a:pt x="f129" y="f130"/>
                </a:lnTo>
                <a:lnTo>
                  <a:pt x="f131" y="f132"/>
                </a:lnTo>
                <a:cubicBezTo>
                  <a:pt x="f133" y="f134"/>
                  <a:pt x="f135" y="f136"/>
                  <a:pt x="f137" y="f138"/>
                </a:cubicBezTo>
                <a:cubicBezTo>
                  <a:pt x="f139" y="f140"/>
                  <a:pt x="f141" y="f142"/>
                  <a:pt x="f143" y="f144"/>
                </a:cubicBezTo>
                <a:cubicBezTo>
                  <a:pt x="f145" y="f146"/>
                  <a:pt x="f147" y="f148"/>
                  <a:pt x="f149" y="f150"/>
                </a:cubicBezTo>
                <a:cubicBezTo>
                  <a:pt x="f151" y="f152"/>
                  <a:pt x="f153" y="f154"/>
                  <a:pt x="f155" y="f156"/>
                </a:cubicBezTo>
                <a:lnTo>
                  <a:pt x="f157" y="f158"/>
                </a:lnTo>
                <a:cubicBezTo>
                  <a:pt x="f159" y="f160"/>
                  <a:pt x="f161" y="f162"/>
                  <a:pt x="f163" y="f164"/>
                </a:cubicBezTo>
                <a:cubicBezTo>
                  <a:pt x="f165" y="f166"/>
                  <a:pt x="f167" y="f168"/>
                  <a:pt x="f169" y="f170"/>
                </a:cubicBezTo>
                <a:cubicBezTo>
                  <a:pt x="f171" y="f172"/>
                  <a:pt x="f173" y="f174"/>
                  <a:pt x="f48" y="f49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91437" tIns="45722" rIns="91437" bIns="45722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900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grpSp>
        <p:nvGrpSpPr>
          <p:cNvPr id="15" name="Google Shape;10001;p74">
            <a:extLst>
              <a:ext uri="{FF2B5EF4-FFF2-40B4-BE49-F238E27FC236}">
                <a16:creationId xmlns:a16="http://schemas.microsoft.com/office/drawing/2014/main" id="{9FA69958-5EDC-41C6-B0F9-5C125C279266}"/>
              </a:ext>
            </a:extLst>
          </p:cNvPr>
          <p:cNvGrpSpPr/>
          <p:nvPr/>
        </p:nvGrpSpPr>
        <p:grpSpPr>
          <a:xfrm>
            <a:off x="6544003" y="3935346"/>
            <a:ext cx="410842" cy="437883"/>
            <a:chOff x="10468700" y="5417609"/>
            <a:chExt cx="547789" cy="583844"/>
          </a:xfrm>
          <a:solidFill>
            <a:srgbClr val="C00000"/>
          </a:solidFill>
        </p:grpSpPr>
        <p:sp>
          <p:nvSpPr>
            <p:cNvPr id="16" name="Google Shape;10002;p74">
              <a:extLst>
                <a:ext uri="{FF2B5EF4-FFF2-40B4-BE49-F238E27FC236}">
                  <a16:creationId xmlns:a16="http://schemas.microsoft.com/office/drawing/2014/main" id="{CA7B8F8E-B879-3506-86E2-48E9C9F210E5}"/>
                </a:ext>
              </a:extLst>
            </p:cNvPr>
            <p:cNvSpPr/>
            <p:nvPr/>
          </p:nvSpPr>
          <p:spPr>
            <a:xfrm>
              <a:off x="10468700" y="5494364"/>
              <a:ext cx="475744" cy="5070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027"/>
                <a:gd name="f4" fmla="val 11028"/>
                <a:gd name="f5" fmla="val 5514"/>
                <a:gd name="f6" fmla="val 1"/>
                <a:gd name="f7" fmla="val 2489"/>
                <a:gd name="f8" fmla="val 2458"/>
                <a:gd name="f9" fmla="val 8539"/>
                <a:gd name="f10" fmla="val 8538"/>
                <a:gd name="f11" fmla="val 5294"/>
                <a:gd name="f12" fmla="val 10869"/>
                <a:gd name="f13" fmla="val 5105"/>
                <a:gd name="f14" fmla="val 10649"/>
                <a:gd name="f15" fmla="val 5955"/>
                <a:gd name="f16" fmla="val 410"/>
                <a:gd name="f17" fmla="val 190"/>
                <a:gd name="f18" fmla="val 5766"/>
                <a:gd name="f19" fmla="*/ f0 1 11027"/>
                <a:gd name="f20" fmla="*/ f1 1 11028"/>
                <a:gd name="f21" fmla="+- f4 0 f2"/>
                <a:gd name="f22" fmla="+- f3 0 f2"/>
                <a:gd name="f23" fmla="*/ f22 1 11027"/>
                <a:gd name="f24" fmla="*/ f21 1 11028"/>
                <a:gd name="f25" fmla="*/ f2 1 f23"/>
                <a:gd name="f26" fmla="*/ f3 1 f23"/>
                <a:gd name="f27" fmla="*/ f2 1 f24"/>
                <a:gd name="f28" fmla="*/ f4 1 f24"/>
                <a:gd name="f29" fmla="*/ f25 f19 1"/>
                <a:gd name="f30" fmla="*/ f26 f19 1"/>
                <a:gd name="f31" fmla="*/ f28 f20 1"/>
                <a:gd name="f32" fmla="*/ f27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11027" h="11028">
                  <a:moveTo>
                    <a:pt x="f5" y="f6"/>
                  </a:moveTo>
                  <a:cubicBezTo>
                    <a:pt x="f7" y="f6"/>
                    <a:pt x="f2" y="f8"/>
                    <a:pt x="f2" y="f5"/>
                  </a:cubicBezTo>
                  <a:cubicBezTo>
                    <a:pt x="f2" y="f9"/>
                    <a:pt x="f7" y="f3"/>
                    <a:pt x="f5" y="f3"/>
                  </a:cubicBezTo>
                  <a:cubicBezTo>
                    <a:pt x="f10" y="f3"/>
                    <a:pt x="f3" y="f9"/>
                    <a:pt x="f3" y="f5"/>
                  </a:cubicBezTo>
                  <a:cubicBezTo>
                    <a:pt x="f3" y="f11"/>
                    <a:pt x="f12" y="f13"/>
                    <a:pt x="f14" y="f13"/>
                  </a:cubicBezTo>
                  <a:lnTo>
                    <a:pt x="f15" y="f13"/>
                  </a:lnTo>
                  <a:lnTo>
                    <a:pt x="f15" y="f16"/>
                  </a:lnTo>
                  <a:cubicBezTo>
                    <a:pt x="f15" y="f17"/>
                    <a:pt x="f18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7" name="Google Shape;10003;p74">
              <a:extLst>
                <a:ext uri="{FF2B5EF4-FFF2-40B4-BE49-F238E27FC236}">
                  <a16:creationId xmlns:a16="http://schemas.microsoft.com/office/drawing/2014/main" id="{154B66F1-BAA3-C280-C7DB-177A385EBCCB}"/>
                </a:ext>
              </a:extLst>
            </p:cNvPr>
            <p:cNvSpPr/>
            <p:nvPr/>
          </p:nvSpPr>
          <p:spPr>
            <a:xfrm>
              <a:off x="10759571" y="5417609"/>
              <a:ext cx="256918" cy="27091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955"/>
                <a:gd name="f4" fmla="val 5892"/>
                <a:gd name="f5" fmla="val 441"/>
                <a:gd name="f6" fmla="val 189"/>
                <a:gd name="f7" fmla="val 158"/>
                <a:gd name="f8" fmla="val 378"/>
                <a:gd name="f9" fmla="val 5513"/>
                <a:gd name="f10" fmla="val 5702"/>
                <a:gd name="f11" fmla="val 5891"/>
                <a:gd name="f12" fmla="val 5514"/>
                <a:gd name="f13" fmla="val 5734"/>
                <a:gd name="f14" fmla="val 2489"/>
                <a:gd name="f15" fmla="val 3466"/>
                <a:gd name="f16" fmla="*/ f0 1 5955"/>
                <a:gd name="f17" fmla="*/ f1 1 5892"/>
                <a:gd name="f18" fmla="+- f4 0 f2"/>
                <a:gd name="f19" fmla="+- f3 0 f2"/>
                <a:gd name="f20" fmla="*/ f19 1 5955"/>
                <a:gd name="f21" fmla="*/ f18 1 5892"/>
                <a:gd name="f22" fmla="*/ f2 1 f20"/>
                <a:gd name="f23" fmla="*/ f3 1 f20"/>
                <a:gd name="f24" fmla="*/ f2 1 f21"/>
                <a:gd name="f25" fmla="*/ f4 1 f21"/>
                <a:gd name="f26" fmla="*/ f22 f16 1"/>
                <a:gd name="f27" fmla="*/ f23 f16 1"/>
                <a:gd name="f28" fmla="*/ f25 f17 1"/>
                <a:gd name="f29" fmla="*/ f24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5955" h="5892">
                  <a:moveTo>
                    <a:pt x="f5" y="f2"/>
                  </a:moveTo>
                  <a:cubicBezTo>
                    <a:pt x="f6" y="f2"/>
                    <a:pt x="f2" y="f7"/>
                    <a:pt x="f2" y="f8"/>
                  </a:cubicBezTo>
                  <a:lnTo>
                    <a:pt x="f2" y="f9"/>
                  </a:lnTo>
                  <a:cubicBezTo>
                    <a:pt x="f2" y="f10"/>
                    <a:pt x="f6" y="f11"/>
                    <a:pt x="f5" y="f11"/>
                  </a:cubicBezTo>
                  <a:lnTo>
                    <a:pt x="f12" y="f11"/>
                  </a:lnTo>
                  <a:cubicBezTo>
                    <a:pt x="f13" y="f11"/>
                    <a:pt x="f3" y="f10"/>
                    <a:pt x="f3" y="f9"/>
                  </a:cubicBezTo>
                  <a:cubicBezTo>
                    <a:pt x="f3" y="f14"/>
                    <a:pt x="f1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8" name="Google Shape;10027;p74">
            <a:extLst>
              <a:ext uri="{FF2B5EF4-FFF2-40B4-BE49-F238E27FC236}">
                <a16:creationId xmlns:a16="http://schemas.microsoft.com/office/drawing/2014/main" id="{DCD412E2-800C-7726-DBEF-2E7F78894B9C}"/>
              </a:ext>
            </a:extLst>
          </p:cNvPr>
          <p:cNvGrpSpPr/>
          <p:nvPr/>
        </p:nvGrpSpPr>
        <p:grpSpPr>
          <a:xfrm>
            <a:off x="2676070" y="2649259"/>
            <a:ext cx="392750" cy="381085"/>
            <a:chOff x="5311456" y="3702826"/>
            <a:chExt cx="523667" cy="508113"/>
          </a:xfrm>
          <a:solidFill>
            <a:srgbClr val="C00000"/>
          </a:solidFill>
        </p:grpSpPr>
        <p:sp>
          <p:nvSpPr>
            <p:cNvPr id="19" name="Google Shape;10028;p74">
              <a:extLst>
                <a:ext uri="{FF2B5EF4-FFF2-40B4-BE49-F238E27FC236}">
                  <a16:creationId xmlns:a16="http://schemas.microsoft.com/office/drawing/2014/main" id="{28D7007E-8FFB-88DD-FD91-A070BBF3DA62}"/>
                </a:ext>
              </a:extLst>
            </p:cNvPr>
            <p:cNvSpPr/>
            <p:nvPr/>
          </p:nvSpPr>
          <p:spPr>
            <a:xfrm>
              <a:off x="5566757" y="3922126"/>
              <a:ext cx="69092" cy="7226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71"/>
                <a:gd name="f4" fmla="val 1640"/>
                <a:gd name="f5" fmla="val 820"/>
                <a:gd name="f6" fmla="val 1"/>
                <a:gd name="f7" fmla="val 379"/>
                <a:gd name="f8" fmla="val 348"/>
                <a:gd name="f9" fmla="val 1261"/>
                <a:gd name="f10" fmla="val 1639"/>
                <a:gd name="f11" fmla="val 1292"/>
                <a:gd name="f12" fmla="val 1670"/>
                <a:gd name="f13" fmla="*/ f0 1 1671"/>
                <a:gd name="f14" fmla="*/ f1 1 1640"/>
                <a:gd name="f15" fmla="+- f4 0 f2"/>
                <a:gd name="f16" fmla="+- f3 0 f2"/>
                <a:gd name="f17" fmla="*/ f16 1 1671"/>
                <a:gd name="f18" fmla="*/ f15 1 1640"/>
                <a:gd name="f19" fmla="*/ f2 1 f17"/>
                <a:gd name="f20" fmla="*/ f3 1 f17"/>
                <a:gd name="f21" fmla="*/ f2 1 f18"/>
                <a:gd name="f22" fmla="*/ f4 1 f18"/>
                <a:gd name="f23" fmla="*/ f19 f13 1"/>
                <a:gd name="f24" fmla="*/ f20 f13 1"/>
                <a:gd name="f25" fmla="*/ f22 f14 1"/>
                <a:gd name="f26" fmla="*/ f21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1670" h="1640">
                  <a:moveTo>
                    <a:pt x="f5" y="f6"/>
                  </a:moveTo>
                  <a:cubicBezTo>
                    <a:pt x="f7" y="f6"/>
                    <a:pt x="f6" y="f8"/>
                    <a:pt x="f6" y="f5"/>
                  </a:cubicBezTo>
                  <a:cubicBezTo>
                    <a:pt x="f6" y="f9"/>
                    <a:pt x="f7" y="f10"/>
                    <a:pt x="f5" y="f10"/>
                  </a:cubicBezTo>
                  <a:cubicBezTo>
                    <a:pt x="f11" y="f10"/>
                    <a:pt x="f12" y="f9"/>
                    <a:pt x="f12" y="f5"/>
                  </a:cubicBezTo>
                  <a:cubicBezTo>
                    <a:pt x="f12" y="f8"/>
                    <a:pt x="f11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0" name="Google Shape;10029;p74">
              <a:extLst>
                <a:ext uri="{FF2B5EF4-FFF2-40B4-BE49-F238E27FC236}">
                  <a16:creationId xmlns:a16="http://schemas.microsoft.com/office/drawing/2014/main" id="{CECF3F7C-A8D7-7D76-1CC5-AB001F4AE329}"/>
                </a:ext>
              </a:extLst>
            </p:cNvPr>
            <p:cNvSpPr/>
            <p:nvPr/>
          </p:nvSpPr>
          <p:spPr>
            <a:xfrm>
              <a:off x="5413074" y="3812499"/>
              <a:ext cx="319134" cy="29156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719"/>
                <a:gd name="f4" fmla="val 6617"/>
                <a:gd name="f5" fmla="val 6191"/>
                <a:gd name="f6" fmla="val 1260"/>
                <a:gd name="f7" fmla="val 6301"/>
                <a:gd name="f8" fmla="val 6411"/>
                <a:gd name="f9" fmla="val 1292"/>
                <a:gd name="f10" fmla="val 6490"/>
                <a:gd name="f11" fmla="val 1355"/>
                <a:gd name="f12" fmla="val 6648"/>
                <a:gd name="f13" fmla="val 1512"/>
                <a:gd name="f14" fmla="val 1796"/>
                <a:gd name="f15" fmla="val 1953"/>
                <a:gd name="f16" fmla="val 5954"/>
                <a:gd name="f17" fmla="val 2457"/>
                <a:gd name="f18" fmla="val 6112"/>
                <a:gd name="f19" fmla="val 2709"/>
                <a:gd name="f20" fmla="val 6207"/>
                <a:gd name="f21" fmla="val 3025"/>
                <a:gd name="f22" fmla="val 3308"/>
                <a:gd name="f23" fmla="val 3592"/>
                <a:gd name="f24" fmla="val 3907"/>
                <a:gd name="f25" fmla="val 4127"/>
                <a:gd name="f26" fmla="val 4631"/>
                <a:gd name="f27" fmla="val 4789"/>
                <a:gd name="f28" fmla="val 5072"/>
                <a:gd name="f29" fmla="val 5230"/>
                <a:gd name="f30" fmla="val 6396"/>
                <a:gd name="f31" fmla="val 5324"/>
                <a:gd name="f32" fmla="val 6270"/>
                <a:gd name="f33" fmla="val 5356"/>
                <a:gd name="f34" fmla="val 6080"/>
                <a:gd name="f35" fmla="val 6017"/>
                <a:gd name="f36" fmla="val 5923"/>
                <a:gd name="f37" fmla="val 5419"/>
                <a:gd name="f38" fmla="val 4726"/>
                <a:gd name="f39" fmla="val 5167"/>
                <a:gd name="f40" fmla="val 4883"/>
                <a:gd name="f41" fmla="val 4852"/>
                <a:gd name="f42" fmla="val 4946"/>
                <a:gd name="f43" fmla="val 4600"/>
                <a:gd name="f44" fmla="val 4316"/>
                <a:gd name="f45" fmla="val 4001"/>
                <a:gd name="f46" fmla="val 3749"/>
                <a:gd name="f47" fmla="val 3245"/>
                <a:gd name="f48" fmla="val 3182"/>
                <a:gd name="f49" fmla="val 3056"/>
                <a:gd name="f50" fmla="val 2961"/>
                <a:gd name="f51" fmla="val 2835"/>
                <a:gd name="f52" fmla="val 2772"/>
                <a:gd name="f53" fmla="val 2552"/>
                <a:gd name="f54" fmla="val 3214"/>
                <a:gd name="f55" fmla="val 2898"/>
                <a:gd name="f56" fmla="val 3623"/>
                <a:gd name="f57" fmla="val 2993"/>
                <a:gd name="f58" fmla="val 3119"/>
                <a:gd name="f59" fmla="val 2615"/>
                <a:gd name="f60" fmla="val 2694"/>
                <a:gd name="f61" fmla="val 2804"/>
                <a:gd name="f62" fmla="val 2914"/>
                <a:gd name="f63" fmla="val 3135"/>
                <a:gd name="f64" fmla="val 3718"/>
                <a:gd name="f65" fmla="val 1890"/>
                <a:gd name="f66" fmla="val 3970"/>
                <a:gd name="f67" fmla="val 1733"/>
                <a:gd name="f68" fmla="val 4253"/>
                <a:gd name="f69" fmla="val 1638"/>
                <a:gd name="f70" fmla="val 4537"/>
                <a:gd name="f71" fmla="val 4820"/>
                <a:gd name="f72" fmla="val 5135"/>
                <a:gd name="f73" fmla="val 5387"/>
                <a:gd name="f74" fmla="val 5891"/>
                <a:gd name="f75" fmla="val 5970"/>
                <a:gd name="f76" fmla="val 851"/>
                <a:gd name="f77" fmla="val 1071"/>
                <a:gd name="f78" fmla="val 1449"/>
                <a:gd name="f79" fmla="val 1859"/>
                <a:gd name="f80" fmla="val 2079"/>
                <a:gd name="f81" fmla="val 4568"/>
                <a:gd name="f82" fmla="val 4757"/>
                <a:gd name="f83" fmla="val 5198"/>
                <a:gd name="f84" fmla="val 6616"/>
                <a:gd name="f85" fmla="*/ f0 1 7719"/>
                <a:gd name="f86" fmla="*/ f1 1 6617"/>
                <a:gd name="f87" fmla="+- f4 0 f2"/>
                <a:gd name="f88" fmla="+- f3 0 f2"/>
                <a:gd name="f89" fmla="*/ f88 1 7719"/>
                <a:gd name="f90" fmla="*/ f87 1 6617"/>
                <a:gd name="f91" fmla="*/ f2 1 f89"/>
                <a:gd name="f92" fmla="*/ f3 1 f89"/>
                <a:gd name="f93" fmla="*/ f2 1 f90"/>
                <a:gd name="f94" fmla="*/ f4 1 f90"/>
                <a:gd name="f95" fmla="*/ f91 f85 1"/>
                <a:gd name="f96" fmla="*/ f92 f85 1"/>
                <a:gd name="f97" fmla="*/ f94 f86 1"/>
                <a:gd name="f98" fmla="*/ f93 f8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5" t="f98" r="f96" b="f97"/>
              <a:pathLst>
                <a:path w="7718" h="6617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lnTo>
                    <a:pt x="f16" y="f17"/>
                  </a:lnTo>
                  <a:cubicBezTo>
                    <a:pt x="f18" y="f19"/>
                    <a:pt x="f20" y="f21"/>
                    <a:pt x="f20" y="f22"/>
                  </a:cubicBezTo>
                  <a:cubicBezTo>
                    <a:pt x="f20" y="f23"/>
                    <a:pt x="f18" y="f24"/>
                    <a:pt x="f16" y="f25"/>
                  </a:cubicBezTo>
                  <a:lnTo>
                    <a:pt x="f10" y="f26"/>
                  </a:lnTo>
                  <a:cubicBezTo>
                    <a:pt x="f12" y="f27"/>
                    <a:pt x="f12" y="f28"/>
                    <a:pt x="f10" y="f29"/>
                  </a:cubicBezTo>
                  <a:cubicBezTo>
                    <a:pt x="f30" y="f31"/>
                    <a:pt x="f32" y="f33"/>
                    <a:pt x="f20" y="f33"/>
                  </a:cubicBezTo>
                  <a:cubicBezTo>
                    <a:pt x="f34" y="f33"/>
                    <a:pt x="f35" y="f31"/>
                    <a:pt x="f36" y="f29"/>
                  </a:cubicBezTo>
                  <a:lnTo>
                    <a:pt x="f37" y="f38"/>
                  </a:lnTo>
                  <a:cubicBezTo>
                    <a:pt x="f39" y="f40"/>
                    <a:pt x="f41" y="f42"/>
                    <a:pt x="f43" y="f42"/>
                  </a:cubicBezTo>
                  <a:cubicBezTo>
                    <a:pt x="f44" y="f42"/>
                    <a:pt x="f45" y="f40"/>
                    <a:pt x="f46" y="f38"/>
                  </a:cubicBezTo>
                  <a:lnTo>
                    <a:pt x="f47" y="f29"/>
                  </a:lnTo>
                  <a:cubicBezTo>
                    <a:pt x="f48" y="f31"/>
                    <a:pt x="f49" y="f33"/>
                    <a:pt x="f50" y="f33"/>
                  </a:cubicBezTo>
                  <a:cubicBezTo>
                    <a:pt x="f51" y="f33"/>
                    <a:pt x="f52" y="f31"/>
                    <a:pt x="f19" y="f29"/>
                  </a:cubicBezTo>
                  <a:cubicBezTo>
                    <a:pt x="f53" y="f28"/>
                    <a:pt x="f53" y="f27"/>
                    <a:pt x="f19" y="f26"/>
                  </a:cubicBezTo>
                  <a:lnTo>
                    <a:pt x="f54" y="f25"/>
                  </a:lnTo>
                  <a:cubicBezTo>
                    <a:pt x="f50" y="f24"/>
                    <a:pt x="f55" y="f56"/>
                    <a:pt x="f55" y="f22"/>
                  </a:cubicBezTo>
                  <a:cubicBezTo>
                    <a:pt x="f55" y="f57"/>
                    <a:pt x="f50" y="f19"/>
                    <a:pt x="f58" y="f17"/>
                  </a:cubicBezTo>
                  <a:lnTo>
                    <a:pt x="f59" y="f15"/>
                  </a:lnTo>
                  <a:cubicBezTo>
                    <a:pt x="f17" y="f14"/>
                    <a:pt x="f17" y="f13"/>
                    <a:pt x="f59" y="f11"/>
                  </a:cubicBezTo>
                  <a:cubicBezTo>
                    <a:pt x="f60" y="f9"/>
                    <a:pt x="f61" y="f6"/>
                    <a:pt x="f62" y="f6"/>
                  </a:cubicBezTo>
                  <a:cubicBezTo>
                    <a:pt x="f21" y="f6"/>
                    <a:pt x="f63" y="f9"/>
                    <a:pt x="f54" y="f11"/>
                  </a:cubicBezTo>
                  <a:lnTo>
                    <a:pt x="f64" y="f65"/>
                  </a:lnTo>
                  <a:cubicBezTo>
                    <a:pt x="f66" y="f67"/>
                    <a:pt x="f68" y="f69"/>
                    <a:pt x="f70" y="f69"/>
                  </a:cubicBezTo>
                  <a:cubicBezTo>
                    <a:pt x="f71" y="f69"/>
                    <a:pt x="f72" y="f67"/>
                    <a:pt x="f73" y="f65"/>
                  </a:cubicBezTo>
                  <a:lnTo>
                    <a:pt x="f74" y="f11"/>
                  </a:lnTo>
                  <a:cubicBezTo>
                    <a:pt x="f75" y="f9"/>
                    <a:pt x="f34" y="f6"/>
                    <a:pt x="f5" y="f6"/>
                  </a:cubicBezTo>
                  <a:close/>
                  <a:moveTo>
                    <a:pt x="f2" y="f2"/>
                  </a:moveTo>
                  <a:lnTo>
                    <a:pt x="f2" y="f6"/>
                  </a:lnTo>
                  <a:lnTo>
                    <a:pt x="f76" y="f6"/>
                  </a:lnTo>
                  <a:cubicBezTo>
                    <a:pt x="f77" y="f6"/>
                    <a:pt x="f6" y="f78"/>
                    <a:pt x="f6" y="f69"/>
                  </a:cubicBezTo>
                  <a:cubicBezTo>
                    <a:pt x="f6" y="f79"/>
                    <a:pt x="f77" y="f80"/>
                    <a:pt x="f76" y="f80"/>
                  </a:cubicBezTo>
                  <a:lnTo>
                    <a:pt x="f2" y="f80"/>
                  </a:lnTo>
                  <a:lnTo>
                    <a:pt x="f2" y="f81"/>
                  </a:lnTo>
                  <a:lnTo>
                    <a:pt x="f76" y="f81"/>
                  </a:lnTo>
                  <a:cubicBezTo>
                    <a:pt x="f77" y="f81"/>
                    <a:pt x="f6" y="f82"/>
                    <a:pt x="f6" y="f42"/>
                  </a:cubicBezTo>
                  <a:cubicBezTo>
                    <a:pt x="f6" y="f83"/>
                    <a:pt x="f77" y="f73"/>
                    <a:pt x="f76" y="f73"/>
                  </a:cubicBezTo>
                  <a:lnTo>
                    <a:pt x="f2" y="f73"/>
                  </a:lnTo>
                  <a:lnTo>
                    <a:pt x="f2" y="f84"/>
                  </a:lnTo>
                  <a:lnTo>
                    <a:pt x="f3" y="f84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1" name="Google Shape;10030;p74">
              <a:extLst>
                <a:ext uri="{FF2B5EF4-FFF2-40B4-BE49-F238E27FC236}">
                  <a16:creationId xmlns:a16="http://schemas.microsoft.com/office/drawing/2014/main" id="{665554CF-306A-47A7-B7A4-F785ECE1FC4D}"/>
                </a:ext>
              </a:extLst>
            </p:cNvPr>
            <p:cNvSpPr/>
            <p:nvPr/>
          </p:nvSpPr>
          <p:spPr>
            <a:xfrm>
              <a:off x="5311456" y="3702826"/>
              <a:ext cx="523667" cy="50811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666"/>
                <a:gd name="f4" fmla="val 11531"/>
                <a:gd name="f5" fmla="val 10618"/>
                <a:gd name="f6" fmla="val 1701"/>
                <a:gd name="f7" fmla="val 10870"/>
                <a:gd name="f8" fmla="val 11027"/>
                <a:gd name="f9" fmla="val 1890"/>
                <a:gd name="f10" fmla="val 2080"/>
                <a:gd name="f11" fmla="val 9546"/>
                <a:gd name="f12" fmla="val 9767"/>
                <a:gd name="f13" fmla="val 10807"/>
                <a:gd name="f14" fmla="val 9956"/>
                <a:gd name="f15" fmla="val 1828"/>
                <a:gd name="f16" fmla="val 1670"/>
                <a:gd name="f17" fmla="val 1859"/>
                <a:gd name="f18" fmla="val 1891"/>
                <a:gd name="f19" fmla="val 1198"/>
                <a:gd name="f20" fmla="val 536"/>
                <a:gd name="f21" fmla="val 1"/>
                <a:gd name="f22" fmla="val 567"/>
                <a:gd name="f23" fmla="val 1229"/>
                <a:gd name="f24" fmla="val 10334"/>
                <a:gd name="f25" fmla="val 10995"/>
                <a:gd name="f26" fmla="val 11405"/>
                <a:gd name="f27" fmla="val 12067"/>
                <a:gd name="f28" fmla="val 1260"/>
                <a:gd name="f29" fmla="val 12130"/>
                <a:gd name="f30" fmla="*/ f0 1 12666"/>
                <a:gd name="f31" fmla="*/ f1 1 11531"/>
                <a:gd name="f32" fmla="+- f4 0 f2"/>
                <a:gd name="f33" fmla="+- f3 0 f2"/>
                <a:gd name="f34" fmla="*/ f33 1 12666"/>
                <a:gd name="f35" fmla="*/ f32 1 11531"/>
                <a:gd name="f36" fmla="*/ f2 1 f34"/>
                <a:gd name="f37" fmla="*/ f3 1 f34"/>
                <a:gd name="f38" fmla="*/ f2 1 f35"/>
                <a:gd name="f39" fmla="*/ f4 1 f35"/>
                <a:gd name="f40" fmla="*/ f36 f30 1"/>
                <a:gd name="f41" fmla="*/ f37 f30 1"/>
                <a:gd name="f42" fmla="*/ f39 f31 1"/>
                <a:gd name="f43" fmla="*/ f38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12666" h="11531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8" y="f12"/>
                    <a:pt x="f13" y="f14"/>
                    <a:pt x="f5" y="f14"/>
                  </a:cubicBezTo>
                  <a:lnTo>
                    <a:pt x="f10" y="f14"/>
                  </a:lnTo>
                  <a:cubicBezTo>
                    <a:pt x="f15" y="f14"/>
                    <a:pt x="f16" y="f12"/>
                    <a:pt x="f16" y="f11"/>
                  </a:cubicBezTo>
                  <a:lnTo>
                    <a:pt x="f16" y="f10"/>
                  </a:lnTo>
                  <a:cubicBezTo>
                    <a:pt x="f16" y="f17"/>
                    <a:pt x="f18" y="f6"/>
                    <a:pt x="f10" y="f6"/>
                  </a:cubicBezTo>
                  <a:close/>
                  <a:moveTo>
                    <a:pt x="f19" y="f2"/>
                  </a:moveTo>
                  <a:cubicBezTo>
                    <a:pt x="f20" y="f2"/>
                    <a:pt x="f21" y="f22"/>
                    <a:pt x="f21" y="f23"/>
                  </a:cubicBezTo>
                  <a:lnTo>
                    <a:pt x="f21" y="f24"/>
                  </a:lnTo>
                  <a:cubicBezTo>
                    <a:pt x="f21" y="f25"/>
                    <a:pt x="f20" y="f4"/>
                    <a:pt x="f19" y="f4"/>
                  </a:cubicBezTo>
                  <a:lnTo>
                    <a:pt x="f26" y="f4"/>
                  </a:lnTo>
                  <a:cubicBezTo>
                    <a:pt x="f27" y="f4"/>
                    <a:pt x="f3" y="f25"/>
                    <a:pt x="f3" y="f24"/>
                  </a:cubicBezTo>
                  <a:lnTo>
                    <a:pt x="f3" y="f28"/>
                  </a:lnTo>
                  <a:cubicBezTo>
                    <a:pt x="f3" y="f22"/>
                    <a:pt x="f29" y="f2"/>
                    <a:pt x="f26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22" name="Google Shape;10074;p74">
            <a:extLst>
              <a:ext uri="{FF2B5EF4-FFF2-40B4-BE49-F238E27FC236}">
                <a16:creationId xmlns:a16="http://schemas.microsoft.com/office/drawing/2014/main" id="{68927140-3003-8721-73C4-34032F8C53A5}"/>
              </a:ext>
            </a:extLst>
          </p:cNvPr>
          <p:cNvGrpSpPr/>
          <p:nvPr/>
        </p:nvGrpSpPr>
        <p:grpSpPr>
          <a:xfrm>
            <a:off x="3270686" y="2623946"/>
            <a:ext cx="392757" cy="410266"/>
            <a:chOff x="6104278" y="3669075"/>
            <a:chExt cx="523676" cy="547021"/>
          </a:xfrm>
          <a:solidFill>
            <a:srgbClr val="C00000"/>
          </a:solidFill>
        </p:grpSpPr>
        <p:sp>
          <p:nvSpPr>
            <p:cNvPr id="23" name="Google Shape;10075;p74">
              <a:extLst>
                <a:ext uri="{FF2B5EF4-FFF2-40B4-BE49-F238E27FC236}">
                  <a16:creationId xmlns:a16="http://schemas.microsoft.com/office/drawing/2014/main" id="{962EF21D-5158-64C2-99F7-40C21FBABD93}"/>
                </a:ext>
              </a:extLst>
            </p:cNvPr>
            <p:cNvSpPr/>
            <p:nvPr/>
          </p:nvSpPr>
          <p:spPr>
            <a:xfrm>
              <a:off x="6104278" y="3669075"/>
              <a:ext cx="514542" cy="54702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445"/>
                <a:gd name="f4" fmla="val 12414"/>
                <a:gd name="f5" fmla="val 7026"/>
                <a:gd name="f6" fmla="val 1670"/>
                <a:gd name="f7" fmla="val 7278"/>
                <a:gd name="f8" fmla="val 7467"/>
                <a:gd name="f9" fmla="val 1859"/>
                <a:gd name="f10" fmla="val 2111"/>
                <a:gd name="f11" fmla="val 2332"/>
                <a:gd name="f12" fmla="val 2490"/>
                <a:gd name="f13" fmla="val 2080"/>
                <a:gd name="f14" fmla="val 1828"/>
                <a:gd name="f15" fmla="val 1639"/>
                <a:gd name="f16" fmla="val 2300"/>
                <a:gd name="f17" fmla="val 4159"/>
                <a:gd name="f18" fmla="val 4348"/>
                <a:gd name="f19" fmla="val 4537"/>
                <a:gd name="f20" fmla="val 4789"/>
                <a:gd name="f21" fmla="val 4978"/>
                <a:gd name="f22" fmla="val 4317"/>
                <a:gd name="f23" fmla="val 6648"/>
                <a:gd name="f24" fmla="val 6837"/>
                <a:gd name="f25" fmla="val 7058"/>
                <a:gd name="f26" fmla="val 7310"/>
                <a:gd name="f27" fmla="val 6806"/>
                <a:gd name="f28" fmla="val 9106"/>
                <a:gd name="f29" fmla="val 9295"/>
                <a:gd name="f30" fmla="val 9515"/>
                <a:gd name="f31" fmla="val 9736"/>
                <a:gd name="f32" fmla="val 9893"/>
                <a:gd name="f33" fmla="val 9704"/>
                <a:gd name="f34" fmla="val 9263"/>
                <a:gd name="f35" fmla="val 11500"/>
                <a:gd name="f36" fmla="val 10775"/>
                <a:gd name="f37" fmla="val 11342"/>
                <a:gd name="f38" fmla="val 11248"/>
                <a:gd name="f39" fmla="val 10870"/>
                <a:gd name="f40" fmla="val 11594"/>
                <a:gd name="f41" fmla="val 10303"/>
                <a:gd name="f42" fmla="val 9767"/>
                <a:gd name="f43" fmla="val 9326"/>
                <a:gd name="f44" fmla="val 9137"/>
                <a:gd name="f45" fmla="val 1261"/>
                <a:gd name="f46" fmla="val 1"/>
                <a:gd name="f47" fmla="val 568"/>
                <a:gd name="f48" fmla="val 32"/>
                <a:gd name="f49" fmla="val 1229"/>
                <a:gd name="f50" fmla="val 10334"/>
                <a:gd name="f51" fmla="val 11468"/>
                <a:gd name="f52" fmla="val 946"/>
                <a:gd name="f53" fmla="val 10082"/>
                <a:gd name="f54" fmla="val 12224"/>
                <a:gd name="f55" fmla="val 12004"/>
                <a:gd name="f56" fmla="val 9074"/>
                <a:gd name="f57" fmla="val 8538"/>
                <a:gd name="f58" fmla="val 7877"/>
                <a:gd name="f59" fmla="*/ f0 1 12445"/>
                <a:gd name="f60" fmla="*/ f1 1 12414"/>
                <a:gd name="f61" fmla="+- f4 0 f2"/>
                <a:gd name="f62" fmla="+- f3 0 f2"/>
                <a:gd name="f63" fmla="*/ f62 1 12445"/>
                <a:gd name="f64" fmla="*/ f61 1 12414"/>
                <a:gd name="f65" fmla="*/ f2 1 f63"/>
                <a:gd name="f66" fmla="*/ f3 1 f63"/>
                <a:gd name="f67" fmla="*/ f2 1 f64"/>
                <a:gd name="f68" fmla="*/ f4 1 f64"/>
                <a:gd name="f69" fmla="*/ f65 f59 1"/>
                <a:gd name="f70" fmla="*/ f66 f59 1"/>
                <a:gd name="f71" fmla="*/ f68 f60 1"/>
                <a:gd name="f72" fmla="*/ f67 f6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9" t="f72" r="f70" b="f71"/>
              <a:pathLst>
                <a:path w="12445" h="12414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6"/>
                    <a:pt x="f15" y="f10"/>
                  </a:cubicBezTo>
                  <a:cubicBezTo>
                    <a:pt x="f15" y="f14"/>
                    <a:pt x="f14" y="f6"/>
                    <a:pt x="f13" y="f6"/>
                  </a:cubicBezTo>
                  <a:close/>
                  <a:moveTo>
                    <a:pt x="f5" y="f17"/>
                  </a:moveTo>
                  <a:cubicBezTo>
                    <a:pt x="f7" y="f17"/>
                    <a:pt x="f8" y="f18"/>
                    <a:pt x="f8" y="f19"/>
                  </a:cubicBezTo>
                  <a:cubicBezTo>
                    <a:pt x="f8" y="f20"/>
                    <a:pt x="f7" y="f21"/>
                    <a:pt x="f5" y="f21"/>
                  </a:cubicBezTo>
                  <a:lnTo>
                    <a:pt x="f13" y="f21"/>
                  </a:lnTo>
                  <a:cubicBezTo>
                    <a:pt x="f14" y="f21"/>
                    <a:pt x="f15" y="f20"/>
                    <a:pt x="f15" y="f19"/>
                  </a:cubicBezTo>
                  <a:cubicBezTo>
                    <a:pt x="f15" y="f22"/>
                    <a:pt x="f14" y="f17"/>
                    <a:pt x="f13" y="f17"/>
                  </a:cubicBezTo>
                  <a:close/>
                  <a:moveTo>
                    <a:pt x="f5" y="f23"/>
                  </a:moveTo>
                  <a:cubicBezTo>
                    <a:pt x="f7" y="f23"/>
                    <a:pt x="f8" y="f24"/>
                    <a:pt x="f8" y="f25"/>
                  </a:cubicBezTo>
                  <a:cubicBezTo>
                    <a:pt x="f8" y="f26"/>
                    <a:pt x="f7" y="f8"/>
                    <a:pt x="f5" y="f8"/>
                  </a:cubicBezTo>
                  <a:lnTo>
                    <a:pt x="f13" y="f8"/>
                  </a:lnTo>
                  <a:cubicBezTo>
                    <a:pt x="f14" y="f8"/>
                    <a:pt x="f15" y="f7"/>
                    <a:pt x="f15" y="f25"/>
                  </a:cubicBezTo>
                  <a:cubicBezTo>
                    <a:pt x="f15" y="f27"/>
                    <a:pt x="f14" y="f23"/>
                    <a:pt x="f13" y="f23"/>
                  </a:cubicBezTo>
                  <a:close/>
                  <a:moveTo>
                    <a:pt x="f5" y="f28"/>
                  </a:moveTo>
                  <a:cubicBezTo>
                    <a:pt x="f7" y="f28"/>
                    <a:pt x="f8" y="f29"/>
                    <a:pt x="f8" y="f30"/>
                  </a:cubicBezTo>
                  <a:cubicBezTo>
                    <a:pt x="f8" y="f31"/>
                    <a:pt x="f7" y="f32"/>
                    <a:pt x="f5" y="f32"/>
                  </a:cubicBezTo>
                  <a:lnTo>
                    <a:pt x="f13" y="f32"/>
                  </a:lnTo>
                  <a:cubicBezTo>
                    <a:pt x="f14" y="f32"/>
                    <a:pt x="f15" y="f33"/>
                    <a:pt x="f15" y="f30"/>
                  </a:cubicBezTo>
                  <a:cubicBezTo>
                    <a:pt x="f15" y="f34"/>
                    <a:pt x="f14" y="f28"/>
                    <a:pt x="f13" y="f28"/>
                  </a:cubicBezTo>
                  <a:close/>
                  <a:moveTo>
                    <a:pt x="f35" y="f36"/>
                  </a:moveTo>
                  <a:cubicBezTo>
                    <a:pt x="f37" y="f38"/>
                    <a:pt x="f39" y="f40"/>
                    <a:pt x="f41" y="f40"/>
                  </a:cubicBezTo>
                  <a:cubicBezTo>
                    <a:pt x="f42" y="f40"/>
                    <a:pt x="f43" y="f38"/>
                    <a:pt x="f44" y="f36"/>
                  </a:cubicBezTo>
                  <a:close/>
                  <a:moveTo>
                    <a:pt x="f45" y="f46"/>
                  </a:moveTo>
                  <a:cubicBezTo>
                    <a:pt x="f47" y="f46"/>
                    <a:pt x="f48" y="f47"/>
                    <a:pt x="f48" y="f49"/>
                  </a:cubicBezTo>
                  <a:lnTo>
                    <a:pt x="f48" y="f50"/>
                  </a:lnTo>
                  <a:cubicBezTo>
                    <a:pt x="f2" y="f51"/>
                    <a:pt x="f52" y="f4"/>
                    <a:pt x="f13" y="f4"/>
                  </a:cubicBezTo>
                  <a:lnTo>
                    <a:pt x="f50" y="f4"/>
                  </a:lnTo>
                  <a:cubicBezTo>
                    <a:pt x="f35" y="f4"/>
                    <a:pt x="f3" y="f51"/>
                    <a:pt x="f3" y="f50"/>
                  </a:cubicBezTo>
                  <a:cubicBezTo>
                    <a:pt x="f3" y="f53"/>
                    <a:pt x="f54" y="f32"/>
                    <a:pt x="f55" y="f32"/>
                  </a:cubicBezTo>
                  <a:lnTo>
                    <a:pt x="f56" y="f32"/>
                  </a:lnTo>
                  <a:lnTo>
                    <a:pt x="f56" y="f49"/>
                  </a:lnTo>
                  <a:cubicBezTo>
                    <a:pt x="f56" y="f47"/>
                    <a:pt x="f57" y="f46"/>
                    <a:pt x="f58" y="f4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4" name="Google Shape;10076;p74">
              <a:extLst>
                <a:ext uri="{FF2B5EF4-FFF2-40B4-BE49-F238E27FC236}">
                  <a16:creationId xmlns:a16="http://schemas.microsoft.com/office/drawing/2014/main" id="{B5E53784-7C55-6889-AFFD-6D5ED606B5D8}"/>
                </a:ext>
              </a:extLst>
            </p:cNvPr>
            <p:cNvSpPr/>
            <p:nvPr/>
          </p:nvSpPr>
          <p:spPr>
            <a:xfrm>
              <a:off x="6511981" y="3985586"/>
              <a:ext cx="113376" cy="9725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42"/>
                <a:gd name="f4" fmla="val 2207"/>
                <a:gd name="f5" fmla="val 1"/>
                <a:gd name="f6" fmla="val 32"/>
                <a:gd name="f7" fmla="val 1009"/>
                <a:gd name="f8" fmla="val 1986"/>
                <a:gd name="f9" fmla="val 1103"/>
                <a:gd name="f10" fmla="val 2080"/>
                <a:gd name="f11" fmla="val 1261"/>
                <a:gd name="f12" fmla="val 2206"/>
                <a:gd name="f13" fmla="val 1418"/>
                <a:gd name="f14" fmla="val 1576"/>
                <a:gd name="f15" fmla="val 1733"/>
                <a:gd name="f16" fmla="val 2143"/>
                <a:gd name="f17" fmla="val 1796"/>
                <a:gd name="f18" fmla="val 2741"/>
                <a:gd name="f19" fmla="*/ f0 1 2742"/>
                <a:gd name="f20" fmla="*/ f1 1 2207"/>
                <a:gd name="f21" fmla="+- f4 0 f2"/>
                <a:gd name="f22" fmla="+- f3 0 f2"/>
                <a:gd name="f23" fmla="*/ f22 1 2742"/>
                <a:gd name="f24" fmla="*/ f21 1 2207"/>
                <a:gd name="f25" fmla="*/ f2 1 f23"/>
                <a:gd name="f26" fmla="*/ f3 1 f23"/>
                <a:gd name="f27" fmla="*/ f2 1 f24"/>
                <a:gd name="f28" fmla="*/ f4 1 f24"/>
                <a:gd name="f29" fmla="*/ f25 f19 1"/>
                <a:gd name="f30" fmla="*/ f26 f19 1"/>
                <a:gd name="f31" fmla="*/ f28 f20 1"/>
                <a:gd name="f32" fmla="*/ f27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2742" h="2207">
                  <a:moveTo>
                    <a:pt x="f2" y="f5"/>
                  </a:moveTo>
                  <a:lnTo>
                    <a:pt x="f2" y="f6"/>
                  </a:lnTo>
                  <a:lnTo>
                    <a:pt x="f7" y="f8"/>
                  </a:lnTo>
                  <a:cubicBezTo>
                    <a:pt x="f9" y="f10"/>
                    <a:pt x="f11" y="f12"/>
                    <a:pt x="f13" y="f12"/>
                  </a:cubicBezTo>
                  <a:cubicBezTo>
                    <a:pt x="f14" y="f12"/>
                    <a:pt x="f15" y="f16"/>
                    <a:pt x="f17" y="f8"/>
                  </a:cubicBezTo>
                  <a:lnTo>
                    <a:pt x="f18" y="f6"/>
                  </a:lnTo>
                  <a:lnTo>
                    <a:pt x="f18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5" name="Google Shape;10077;p74">
              <a:extLst>
                <a:ext uri="{FF2B5EF4-FFF2-40B4-BE49-F238E27FC236}">
                  <a16:creationId xmlns:a16="http://schemas.microsoft.com/office/drawing/2014/main" id="{E2661D98-3A05-EF81-B279-0CBA79871CF8}"/>
                </a:ext>
              </a:extLst>
            </p:cNvPr>
            <p:cNvSpPr/>
            <p:nvPr/>
          </p:nvSpPr>
          <p:spPr>
            <a:xfrm>
              <a:off x="6514578" y="3670474"/>
              <a:ext cx="113376" cy="27906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42"/>
                <a:gd name="f4" fmla="val 6333"/>
                <a:gd name="f5" fmla="val 1796"/>
                <a:gd name="f6" fmla="val 819"/>
                <a:gd name="f7" fmla="val 1891"/>
                <a:gd name="f8" fmla="val 1922"/>
                <a:gd name="f9" fmla="val 882"/>
                <a:gd name="f10" fmla="val 945"/>
                <a:gd name="f11" fmla="val 1638"/>
                <a:gd name="f12" fmla="val 820"/>
                <a:gd name="f13" fmla="val 851"/>
                <a:gd name="f14" fmla="val 883"/>
                <a:gd name="f15" fmla="val 977"/>
                <a:gd name="f16" fmla="val 410"/>
                <a:gd name="f17" fmla="val 1"/>
                <a:gd name="f18" fmla="val 2741"/>
                <a:gd name="f19" fmla="val 2300"/>
                <a:gd name="f20" fmla="*/ f0 1 2742"/>
                <a:gd name="f21" fmla="*/ f1 1 6333"/>
                <a:gd name="f22" fmla="+- f4 0 f2"/>
                <a:gd name="f23" fmla="+- f3 0 f2"/>
                <a:gd name="f24" fmla="*/ f23 1 2742"/>
                <a:gd name="f25" fmla="*/ f22 1 6333"/>
                <a:gd name="f26" fmla="*/ f2 1 f24"/>
                <a:gd name="f27" fmla="*/ f3 1 f24"/>
                <a:gd name="f28" fmla="*/ f2 1 f25"/>
                <a:gd name="f29" fmla="*/ f4 1 f25"/>
                <a:gd name="f30" fmla="*/ f26 f20 1"/>
                <a:gd name="f31" fmla="*/ f27 f20 1"/>
                <a:gd name="f32" fmla="*/ f29 f21 1"/>
                <a:gd name="f33" fmla="*/ f28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2742" h="6333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lnTo>
                    <a:pt x="f12" y="f11"/>
                  </a:lnTo>
                  <a:lnTo>
                    <a:pt x="f12" y="f10"/>
                  </a:lnTo>
                  <a:cubicBezTo>
                    <a:pt x="f12" y="f13"/>
                    <a:pt x="f14" y="f6"/>
                    <a:pt x="f15" y="f6"/>
                  </a:cubicBezTo>
                  <a:close/>
                  <a:moveTo>
                    <a:pt x="f15" y="f2"/>
                  </a:moveTo>
                  <a:cubicBezTo>
                    <a:pt x="f16" y="f2"/>
                    <a:pt x="f17" y="f16"/>
                    <a:pt x="f17" y="f10"/>
                  </a:cubicBezTo>
                  <a:lnTo>
                    <a:pt x="f17" y="f4"/>
                  </a:lnTo>
                  <a:lnTo>
                    <a:pt x="f18" y="f4"/>
                  </a:lnTo>
                  <a:lnTo>
                    <a:pt x="f18" y="f10"/>
                  </a:lnTo>
                  <a:cubicBezTo>
                    <a:pt x="f18" y="f16"/>
                    <a:pt x="f19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26" name="Google Shape;10084;p74">
            <a:extLst>
              <a:ext uri="{FF2B5EF4-FFF2-40B4-BE49-F238E27FC236}">
                <a16:creationId xmlns:a16="http://schemas.microsoft.com/office/drawing/2014/main" id="{EBE0DEAE-7838-46B4-AFBE-7F24033A2A80}"/>
              </a:ext>
            </a:extLst>
          </p:cNvPr>
          <p:cNvGrpSpPr/>
          <p:nvPr/>
        </p:nvGrpSpPr>
        <p:grpSpPr>
          <a:xfrm>
            <a:off x="5822603" y="2632957"/>
            <a:ext cx="359660" cy="371038"/>
            <a:chOff x="9506833" y="3681090"/>
            <a:chExt cx="479547" cy="494717"/>
          </a:xfrm>
          <a:solidFill>
            <a:srgbClr val="C00000"/>
          </a:solidFill>
        </p:grpSpPr>
        <p:sp>
          <p:nvSpPr>
            <p:cNvPr id="27" name="Google Shape;10085;p74">
              <a:extLst>
                <a:ext uri="{FF2B5EF4-FFF2-40B4-BE49-F238E27FC236}">
                  <a16:creationId xmlns:a16="http://schemas.microsoft.com/office/drawing/2014/main" id="{B6AAADA7-C9BF-5F40-458E-75584E97D0BC}"/>
                </a:ext>
              </a:extLst>
            </p:cNvPr>
            <p:cNvSpPr/>
            <p:nvPr/>
          </p:nvSpPr>
          <p:spPr>
            <a:xfrm>
              <a:off x="9605113" y="4028124"/>
              <a:ext cx="119630" cy="4798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183"/>
                <a:gd name="f4" fmla="val 1198"/>
                <a:gd name="f5" fmla="val 1607"/>
                <a:gd name="f6" fmla="val 820"/>
                <a:gd name="f7" fmla="val 190"/>
                <a:gd name="f8" fmla="val 504"/>
                <a:gd name="f9" fmla="val 1"/>
                <a:gd name="f10" fmla="val 1197"/>
                <a:gd name="f11" fmla="val 3025"/>
                <a:gd name="f12" fmla="val 536"/>
                <a:gd name="f13" fmla="val 2363"/>
                <a:gd name="f14" fmla="*/ f0 1 3183"/>
                <a:gd name="f15" fmla="*/ f1 1 1198"/>
                <a:gd name="f16" fmla="+- f4 0 f2"/>
                <a:gd name="f17" fmla="+- f3 0 f2"/>
                <a:gd name="f18" fmla="*/ f17 1 3183"/>
                <a:gd name="f19" fmla="*/ f16 1 1198"/>
                <a:gd name="f20" fmla="*/ f2 1 f18"/>
                <a:gd name="f21" fmla="*/ f3 1 f18"/>
                <a:gd name="f22" fmla="*/ f2 1 f19"/>
                <a:gd name="f23" fmla="*/ f4 1 f19"/>
                <a:gd name="f24" fmla="*/ f20 f14 1"/>
                <a:gd name="f25" fmla="*/ f21 f14 1"/>
                <a:gd name="f26" fmla="*/ f23 f15 1"/>
                <a:gd name="f27" fmla="*/ f22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3183" h="1198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3" y="f10"/>
                  </a:lnTo>
                  <a:cubicBezTo>
                    <a:pt x="f11" y="f12"/>
                    <a:pt x="f13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8" name="Google Shape;10086;p74">
              <a:extLst>
                <a:ext uri="{FF2B5EF4-FFF2-40B4-BE49-F238E27FC236}">
                  <a16:creationId xmlns:a16="http://schemas.microsoft.com/office/drawing/2014/main" id="{E6AC8279-333F-7617-74EA-F515FE84C5A1}"/>
                </a:ext>
              </a:extLst>
            </p:cNvPr>
            <p:cNvSpPr/>
            <p:nvPr/>
          </p:nvSpPr>
          <p:spPr>
            <a:xfrm>
              <a:off x="9631155" y="3930027"/>
              <a:ext cx="65169" cy="6553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734"/>
                <a:gd name="f4" fmla="val 1636"/>
                <a:gd name="f5" fmla="val 858"/>
                <a:gd name="f6" fmla="val 784"/>
                <a:gd name="f7" fmla="val 707"/>
                <a:gd name="f8" fmla="val 8"/>
                <a:gd name="f9" fmla="val 631"/>
                <a:gd name="f10" fmla="val 23"/>
                <a:gd name="f11" fmla="val 347"/>
                <a:gd name="f12" fmla="val 118"/>
                <a:gd name="f13" fmla="val 127"/>
                <a:gd name="f14" fmla="val 307"/>
                <a:gd name="f15" fmla="val 95"/>
                <a:gd name="f16" fmla="val 590"/>
                <a:gd name="f17" fmla="val 1"/>
                <a:gd name="f18" fmla="val 906"/>
                <a:gd name="f19" fmla="val 1189"/>
                <a:gd name="f20" fmla="val 284"/>
                <a:gd name="f21" fmla="val 1410"/>
                <a:gd name="f22" fmla="val 446"/>
                <a:gd name="f23" fmla="val 1548"/>
                <a:gd name="f24" fmla="val 658"/>
                <a:gd name="f25" fmla="val 871"/>
                <a:gd name="f26" fmla="val 949"/>
                <a:gd name="f27" fmla="val 1027"/>
                <a:gd name="f28" fmla="val 1624"/>
                <a:gd name="f29" fmla="val 1103"/>
                <a:gd name="f30" fmla="val 1599"/>
                <a:gd name="f31" fmla="val 1387"/>
                <a:gd name="f32" fmla="val 1536"/>
                <a:gd name="f33" fmla="val 1607"/>
                <a:gd name="f34" fmla="val 1347"/>
                <a:gd name="f35" fmla="val 1670"/>
                <a:gd name="f36" fmla="val 1063"/>
                <a:gd name="f37" fmla="val 1733"/>
                <a:gd name="f38" fmla="val 748"/>
                <a:gd name="f39" fmla="val 464"/>
                <a:gd name="f40" fmla="val 1450"/>
                <a:gd name="f41" fmla="val 244"/>
                <a:gd name="f42" fmla="val 1307"/>
                <a:gd name="f43" fmla="val 77"/>
                <a:gd name="f44" fmla="val 1091"/>
                <a:gd name="f45" fmla="*/ f0 1 1734"/>
                <a:gd name="f46" fmla="*/ f1 1 1636"/>
                <a:gd name="f47" fmla="+- f4 0 f2"/>
                <a:gd name="f48" fmla="+- f3 0 f2"/>
                <a:gd name="f49" fmla="*/ f48 1 1734"/>
                <a:gd name="f50" fmla="*/ f47 1 1636"/>
                <a:gd name="f51" fmla="*/ f2 1 f49"/>
                <a:gd name="f52" fmla="*/ f3 1 f49"/>
                <a:gd name="f53" fmla="*/ f2 1 f50"/>
                <a:gd name="f54" fmla="*/ f4 1 f50"/>
                <a:gd name="f55" fmla="*/ f51 f45 1"/>
                <a:gd name="f56" fmla="*/ f52 f45 1"/>
                <a:gd name="f57" fmla="*/ f54 f46 1"/>
                <a:gd name="f58" fmla="*/ f53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5" t="f58" r="f56" b="f57"/>
              <a:pathLst>
                <a:path w="1733" h="1636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5" y="f19"/>
                    <a:pt x="f20" y="f21"/>
                  </a:cubicBezTo>
                  <a:cubicBezTo>
                    <a:pt x="f22" y="f23"/>
                    <a:pt x="f24" y="f4"/>
                    <a:pt x="f25" y="f4"/>
                  </a:cubicBezTo>
                  <a:cubicBezTo>
                    <a:pt x="f26" y="f4"/>
                    <a:pt x="f27" y="f28"/>
                    <a:pt x="f29" y="f30"/>
                  </a:cubicBezTo>
                  <a:cubicBezTo>
                    <a:pt x="f31" y="f32"/>
                    <a:pt x="f33" y="f34"/>
                    <a:pt x="f35" y="f36"/>
                  </a:cubicBezTo>
                  <a:cubicBezTo>
                    <a:pt x="f37" y="f38"/>
                    <a:pt x="f35" y="f39"/>
                    <a:pt x="f40" y="f41"/>
                  </a:cubicBezTo>
                  <a:cubicBezTo>
                    <a:pt x="f42" y="f43"/>
                    <a:pt x="f44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9" name="Google Shape;10087;p74">
              <a:extLst>
                <a:ext uri="{FF2B5EF4-FFF2-40B4-BE49-F238E27FC236}">
                  <a16:creationId xmlns:a16="http://schemas.microsoft.com/office/drawing/2014/main" id="{CC4CD1C5-8A84-4A9E-A428-F17FE30379C6}"/>
                </a:ext>
              </a:extLst>
            </p:cNvPr>
            <p:cNvSpPr/>
            <p:nvPr/>
          </p:nvSpPr>
          <p:spPr>
            <a:xfrm>
              <a:off x="9506833" y="3681090"/>
              <a:ext cx="479547" cy="494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760"/>
                <a:gd name="f4" fmla="val 12351"/>
                <a:gd name="f5" fmla="val 6428"/>
                <a:gd name="f6" fmla="val 820"/>
                <a:gd name="f7" fmla="val 6900"/>
                <a:gd name="f8" fmla="val 7247"/>
                <a:gd name="f9" fmla="val 1166"/>
                <a:gd name="f10" fmla="val 1639"/>
                <a:gd name="f11" fmla="val 4128"/>
                <a:gd name="f12" fmla="val 5609"/>
                <a:gd name="f13" fmla="val 5955"/>
                <a:gd name="f14" fmla="val 10681"/>
                <a:gd name="f15" fmla="val 6616"/>
                <a:gd name="f16" fmla="val 10901"/>
                <a:gd name="f17" fmla="val 11059"/>
                <a:gd name="f18" fmla="val 6805"/>
                <a:gd name="f19" fmla="val 6994"/>
                <a:gd name="f20" fmla="val 11122"/>
                <a:gd name="f21" fmla="val 7436"/>
                <a:gd name="f22" fmla="val 8192"/>
                <a:gd name="f23" fmla="val 7971"/>
                <a:gd name="f24" fmla="val 7751"/>
                <a:gd name="f25" fmla="val 6742"/>
                <a:gd name="f26" fmla="val 8255"/>
                <a:gd name="f27" fmla="val 8444"/>
                <a:gd name="f28" fmla="val 8696"/>
                <a:gd name="f29" fmla="val 8885"/>
                <a:gd name="f30" fmla="val 9074"/>
                <a:gd name="f31" fmla="val 4233"/>
                <a:gd name="f32" fmla="val 5360"/>
                <a:gd name="f33" fmla="val 4671"/>
                <a:gd name="f34" fmla="val 5082"/>
                <a:gd name="f35" fmla="val 5531"/>
                <a:gd name="f36" fmla="val 5388"/>
                <a:gd name="f37" fmla="val 5860"/>
                <a:gd name="f38" fmla="val 5829"/>
                <a:gd name="f39" fmla="val 6301"/>
                <a:gd name="f40" fmla="val 5987"/>
                <a:gd name="f41" fmla="val 6868"/>
                <a:gd name="f42" fmla="val 7467"/>
                <a:gd name="f43" fmla="val 5766"/>
                <a:gd name="f44" fmla="val 5640"/>
                <a:gd name="f45" fmla="val 5451"/>
                <a:gd name="f46" fmla="val 6176"/>
                <a:gd name="f47" fmla="val 8601"/>
                <a:gd name="f48" fmla="val 6711"/>
                <a:gd name="f49" fmla="val 9389"/>
                <a:gd name="f50" fmla="val 10334"/>
                <a:gd name="f51" fmla="val 10555"/>
                <a:gd name="f52" fmla="val 6491"/>
                <a:gd name="f53" fmla="val 10744"/>
                <a:gd name="f54" fmla="val 6270"/>
                <a:gd name="f55" fmla="val 2143"/>
                <a:gd name="f56" fmla="val 1891"/>
                <a:gd name="f57" fmla="val 1733"/>
                <a:gd name="f58" fmla="val 10303"/>
                <a:gd name="f59" fmla="val 9357"/>
                <a:gd name="f60" fmla="val 2238"/>
                <a:gd name="f61" fmla="val 8570"/>
                <a:gd name="f62" fmla="val 3025"/>
                <a:gd name="f63" fmla="val 8129"/>
                <a:gd name="f64" fmla="val 2647"/>
                <a:gd name="f65" fmla="val 7688"/>
                <a:gd name="f66" fmla="val 2490"/>
                <a:gd name="f67" fmla="val 7121"/>
                <a:gd name="f68" fmla="val 6553"/>
                <a:gd name="f69" fmla="val 2805"/>
                <a:gd name="f70" fmla="val 6018"/>
                <a:gd name="f71" fmla="val 3246"/>
                <a:gd name="f72" fmla="val 5577"/>
                <a:gd name="f73" fmla="val 3781"/>
                <a:gd name="f74" fmla="val 5419"/>
                <a:gd name="f75" fmla="val 3933"/>
                <a:gd name="f76" fmla="val 5379"/>
                <a:gd name="f77" fmla="val 4084"/>
                <a:gd name="f78" fmla="val 9893"/>
                <a:gd name="f79" fmla="val 10113"/>
                <a:gd name="f80" fmla="val 10050"/>
                <a:gd name="f81" fmla="val 6396"/>
                <a:gd name="f82" fmla="val 5483"/>
                <a:gd name="f83" fmla="val 4726"/>
                <a:gd name="f84" fmla="val 725"/>
                <a:gd name="f85" fmla="val 2458"/>
                <a:gd name="f86" fmla="val 1261"/>
                <a:gd name="f87" fmla="val 599"/>
                <a:gd name="f88" fmla="val 1"/>
                <a:gd name="f89" fmla="val 3686"/>
                <a:gd name="f90" fmla="val 11815"/>
                <a:gd name="f91" fmla="val 568"/>
                <a:gd name="f92" fmla="val 12350"/>
                <a:gd name="f93" fmla="val 11468"/>
                <a:gd name="f94" fmla="val 12130"/>
                <a:gd name="f95" fmla="val 12697"/>
                <a:gd name="f96" fmla="val 12162"/>
                <a:gd name="f97" fmla="val 11500"/>
                <a:gd name="f98" fmla="val 8034"/>
                <a:gd name="f99" fmla="val 7278"/>
                <a:gd name="f100" fmla="*/ f0 1 12760"/>
                <a:gd name="f101" fmla="*/ f1 1 12351"/>
                <a:gd name="f102" fmla="+- f4 0 f2"/>
                <a:gd name="f103" fmla="+- f3 0 f2"/>
                <a:gd name="f104" fmla="*/ f103 1 12760"/>
                <a:gd name="f105" fmla="*/ f102 1 12351"/>
                <a:gd name="f106" fmla="*/ f2 1 f104"/>
                <a:gd name="f107" fmla="*/ f3 1 f104"/>
                <a:gd name="f108" fmla="*/ f2 1 f105"/>
                <a:gd name="f109" fmla="*/ f4 1 f105"/>
                <a:gd name="f110" fmla="*/ f106 f100 1"/>
                <a:gd name="f111" fmla="*/ f107 f100 1"/>
                <a:gd name="f112" fmla="*/ f109 f101 1"/>
                <a:gd name="f113" fmla="*/ f108 f10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0" t="f113" r="f111" b="f112"/>
              <a:pathLst>
                <a:path w="12759" h="12351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lnTo>
                    <a:pt x="f12" y="f11"/>
                  </a:lnTo>
                  <a:lnTo>
                    <a:pt x="f12" y="f10"/>
                  </a:lnTo>
                  <a:cubicBezTo>
                    <a:pt x="f12" y="f9"/>
                    <a:pt x="f13" y="f6"/>
                    <a:pt x="f5" y="f6"/>
                  </a:cubicBezTo>
                  <a:close/>
                  <a:moveTo>
                    <a:pt x="f14" y="f15"/>
                  </a:moveTo>
                  <a:cubicBezTo>
                    <a:pt x="f16" y="f15"/>
                    <a:pt x="f17" y="f18"/>
                    <a:pt x="f17" y="f19"/>
                  </a:cubicBezTo>
                  <a:cubicBezTo>
                    <a:pt x="f20" y="f8"/>
                    <a:pt x="f16" y="f21"/>
                    <a:pt x="f14" y="f21"/>
                  </a:cubicBezTo>
                  <a:lnTo>
                    <a:pt x="f22" y="f21"/>
                  </a:lnTo>
                  <a:cubicBezTo>
                    <a:pt x="f23" y="f21"/>
                    <a:pt x="f24" y="f8"/>
                    <a:pt x="f24" y="f19"/>
                  </a:cubicBezTo>
                  <a:cubicBezTo>
                    <a:pt x="f24" y="f25"/>
                    <a:pt x="f23" y="f15"/>
                    <a:pt x="f22" y="f15"/>
                  </a:cubicBezTo>
                  <a:close/>
                  <a:moveTo>
                    <a:pt x="f14" y="f26"/>
                  </a:moveTo>
                  <a:cubicBezTo>
                    <a:pt x="f16" y="f26"/>
                    <a:pt x="f17" y="f27"/>
                    <a:pt x="f17" y="f28"/>
                  </a:cubicBezTo>
                  <a:cubicBezTo>
                    <a:pt x="f20" y="f29"/>
                    <a:pt x="f16" y="f30"/>
                    <a:pt x="f14" y="f30"/>
                  </a:cubicBezTo>
                  <a:lnTo>
                    <a:pt x="f22" y="f30"/>
                  </a:lnTo>
                  <a:cubicBezTo>
                    <a:pt x="f23" y="f30"/>
                    <a:pt x="f24" y="f29"/>
                    <a:pt x="f24" y="f28"/>
                  </a:cubicBezTo>
                  <a:cubicBezTo>
                    <a:pt x="f24" y="f27"/>
                    <a:pt x="f23" y="f26"/>
                    <a:pt x="f22" y="f26"/>
                  </a:cubicBezTo>
                  <a:close/>
                  <a:moveTo>
                    <a:pt x="f31" y="f32"/>
                  </a:moveTo>
                  <a:cubicBezTo>
                    <a:pt x="f33" y="f32"/>
                    <a:pt x="f34" y="f35"/>
                    <a:pt x="f36" y="f37"/>
                  </a:cubicBezTo>
                  <a:cubicBezTo>
                    <a:pt x="f38" y="f39"/>
                    <a:pt x="f40" y="f41"/>
                    <a:pt x="f38" y="f42"/>
                  </a:cubicBezTo>
                  <a:cubicBezTo>
                    <a:pt x="f43" y="f24"/>
                    <a:pt x="f44" y="f23"/>
                    <a:pt x="f45" y="f22"/>
                  </a:cubicBezTo>
                  <a:cubicBezTo>
                    <a:pt x="f46" y="f47"/>
                    <a:pt x="f48" y="f49"/>
                    <a:pt x="f48" y="f50"/>
                  </a:cubicBezTo>
                  <a:cubicBezTo>
                    <a:pt x="f48" y="f51"/>
                    <a:pt x="f52" y="f53"/>
                    <a:pt x="f54" y="f53"/>
                  </a:cubicBezTo>
                  <a:lnTo>
                    <a:pt x="f55" y="f53"/>
                  </a:lnTo>
                  <a:cubicBezTo>
                    <a:pt x="f56" y="f53"/>
                    <a:pt x="f57" y="f51"/>
                    <a:pt x="f57" y="f58"/>
                  </a:cubicBezTo>
                  <a:cubicBezTo>
                    <a:pt x="f57" y="f59"/>
                    <a:pt x="f60" y="f61"/>
                    <a:pt x="f62" y="f63"/>
                  </a:cubicBezTo>
                  <a:cubicBezTo>
                    <a:pt x="f64" y="f65"/>
                    <a:pt x="f66" y="f67"/>
                    <a:pt x="f64" y="f68"/>
                  </a:cubicBezTo>
                  <a:cubicBezTo>
                    <a:pt x="f69" y="f70"/>
                    <a:pt x="f71" y="f72"/>
                    <a:pt x="f73" y="f74"/>
                  </a:cubicBezTo>
                  <a:cubicBezTo>
                    <a:pt x="f75" y="f76"/>
                    <a:pt x="f77" y="f32"/>
                    <a:pt x="f31" y="f32"/>
                  </a:cubicBezTo>
                  <a:close/>
                  <a:moveTo>
                    <a:pt x="f14" y="f78"/>
                  </a:moveTo>
                  <a:cubicBezTo>
                    <a:pt x="f16" y="f78"/>
                    <a:pt x="f17" y="f79"/>
                    <a:pt x="f17" y="f58"/>
                  </a:cubicBezTo>
                  <a:cubicBezTo>
                    <a:pt x="f20" y="f51"/>
                    <a:pt x="f16" y="f53"/>
                    <a:pt x="f14" y="f53"/>
                  </a:cubicBezTo>
                  <a:lnTo>
                    <a:pt x="f22" y="f53"/>
                  </a:lnTo>
                  <a:cubicBezTo>
                    <a:pt x="f23" y="f53"/>
                    <a:pt x="f24" y="f51"/>
                    <a:pt x="f24" y="f58"/>
                  </a:cubicBezTo>
                  <a:cubicBezTo>
                    <a:pt x="f24" y="f80"/>
                    <a:pt x="f23" y="f78"/>
                    <a:pt x="f22" y="f78"/>
                  </a:cubicBezTo>
                  <a:close/>
                  <a:moveTo>
                    <a:pt x="f81" y="f2"/>
                  </a:moveTo>
                  <a:cubicBezTo>
                    <a:pt x="f82" y="f2"/>
                    <a:pt x="f83" y="f84"/>
                    <a:pt x="f83" y="f10"/>
                  </a:cubicBezTo>
                  <a:lnTo>
                    <a:pt x="f83" y="f85"/>
                  </a:lnTo>
                  <a:lnTo>
                    <a:pt x="f86" y="f85"/>
                  </a:lnTo>
                  <a:cubicBezTo>
                    <a:pt x="f87" y="f85"/>
                    <a:pt x="f88" y="f62"/>
                    <a:pt x="f88" y="f89"/>
                  </a:cubicBezTo>
                  <a:lnTo>
                    <a:pt x="f88" y="f20"/>
                  </a:lnTo>
                  <a:cubicBezTo>
                    <a:pt x="f88" y="f90"/>
                    <a:pt x="f91" y="f92"/>
                    <a:pt x="f86" y="f92"/>
                  </a:cubicBezTo>
                  <a:lnTo>
                    <a:pt x="f93" y="f92"/>
                  </a:lnTo>
                  <a:cubicBezTo>
                    <a:pt x="f94" y="f92"/>
                    <a:pt x="f95" y="f90"/>
                    <a:pt x="f95" y="f20"/>
                  </a:cubicBezTo>
                  <a:lnTo>
                    <a:pt x="f95" y="f89"/>
                  </a:lnTo>
                  <a:cubicBezTo>
                    <a:pt x="f3" y="f62"/>
                    <a:pt x="f96" y="f85"/>
                    <a:pt x="f97" y="f85"/>
                  </a:cubicBezTo>
                  <a:lnTo>
                    <a:pt x="f98" y="f85"/>
                  </a:lnTo>
                  <a:lnTo>
                    <a:pt x="f98" y="f10"/>
                  </a:lnTo>
                  <a:cubicBezTo>
                    <a:pt x="f98" y="f84"/>
                    <a:pt x="f99" y="f2"/>
                    <a:pt x="f81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30" name="Google Shape;10088;p74">
              <a:extLst>
                <a:ext uri="{FF2B5EF4-FFF2-40B4-BE49-F238E27FC236}">
                  <a16:creationId xmlns:a16="http://schemas.microsoft.com/office/drawing/2014/main" id="{233F8D26-60FE-F299-95D9-1C28FE875504}"/>
                </a:ext>
              </a:extLst>
            </p:cNvPr>
            <p:cNvSpPr/>
            <p:nvPr/>
          </p:nvSpPr>
          <p:spPr>
            <a:xfrm>
              <a:off x="9737738" y="3735360"/>
              <a:ext cx="21314" cy="2275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67"/>
                <a:gd name="f4" fmla="val 568"/>
                <a:gd name="f5" fmla="val 284"/>
                <a:gd name="f6" fmla="val 126"/>
                <a:gd name="f7" fmla="val 441"/>
                <a:gd name="f8" fmla="*/ f0 1 567"/>
                <a:gd name="f9" fmla="*/ f1 1 568"/>
                <a:gd name="f10" fmla="+- f4 0 f2"/>
                <a:gd name="f11" fmla="+- f3 0 f2"/>
                <a:gd name="f12" fmla="*/ f11 1 567"/>
                <a:gd name="f13" fmla="*/ f10 1 568"/>
                <a:gd name="f14" fmla="*/ f2 1 f12"/>
                <a:gd name="f15" fmla="*/ f3 1 f12"/>
                <a:gd name="f16" fmla="*/ f2 1 f13"/>
                <a:gd name="f17" fmla="*/ f4 1 f13"/>
                <a:gd name="f18" fmla="*/ f14 f8 1"/>
                <a:gd name="f19" fmla="*/ f15 f8 1"/>
                <a:gd name="f20" fmla="*/ f17 f9 1"/>
                <a:gd name="f21" fmla="*/ f16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567" h="568">
                  <a:moveTo>
                    <a:pt x="f5" y="f2"/>
                  </a:moveTo>
                  <a:cubicBezTo>
                    <a:pt x="f6" y="f2"/>
                    <a:pt x="f2" y="f6"/>
                    <a:pt x="f2" y="f5"/>
                  </a:cubicBezTo>
                  <a:cubicBezTo>
                    <a:pt x="f2" y="f7"/>
                    <a:pt x="f6" y="f3"/>
                    <a:pt x="f5" y="f3"/>
                  </a:cubicBezTo>
                  <a:cubicBezTo>
                    <a:pt x="f7" y="f3"/>
                    <a:pt x="f3" y="f7"/>
                    <a:pt x="f3" y="f5"/>
                  </a:cubicBezTo>
                  <a:cubicBezTo>
                    <a:pt x="f3" y="f6"/>
                    <a:pt x="f7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31" name="Google Shape;10089;p74">
            <a:extLst>
              <a:ext uri="{FF2B5EF4-FFF2-40B4-BE49-F238E27FC236}">
                <a16:creationId xmlns:a16="http://schemas.microsoft.com/office/drawing/2014/main" id="{E49ED16F-E6C1-E3B0-D780-1C53EF803D48}"/>
              </a:ext>
            </a:extLst>
          </p:cNvPr>
          <p:cNvGrpSpPr/>
          <p:nvPr/>
        </p:nvGrpSpPr>
        <p:grpSpPr>
          <a:xfrm>
            <a:off x="5095991" y="1051763"/>
            <a:ext cx="515509" cy="543503"/>
            <a:chOff x="8538017" y="1572832"/>
            <a:chExt cx="687345" cy="724670"/>
          </a:xfrm>
          <a:solidFill>
            <a:srgbClr val="C00000"/>
          </a:solidFill>
        </p:grpSpPr>
        <p:sp>
          <p:nvSpPr>
            <p:cNvPr id="32" name="Google Shape;10090;p74">
              <a:extLst>
                <a:ext uri="{FF2B5EF4-FFF2-40B4-BE49-F238E27FC236}">
                  <a16:creationId xmlns:a16="http://schemas.microsoft.com/office/drawing/2014/main" id="{DEF93029-D6DA-CD45-93A1-B1C746DB70E8}"/>
                </a:ext>
              </a:extLst>
            </p:cNvPr>
            <p:cNvSpPr/>
            <p:nvPr/>
          </p:nvSpPr>
          <p:spPr>
            <a:xfrm>
              <a:off x="8697919" y="1572832"/>
              <a:ext cx="367515" cy="45816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06"/>
                <a:gd name="f4" fmla="val 7961"/>
                <a:gd name="f5" fmla="val 4506"/>
                <a:gd name="f6" fmla="val 3266"/>
                <a:gd name="f7" fmla="val 4569"/>
                <a:gd name="f8" fmla="val 4601"/>
                <a:gd name="f9" fmla="val 3298"/>
                <a:gd name="f10" fmla="val 4632"/>
                <a:gd name="f11" fmla="val 5577"/>
                <a:gd name="f12" fmla="val 4621"/>
                <a:gd name="f13" fmla="val 5420"/>
                <a:gd name="f14" fmla="val 5881"/>
                <a:gd name="f15" fmla="val 4664"/>
                <a:gd name="f16" fmla="val 7110"/>
                <a:gd name="f17" fmla="val 3403"/>
                <a:gd name="f18" fmla="val 2206"/>
                <a:gd name="f19" fmla="val 1419"/>
                <a:gd name="f20" fmla="val 5944"/>
                <a:gd name="f21" fmla="val 1261"/>
                <a:gd name="f22" fmla="val 2238"/>
                <a:gd name="f23" fmla="val 2269"/>
                <a:gd name="f24" fmla="val 2301"/>
                <a:gd name="f25" fmla="val 4055"/>
                <a:gd name="f26" fmla="val 1"/>
                <a:gd name="f27" fmla="val 3400"/>
                <a:gd name="f28" fmla="val 2703"/>
                <a:gd name="f29" fmla="val 167"/>
                <a:gd name="f30" fmla="val 2049"/>
                <a:gd name="f31" fmla="val 494"/>
                <a:gd name="f32" fmla="val 1957"/>
                <a:gd name="f33" fmla="val 483"/>
                <a:gd name="f34" fmla="val 1867"/>
                <a:gd name="f35" fmla="val 478"/>
                <a:gd name="f36" fmla="val 1779"/>
                <a:gd name="f37" fmla="val 1354"/>
                <a:gd name="f38" fmla="val 976"/>
                <a:gd name="f39" fmla="val 600"/>
                <a:gd name="f40" fmla="val 662"/>
                <a:gd name="f41" fmla="val 809"/>
                <a:gd name="f42" fmla="val 347"/>
                <a:gd name="f43" fmla="val 1061"/>
                <a:gd name="f44" fmla="val 1534"/>
                <a:gd name="f45" fmla="val 2384"/>
                <a:gd name="f46" fmla="val 2857"/>
                <a:gd name="f47" fmla="val 95"/>
                <a:gd name="f48" fmla="val 3613"/>
                <a:gd name="f49" fmla="val 473"/>
                <a:gd name="f50" fmla="val 4810"/>
                <a:gd name="f51" fmla="val 536"/>
                <a:gd name="f52" fmla="val 6070"/>
                <a:gd name="f53" fmla="val 1482"/>
                <a:gd name="f54" fmla="val 7078"/>
                <a:gd name="f55" fmla="val 7646"/>
                <a:gd name="f56" fmla="val 2710"/>
                <a:gd name="f57" fmla="val 5136"/>
                <a:gd name="f58" fmla="val 6207"/>
                <a:gd name="f59" fmla="val 6417"/>
                <a:gd name="f60" fmla="val 6396"/>
                <a:gd name="f61" fmla="val 6554"/>
                <a:gd name="f62" fmla="val 4085"/>
                <a:gd name="f63" fmla="val 6774"/>
                <a:gd name="f64" fmla="val 3046"/>
                <a:gd name="f65" fmla="val 2447"/>
                <a:gd name="f66" fmla="val 1565"/>
                <a:gd name="f67" fmla="val 6459"/>
                <a:gd name="f68" fmla="val 872"/>
                <a:gd name="f69" fmla="val 5703"/>
                <a:gd name="f70" fmla="val 431"/>
                <a:gd name="f71" fmla="val 5234"/>
                <a:gd name="f72" fmla="val 143"/>
                <a:gd name="f73" fmla="val 4662"/>
                <a:gd name="f74" fmla="*/ f0 1 6806"/>
                <a:gd name="f75" fmla="*/ f1 1 7961"/>
                <a:gd name="f76" fmla="+- f4 0 f2"/>
                <a:gd name="f77" fmla="+- f3 0 f2"/>
                <a:gd name="f78" fmla="*/ f77 1 6806"/>
                <a:gd name="f79" fmla="*/ f76 1 7961"/>
                <a:gd name="f80" fmla="*/ f2 1 f78"/>
                <a:gd name="f81" fmla="*/ f3 1 f78"/>
                <a:gd name="f82" fmla="*/ f2 1 f79"/>
                <a:gd name="f83" fmla="*/ f4 1 f79"/>
                <a:gd name="f84" fmla="*/ f80 f74 1"/>
                <a:gd name="f85" fmla="*/ f81 f74 1"/>
                <a:gd name="f86" fmla="*/ f83 f75 1"/>
                <a:gd name="f87" fmla="*/ f82 f7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4" t="f87" r="f85" b="f86"/>
              <a:pathLst>
                <a:path w="6806" h="7961">
                  <a:moveTo>
                    <a:pt x="f5" y="f6"/>
                  </a:moveTo>
                  <a:cubicBezTo>
                    <a:pt x="f7" y="f6"/>
                    <a:pt x="f8" y="f9"/>
                    <a:pt x="f10" y="f9"/>
                  </a:cubicBezTo>
                  <a:lnTo>
                    <a:pt x="f11" y="f12"/>
                  </a:lnTo>
                  <a:cubicBezTo>
                    <a:pt x="f13" y="f14"/>
                    <a:pt x="f15" y="f16"/>
                    <a:pt x="f17" y="f16"/>
                  </a:cubicBezTo>
                  <a:cubicBezTo>
                    <a:pt x="f18" y="f16"/>
                    <a:pt x="f19" y="f20"/>
                    <a:pt x="f21" y="f12"/>
                  </a:cubicBezTo>
                  <a:lnTo>
                    <a:pt x="f18" y="f9"/>
                  </a:lnTo>
                  <a:cubicBezTo>
                    <a:pt x="f22" y="f6"/>
                    <a:pt x="f23" y="f6"/>
                    <a:pt x="f24" y="f6"/>
                  </a:cubicBezTo>
                  <a:close/>
                  <a:moveTo>
                    <a:pt x="f25" y="f26"/>
                  </a:moveTo>
                  <a:cubicBezTo>
                    <a:pt x="f27" y="f26"/>
                    <a:pt x="f28" y="f29"/>
                    <a:pt x="f30" y="f31"/>
                  </a:cubicBezTo>
                  <a:cubicBezTo>
                    <a:pt x="f32" y="f33"/>
                    <a:pt x="f34" y="f35"/>
                    <a:pt x="f36" y="f35"/>
                  </a:cubicBezTo>
                  <a:cubicBezTo>
                    <a:pt x="f37" y="f35"/>
                    <a:pt x="f38" y="f39"/>
                    <a:pt x="f40" y="f41"/>
                  </a:cubicBezTo>
                  <a:cubicBezTo>
                    <a:pt x="f42" y="f43"/>
                    <a:pt x="f26" y="f44"/>
                    <a:pt x="f26" y="f45"/>
                  </a:cubicBezTo>
                  <a:cubicBezTo>
                    <a:pt x="f26" y="f46"/>
                    <a:pt x="f47" y="f48"/>
                    <a:pt x="f42" y="f12"/>
                  </a:cubicBezTo>
                  <a:cubicBezTo>
                    <a:pt x="f49" y="f50"/>
                    <a:pt x="f51" y="f52"/>
                    <a:pt x="f53" y="f54"/>
                  </a:cubicBezTo>
                  <a:cubicBezTo>
                    <a:pt x="f30" y="f55"/>
                    <a:pt x="f56" y="f4"/>
                    <a:pt x="f17" y="f4"/>
                  </a:cubicBezTo>
                  <a:cubicBezTo>
                    <a:pt x="f57" y="f4"/>
                    <a:pt x="f58" y="f59"/>
                    <a:pt x="f60" y="f12"/>
                  </a:cubicBezTo>
                  <a:cubicBezTo>
                    <a:pt x="f61" y="f62"/>
                    <a:pt x="f63" y="f64"/>
                    <a:pt x="f3" y="f65"/>
                  </a:cubicBezTo>
                  <a:cubicBezTo>
                    <a:pt x="f3" y="f66"/>
                    <a:pt x="f67" y="f68"/>
                    <a:pt x="f69" y="f70"/>
                  </a:cubicBezTo>
                  <a:cubicBezTo>
                    <a:pt x="f71" y="f72"/>
                    <a:pt x="f73" y="f26"/>
                    <a:pt x="f25" y="f2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33" name="Google Shape;10091;p74">
              <a:extLst>
                <a:ext uri="{FF2B5EF4-FFF2-40B4-BE49-F238E27FC236}">
                  <a16:creationId xmlns:a16="http://schemas.microsoft.com/office/drawing/2014/main" id="{98826F19-E31C-5FE6-1C00-E72D3D6BAB57}"/>
                </a:ext>
              </a:extLst>
            </p:cNvPr>
            <p:cNvSpPr/>
            <p:nvPr/>
          </p:nvSpPr>
          <p:spPr>
            <a:xfrm>
              <a:off x="8538017" y="2025926"/>
              <a:ext cx="687345" cy="2715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729"/>
                <a:gd name="f4" fmla="val 4719"/>
                <a:gd name="f5" fmla="val 4474"/>
                <a:gd name="f6" fmla="val 1001"/>
                <a:gd name="f7" fmla="val 5797"/>
                <a:gd name="f8" fmla="val 2293"/>
                <a:gd name="f9" fmla="val 5199"/>
                <a:gd name="f10" fmla="val 2891"/>
                <a:gd name="f11" fmla="val 4002"/>
                <a:gd name="f12" fmla="val 1159"/>
                <a:gd name="f13" fmla="val 4159"/>
                <a:gd name="f14" fmla="val 1096"/>
                <a:gd name="f15" fmla="val 4380"/>
                <a:gd name="f16" fmla="val 1064"/>
                <a:gd name="f17" fmla="val 8318"/>
                <a:gd name="f18" fmla="val 8475"/>
                <a:gd name="f19" fmla="val 8633"/>
                <a:gd name="f20" fmla="val 8790"/>
                <a:gd name="f21" fmla="val 1190"/>
                <a:gd name="f22" fmla="val 7593"/>
                <a:gd name="f23" fmla="val 6995"/>
                <a:gd name="f24" fmla="val 10681"/>
                <a:gd name="f25" fmla="val 3112"/>
                <a:gd name="f26" fmla="val 10901"/>
                <a:gd name="f27" fmla="val 11059"/>
                <a:gd name="f28" fmla="val 3301"/>
                <a:gd name="f29" fmla="val 3553"/>
                <a:gd name="f30" fmla="val 3742"/>
                <a:gd name="f31" fmla="val 10870"/>
                <a:gd name="f32" fmla="val 3931"/>
                <a:gd name="f33" fmla="val 9578"/>
                <a:gd name="f34" fmla="val 9326"/>
                <a:gd name="f35" fmla="val 9137"/>
                <a:gd name="f36" fmla="val 4458"/>
                <a:gd name="f37" fmla="val 1"/>
                <a:gd name="f38" fmla="val 4348"/>
                <a:gd name="f39" fmla="val 4238"/>
                <a:gd name="f40" fmla="val 40"/>
                <a:gd name="f41" fmla="val 119"/>
                <a:gd name="f42" fmla="val 4065"/>
                <a:gd name="f43" fmla="val 245"/>
                <a:gd name="f44" fmla="val 3939"/>
                <a:gd name="f45" fmla="val 308"/>
                <a:gd name="f46" fmla="val 3781"/>
                <a:gd name="f47" fmla="val 2395"/>
                <a:gd name="f48" fmla="val 914"/>
                <a:gd name="f49" fmla="val 1442"/>
                <a:gd name="f50" fmla="val 2639"/>
                <a:gd name="f51" fmla="val 4341"/>
                <a:gd name="f52" fmla="val 4561"/>
                <a:gd name="f53" fmla="val 189"/>
                <a:gd name="f54" fmla="val 441"/>
                <a:gd name="f55" fmla="val 12287"/>
                <a:gd name="f56" fmla="val 12508"/>
                <a:gd name="f57" fmla="val 12665"/>
                <a:gd name="f58" fmla="val 4530"/>
                <a:gd name="f59" fmla="val 12728"/>
                <a:gd name="f60" fmla="val 1474"/>
                <a:gd name="f61" fmla="val 11783"/>
                <a:gd name="f62" fmla="val 371"/>
                <a:gd name="f63" fmla="val 10303"/>
                <a:gd name="f64" fmla="val 8948"/>
                <a:gd name="f65" fmla="val 8727"/>
                <a:gd name="f66" fmla="val 8664"/>
                <a:gd name="f67" fmla="val 277"/>
                <a:gd name="f68" fmla="val 8538"/>
                <a:gd name="f69" fmla="val 151"/>
                <a:gd name="f70" fmla="val 8456"/>
                <a:gd name="f71" fmla="val 52"/>
                <a:gd name="f72" fmla="val 8339"/>
                <a:gd name="f73" fmla="val 5"/>
                <a:gd name="f74" fmla="val 8219"/>
                <a:gd name="f75" fmla="val 8110"/>
                <a:gd name="f76" fmla="val 7998"/>
                <a:gd name="f77" fmla="val 44"/>
                <a:gd name="f78" fmla="val 7908"/>
                <a:gd name="f79" fmla="val 6333"/>
                <a:gd name="f80" fmla="val 1694"/>
                <a:gd name="f81" fmla="val 4758"/>
                <a:gd name="f82" fmla="val 4679"/>
                <a:gd name="f83" fmla="val 4569"/>
                <a:gd name="f84" fmla="*/ f0 1 12729"/>
                <a:gd name="f85" fmla="*/ f1 1 4719"/>
                <a:gd name="f86" fmla="+- f4 0 f2"/>
                <a:gd name="f87" fmla="+- f3 0 f2"/>
                <a:gd name="f88" fmla="*/ f87 1 12729"/>
                <a:gd name="f89" fmla="*/ f86 1 4719"/>
                <a:gd name="f90" fmla="*/ f2 1 f88"/>
                <a:gd name="f91" fmla="*/ f3 1 f88"/>
                <a:gd name="f92" fmla="*/ f2 1 f89"/>
                <a:gd name="f93" fmla="*/ f4 1 f89"/>
                <a:gd name="f94" fmla="*/ f90 f84 1"/>
                <a:gd name="f95" fmla="*/ f91 f84 1"/>
                <a:gd name="f96" fmla="*/ f93 f85 1"/>
                <a:gd name="f97" fmla="*/ f92 f8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4" t="f97" r="f95" b="f96"/>
              <a:pathLst>
                <a:path w="12729" h="4719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cubicBezTo>
                    <a:pt x="f13" y="f14"/>
                    <a:pt x="f15" y="f16"/>
                    <a:pt x="f5" y="f6"/>
                  </a:cubicBezTo>
                  <a:close/>
                  <a:moveTo>
                    <a:pt x="f17" y="f6"/>
                  </a:moveTo>
                  <a:cubicBezTo>
                    <a:pt x="f18" y="f16"/>
                    <a:pt x="f19" y="f12"/>
                    <a:pt x="f20" y="f21"/>
                  </a:cubicBezTo>
                  <a:lnTo>
                    <a:pt x="f22" y="f10"/>
                  </a:lnTo>
                  <a:lnTo>
                    <a:pt x="f23" y="f8"/>
                  </a:lnTo>
                  <a:lnTo>
                    <a:pt x="f17" y="f6"/>
                  </a:lnTo>
                  <a:close/>
                  <a:moveTo>
                    <a:pt x="f24" y="f25"/>
                  </a:moveTo>
                  <a:cubicBezTo>
                    <a:pt x="f26" y="f25"/>
                    <a:pt x="f27" y="f28"/>
                    <a:pt x="f27" y="f29"/>
                  </a:cubicBezTo>
                  <a:cubicBezTo>
                    <a:pt x="f27" y="f30"/>
                    <a:pt x="f31" y="f32"/>
                    <a:pt x="f24" y="f32"/>
                  </a:cubicBezTo>
                  <a:lnTo>
                    <a:pt x="f33" y="f32"/>
                  </a:lnTo>
                  <a:cubicBezTo>
                    <a:pt x="f34" y="f32"/>
                    <a:pt x="f35" y="f30"/>
                    <a:pt x="f35" y="f29"/>
                  </a:cubicBezTo>
                  <a:cubicBezTo>
                    <a:pt x="f35" y="f28"/>
                    <a:pt x="f34" y="f25"/>
                    <a:pt x="f33" y="f25"/>
                  </a:cubicBezTo>
                  <a:close/>
                  <a:moveTo>
                    <a:pt x="f36" y="f37"/>
                  </a:moveTo>
                  <a:cubicBezTo>
                    <a:pt x="f38" y="f37"/>
                    <a:pt x="f39" y="f40"/>
                    <a:pt x="f13" y="f41"/>
                  </a:cubicBezTo>
                  <a:cubicBezTo>
                    <a:pt x="f42" y="f43"/>
                    <a:pt x="f44" y="f45"/>
                    <a:pt x="f46" y="f45"/>
                  </a:cubicBezTo>
                  <a:lnTo>
                    <a:pt x="f47" y="f45"/>
                  </a:lnTo>
                  <a:cubicBezTo>
                    <a:pt x="f48" y="f45"/>
                    <a:pt x="f2" y="f49"/>
                    <a:pt x="f2" y="f50"/>
                  </a:cubicBezTo>
                  <a:lnTo>
                    <a:pt x="f2" y="f51"/>
                  </a:lnTo>
                  <a:cubicBezTo>
                    <a:pt x="f2" y="f52"/>
                    <a:pt x="f53" y="f4"/>
                    <a:pt x="f54" y="f4"/>
                  </a:cubicBezTo>
                  <a:lnTo>
                    <a:pt x="f55" y="f4"/>
                  </a:lnTo>
                  <a:cubicBezTo>
                    <a:pt x="f56" y="f4"/>
                    <a:pt x="f57" y="f58"/>
                    <a:pt x="f57" y="f51"/>
                  </a:cubicBezTo>
                  <a:lnTo>
                    <a:pt x="f57" y="f50"/>
                  </a:lnTo>
                  <a:cubicBezTo>
                    <a:pt x="f59" y="f60"/>
                    <a:pt x="f61" y="f62"/>
                    <a:pt x="f63" y="f62"/>
                  </a:cubicBezTo>
                  <a:lnTo>
                    <a:pt x="f64" y="f62"/>
                  </a:lnTo>
                  <a:cubicBezTo>
                    <a:pt x="f65" y="f62"/>
                    <a:pt x="f66" y="f67"/>
                    <a:pt x="f68" y="f69"/>
                  </a:cubicBezTo>
                  <a:cubicBezTo>
                    <a:pt x="f70" y="f71"/>
                    <a:pt x="f72" y="f73"/>
                    <a:pt x="f74" y="f73"/>
                  </a:cubicBezTo>
                  <a:cubicBezTo>
                    <a:pt x="f75" y="f73"/>
                    <a:pt x="f76" y="f77"/>
                    <a:pt x="f78" y="f41"/>
                  </a:cubicBezTo>
                  <a:lnTo>
                    <a:pt x="f79" y="f80"/>
                  </a:lnTo>
                  <a:lnTo>
                    <a:pt x="f81" y="f41"/>
                  </a:lnTo>
                  <a:cubicBezTo>
                    <a:pt x="f82" y="f40"/>
                    <a:pt x="f83" y="f37"/>
                    <a:pt x="f36" y="f3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sp>
        <p:nvSpPr>
          <p:cNvPr id="34" name="Google Shape;10113;p74">
            <a:extLst>
              <a:ext uri="{FF2B5EF4-FFF2-40B4-BE49-F238E27FC236}">
                <a16:creationId xmlns:a16="http://schemas.microsoft.com/office/drawing/2014/main" id="{D6679236-E67C-2C6C-D83E-DFF53F6F385A}"/>
              </a:ext>
            </a:extLst>
          </p:cNvPr>
          <p:cNvSpPr/>
          <p:nvPr/>
        </p:nvSpPr>
        <p:spPr>
          <a:xfrm>
            <a:off x="3921957" y="2602803"/>
            <a:ext cx="395672" cy="417041"/>
          </a:xfrm>
          <a:custGeom>
            <a:avLst/>
            <a:gdLst>
              <a:gd name="f0" fmla="val w"/>
              <a:gd name="f1" fmla="val h"/>
              <a:gd name="f2" fmla="val 0"/>
              <a:gd name="f3" fmla="val 12760"/>
              <a:gd name="f4" fmla="val 12619"/>
              <a:gd name="f5" fmla="val 10082"/>
              <a:gd name="f6" fmla="val 2190"/>
              <a:gd name="f7" fmla="val 11027"/>
              <a:gd name="f8" fmla="val 2726"/>
              <a:gd name="f9" fmla="val 8948"/>
              <a:gd name="f10" fmla="val 6317"/>
              <a:gd name="f11" fmla="val 8003"/>
              <a:gd name="f12" fmla="val 5781"/>
              <a:gd name="f13" fmla="val 8349"/>
              <a:gd name="f14" fmla="val 5151"/>
              <a:gd name="f15" fmla="val 9704"/>
              <a:gd name="f16" fmla="val 2820"/>
              <a:gd name="f17" fmla="val 7813"/>
              <a:gd name="f18" fmla="val 6601"/>
              <a:gd name="f19" fmla="val 8318"/>
              <a:gd name="f20" fmla="val 6916"/>
              <a:gd name="f21" fmla="val 7782"/>
              <a:gd name="f22" fmla="val 7262"/>
              <a:gd name="f23" fmla="val 10554"/>
              <a:gd name="f24" fmla="val 8522"/>
              <a:gd name="f25" fmla="val 10806"/>
              <a:gd name="f26" fmla="val 10964"/>
              <a:gd name="f27" fmla="val 8711"/>
              <a:gd name="f28" fmla="val 8900"/>
              <a:gd name="f29" fmla="val 9153"/>
              <a:gd name="f30" fmla="val 9342"/>
              <a:gd name="f31" fmla="val 5608"/>
              <a:gd name="f32" fmla="val 5356"/>
              <a:gd name="f33" fmla="val 5167"/>
              <a:gd name="f34" fmla="val 8680"/>
              <a:gd name="f35" fmla="val 3088"/>
              <a:gd name="f36" fmla="val 5592"/>
              <a:gd name="f37" fmla="val 3308"/>
              <a:gd name="f38" fmla="val 3497"/>
              <a:gd name="f39" fmla="val 5813"/>
              <a:gd name="f40" fmla="val 6002"/>
              <a:gd name="f41" fmla="val 6286"/>
              <a:gd name="f42" fmla="val 3970"/>
              <a:gd name="f43" fmla="val 6443"/>
              <a:gd name="f44" fmla="val 4348"/>
              <a:gd name="f45" fmla="val 7451"/>
              <a:gd name="f46" fmla="val 7703"/>
              <a:gd name="f47" fmla="val 4159"/>
              <a:gd name="f48" fmla="val 7861"/>
              <a:gd name="f49" fmla="val 3907"/>
              <a:gd name="f50" fmla="val 3655"/>
              <a:gd name="f51" fmla="val 7640"/>
              <a:gd name="f52" fmla="val 7231"/>
              <a:gd name="f53" fmla="val 7010"/>
              <a:gd name="f54" fmla="val 2836"/>
              <a:gd name="f55" fmla="val 2678"/>
              <a:gd name="f56" fmla="val 3025"/>
              <a:gd name="f57" fmla="val 7924"/>
              <a:gd name="f58" fmla="val 3340"/>
              <a:gd name="f59" fmla="val 8176"/>
              <a:gd name="f60" fmla="val 3781"/>
              <a:gd name="f61" fmla="val 8491"/>
              <a:gd name="f62" fmla="val 8869"/>
              <a:gd name="f63" fmla="val 9531"/>
              <a:gd name="f64" fmla="val 10098"/>
              <a:gd name="f65" fmla="val 10539"/>
              <a:gd name="f66" fmla="val 10728"/>
              <a:gd name="f67" fmla="val 11011"/>
              <a:gd name="f68" fmla="val 11232"/>
              <a:gd name="f69" fmla="val 11452"/>
              <a:gd name="f70" fmla="val 2206"/>
              <a:gd name="f71" fmla="val 10570"/>
              <a:gd name="f72" fmla="val 1859"/>
              <a:gd name="f73" fmla="val 9310"/>
              <a:gd name="f74" fmla="val 2048"/>
              <a:gd name="f75" fmla="val 9121"/>
              <a:gd name="f76" fmla="val 2300"/>
              <a:gd name="f77" fmla="val 2521"/>
              <a:gd name="f78" fmla="val 9783"/>
              <a:gd name="f79" fmla="val 2867"/>
              <a:gd name="f80" fmla="val 9940"/>
              <a:gd name="f81" fmla="val 9751"/>
              <a:gd name="f82" fmla="val 3182"/>
              <a:gd name="f83" fmla="val 9089"/>
              <a:gd name="f84" fmla="val 8837"/>
              <a:gd name="f85" fmla="val 2395"/>
              <a:gd name="f86" fmla="val 8113"/>
              <a:gd name="f87" fmla="val 6475"/>
              <a:gd name="f88" fmla="val 5750"/>
              <a:gd name="f89" fmla="val 11200"/>
              <a:gd name="f90" fmla="val 11641"/>
              <a:gd name="f91" fmla="val 11830"/>
              <a:gd name="f92" fmla="val 10933"/>
              <a:gd name="f93" fmla="val 1"/>
              <a:gd name="f94" fmla="val 10599"/>
              <a:gd name="f95" fmla="val 10280"/>
              <a:gd name="f96" fmla="val 176"/>
              <a:gd name="f97" fmla="val 10113"/>
              <a:gd name="f98" fmla="val 489"/>
              <a:gd name="f99" fmla="val 7877"/>
              <a:gd name="f100" fmla="val 4395"/>
              <a:gd name="f101" fmla="val 1229"/>
              <a:gd name="f102" fmla="val 567"/>
              <a:gd name="f103" fmla="val 4931"/>
              <a:gd name="f104" fmla="val 11389"/>
              <a:gd name="f105" fmla="val 12051"/>
              <a:gd name="f106" fmla="val 12618"/>
              <a:gd name="f107" fmla="val 11437"/>
              <a:gd name="f108" fmla="val 12098"/>
              <a:gd name="f109" fmla="val 12697"/>
              <a:gd name="f110" fmla="val 12082"/>
              <a:gd name="f111" fmla="val 12602"/>
              <a:gd name="f112" fmla="val 12067"/>
              <a:gd name="f113" fmla="val 11374"/>
              <a:gd name="f114" fmla="val 12476"/>
              <a:gd name="f115" fmla="val 1875"/>
              <a:gd name="f116" fmla="val 1402"/>
              <a:gd name="f117" fmla="val 804"/>
              <a:gd name="f118" fmla="val 12130"/>
              <a:gd name="f119" fmla="val 583"/>
              <a:gd name="f120" fmla="val 142"/>
              <a:gd name="f121" fmla="val 11277"/>
              <a:gd name="f122" fmla="val 46"/>
              <a:gd name="f123" fmla="val 11103"/>
              <a:gd name="f124" fmla="*/ f0 1 12760"/>
              <a:gd name="f125" fmla="*/ f1 1 12619"/>
              <a:gd name="f126" fmla="+- f4 0 f2"/>
              <a:gd name="f127" fmla="+- f3 0 f2"/>
              <a:gd name="f128" fmla="*/ f127 1 12760"/>
              <a:gd name="f129" fmla="*/ f126 1 12619"/>
              <a:gd name="f130" fmla="*/ f2 1 f128"/>
              <a:gd name="f131" fmla="*/ f3 1 f128"/>
              <a:gd name="f132" fmla="*/ f2 1 f129"/>
              <a:gd name="f133" fmla="*/ f4 1 f129"/>
              <a:gd name="f134" fmla="*/ f130 f124 1"/>
              <a:gd name="f135" fmla="*/ f131 f124 1"/>
              <a:gd name="f136" fmla="*/ f133 f125 1"/>
              <a:gd name="f137" fmla="*/ f132 f1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34" t="f137" r="f135" b="f136"/>
            <a:pathLst>
              <a:path w="12759" h="12619">
                <a:moveTo>
                  <a:pt x="f5" y="f6"/>
                </a:moveTo>
                <a:lnTo>
                  <a:pt x="f7" y="f8"/>
                </a:lnTo>
                <a:lnTo>
                  <a:pt x="f9" y="f10"/>
                </a:lnTo>
                <a:lnTo>
                  <a:pt x="f11" y="f12"/>
                </a:lnTo>
                <a:cubicBezTo>
                  <a:pt x="f13" y="f14"/>
                  <a:pt x="f15" y="f16"/>
                  <a:pt x="f5" y="f6"/>
                </a:cubicBezTo>
                <a:close/>
                <a:moveTo>
                  <a:pt x="f17" y="f18"/>
                </a:moveTo>
                <a:lnTo>
                  <a:pt x="f19" y="f20"/>
                </a:lnTo>
                <a:lnTo>
                  <a:pt x="f21" y="f22"/>
                </a:lnTo>
                <a:lnTo>
                  <a:pt x="f17" y="f18"/>
                </a:lnTo>
                <a:close/>
                <a:moveTo>
                  <a:pt x="f23" y="f24"/>
                </a:moveTo>
                <a:cubicBezTo>
                  <a:pt x="f25" y="f24"/>
                  <a:pt x="f26" y="f27"/>
                  <a:pt x="f26" y="f28"/>
                </a:cubicBezTo>
                <a:cubicBezTo>
                  <a:pt x="f26" y="f29"/>
                  <a:pt x="f25" y="f30"/>
                  <a:pt x="f23" y="f30"/>
                </a:cubicBezTo>
                <a:lnTo>
                  <a:pt x="f31" y="f30"/>
                </a:lnTo>
                <a:cubicBezTo>
                  <a:pt x="f32" y="f30"/>
                  <a:pt x="f33" y="f29"/>
                  <a:pt x="f33" y="f28"/>
                </a:cubicBezTo>
                <a:cubicBezTo>
                  <a:pt x="f33" y="f34"/>
                  <a:pt x="f32" y="f24"/>
                  <a:pt x="f31" y="f24"/>
                </a:cubicBezTo>
                <a:close/>
                <a:moveTo>
                  <a:pt x="f35" y="f36"/>
                </a:moveTo>
                <a:cubicBezTo>
                  <a:pt x="f37" y="f36"/>
                  <a:pt x="f38" y="f39"/>
                  <a:pt x="f38" y="f40"/>
                </a:cubicBezTo>
                <a:lnTo>
                  <a:pt x="f38" y="f41"/>
                </a:lnTo>
                <a:cubicBezTo>
                  <a:pt x="f42" y="f43"/>
                  <a:pt x="f44" y="f20"/>
                  <a:pt x="f44" y="f45"/>
                </a:cubicBezTo>
                <a:cubicBezTo>
                  <a:pt x="f44" y="f46"/>
                  <a:pt x="f47" y="f48"/>
                  <a:pt x="f49" y="f48"/>
                </a:cubicBezTo>
                <a:cubicBezTo>
                  <a:pt x="f50" y="f48"/>
                  <a:pt x="f38" y="f51"/>
                  <a:pt x="f38" y="f45"/>
                </a:cubicBezTo>
                <a:cubicBezTo>
                  <a:pt x="f38" y="f52"/>
                  <a:pt x="f37" y="f53"/>
                  <a:pt x="f35" y="f53"/>
                </a:cubicBezTo>
                <a:cubicBezTo>
                  <a:pt x="f54" y="f53"/>
                  <a:pt x="f55" y="f52"/>
                  <a:pt x="f55" y="f45"/>
                </a:cubicBezTo>
                <a:cubicBezTo>
                  <a:pt x="f55" y="f46"/>
                  <a:pt x="f56" y="f57"/>
                  <a:pt x="f58" y="f59"/>
                </a:cubicBezTo>
                <a:cubicBezTo>
                  <a:pt x="f60" y="f61"/>
                  <a:pt x="f44" y="f62"/>
                  <a:pt x="f44" y="f63"/>
                </a:cubicBezTo>
                <a:cubicBezTo>
                  <a:pt x="f44" y="f64"/>
                  <a:pt x="f42" y="f65"/>
                  <a:pt x="f38" y="f66"/>
                </a:cubicBezTo>
                <a:lnTo>
                  <a:pt x="f38" y="f67"/>
                </a:lnTo>
                <a:cubicBezTo>
                  <a:pt x="f38" y="f68"/>
                  <a:pt x="f37" y="f69"/>
                  <a:pt x="f35" y="f69"/>
                </a:cubicBezTo>
                <a:cubicBezTo>
                  <a:pt x="f54" y="f69"/>
                  <a:pt x="f55" y="f68"/>
                  <a:pt x="f55" y="f67"/>
                </a:cubicBezTo>
                <a:lnTo>
                  <a:pt x="f55" y="f66"/>
                </a:lnTo>
                <a:cubicBezTo>
                  <a:pt x="f70" y="f71"/>
                  <a:pt x="f72" y="f64"/>
                  <a:pt x="f72" y="f63"/>
                </a:cubicBezTo>
                <a:cubicBezTo>
                  <a:pt x="f72" y="f73"/>
                  <a:pt x="f74" y="f75"/>
                  <a:pt x="f76" y="f75"/>
                </a:cubicBezTo>
                <a:cubicBezTo>
                  <a:pt x="f77" y="f75"/>
                  <a:pt x="f55" y="f73"/>
                  <a:pt x="f55" y="f63"/>
                </a:cubicBezTo>
                <a:cubicBezTo>
                  <a:pt x="f55" y="f78"/>
                  <a:pt x="f79" y="f80"/>
                  <a:pt x="f35" y="f80"/>
                </a:cubicBezTo>
                <a:cubicBezTo>
                  <a:pt x="f37" y="f80"/>
                  <a:pt x="f38" y="f81"/>
                  <a:pt x="f38" y="f63"/>
                </a:cubicBezTo>
                <a:cubicBezTo>
                  <a:pt x="f38" y="f73"/>
                  <a:pt x="f82" y="f83"/>
                  <a:pt x="f54" y="f84"/>
                </a:cubicBezTo>
                <a:cubicBezTo>
                  <a:pt x="f85" y="f24"/>
                  <a:pt x="f72" y="f86"/>
                  <a:pt x="f72" y="f45"/>
                </a:cubicBezTo>
                <a:cubicBezTo>
                  <a:pt x="f72" y="f20"/>
                  <a:pt x="f70" y="f87"/>
                  <a:pt x="f55" y="f41"/>
                </a:cubicBezTo>
                <a:lnTo>
                  <a:pt x="f55" y="f40"/>
                </a:lnTo>
                <a:cubicBezTo>
                  <a:pt x="f55" y="f88"/>
                  <a:pt x="f79" y="f36"/>
                  <a:pt x="f35" y="f36"/>
                </a:cubicBezTo>
                <a:close/>
                <a:moveTo>
                  <a:pt x="f23" y="f67"/>
                </a:moveTo>
                <a:cubicBezTo>
                  <a:pt x="f25" y="f67"/>
                  <a:pt x="f26" y="f89"/>
                  <a:pt x="f26" y="f69"/>
                </a:cubicBezTo>
                <a:cubicBezTo>
                  <a:pt x="f26" y="f90"/>
                  <a:pt x="f25" y="f91"/>
                  <a:pt x="f23" y="f91"/>
                </a:cubicBezTo>
                <a:lnTo>
                  <a:pt x="f31" y="f91"/>
                </a:lnTo>
                <a:cubicBezTo>
                  <a:pt x="f32" y="f91"/>
                  <a:pt x="f33" y="f90"/>
                  <a:pt x="f33" y="f69"/>
                </a:cubicBezTo>
                <a:cubicBezTo>
                  <a:pt x="f33" y="f89"/>
                  <a:pt x="f32" y="f67"/>
                  <a:pt x="f31" y="f67"/>
                </a:cubicBezTo>
                <a:close/>
                <a:moveTo>
                  <a:pt x="f92" y="f93"/>
                </a:moveTo>
                <a:cubicBezTo>
                  <a:pt x="f94" y="f93"/>
                  <a:pt x="f95" y="f96"/>
                  <a:pt x="f97" y="f98"/>
                </a:cubicBezTo>
                <a:lnTo>
                  <a:pt x="f99" y="f100"/>
                </a:lnTo>
                <a:lnTo>
                  <a:pt x="f101" y="f100"/>
                </a:lnTo>
                <a:cubicBezTo>
                  <a:pt x="f102" y="f100"/>
                  <a:pt x="f2" y="f103"/>
                  <a:pt x="f2" y="f36"/>
                </a:cubicBezTo>
                <a:lnTo>
                  <a:pt x="f2" y="f104"/>
                </a:lnTo>
                <a:cubicBezTo>
                  <a:pt x="f2" y="f105"/>
                  <a:pt x="f102" y="f106"/>
                  <a:pt x="f101" y="f106"/>
                </a:cubicBezTo>
                <a:lnTo>
                  <a:pt x="f107" y="f106"/>
                </a:lnTo>
                <a:cubicBezTo>
                  <a:pt x="f108" y="f106"/>
                  <a:pt x="f109" y="f110"/>
                  <a:pt x="f109" y="f104"/>
                </a:cubicBezTo>
                <a:lnTo>
                  <a:pt x="f109" y="f36"/>
                </a:lnTo>
                <a:cubicBezTo>
                  <a:pt x="f111" y="f103"/>
                  <a:pt x="f112" y="f100"/>
                  <a:pt x="f113" y="f100"/>
                </a:cubicBezTo>
                <a:lnTo>
                  <a:pt x="f7" y="f100"/>
                </a:lnTo>
                <a:lnTo>
                  <a:pt x="f114" y="f115"/>
                </a:lnTo>
                <a:cubicBezTo>
                  <a:pt x="f3" y="f116"/>
                  <a:pt x="f111" y="f117"/>
                  <a:pt x="f118" y="f119"/>
                </a:cubicBezTo>
                <a:lnTo>
                  <a:pt x="f107" y="f120"/>
                </a:lnTo>
                <a:cubicBezTo>
                  <a:pt x="f121" y="f122"/>
                  <a:pt x="f123" y="f93"/>
                  <a:pt x="f92" y="f93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73" tIns="68573" rIns="68573" bIns="68573" anchor="ctr" anchorCtr="0" compatLnSpc="1">
            <a:noAutofit/>
          </a:bodyPr>
          <a:lstStyle/>
          <a:p>
            <a:pPr algn="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900" kern="0">
              <a:solidFill>
                <a:schemeClr val="bg1"/>
              </a:solidFill>
              <a:latin typeface="Arial"/>
              <a:ea typeface="Arial"/>
              <a:cs typeface="B Nazanin" panose="00000700000000000000" pitchFamily="2" charset="-78"/>
            </a:endParaRPr>
          </a:p>
        </p:txBody>
      </p:sp>
      <p:grpSp>
        <p:nvGrpSpPr>
          <p:cNvPr id="35" name="Google Shape;10118;p74">
            <a:extLst>
              <a:ext uri="{FF2B5EF4-FFF2-40B4-BE49-F238E27FC236}">
                <a16:creationId xmlns:a16="http://schemas.microsoft.com/office/drawing/2014/main" id="{E5EF8FDC-9B03-D2C4-E71F-240770694182}"/>
              </a:ext>
            </a:extLst>
          </p:cNvPr>
          <p:cNvGrpSpPr/>
          <p:nvPr/>
        </p:nvGrpSpPr>
        <p:grpSpPr>
          <a:xfrm>
            <a:off x="7166798" y="1945279"/>
            <a:ext cx="350643" cy="379418"/>
            <a:chOff x="11299094" y="2764185"/>
            <a:chExt cx="467524" cy="505891"/>
          </a:xfrm>
          <a:solidFill>
            <a:srgbClr val="C00000"/>
          </a:solidFill>
        </p:grpSpPr>
        <p:sp>
          <p:nvSpPr>
            <p:cNvPr id="36" name="Google Shape;10119;p74">
              <a:extLst>
                <a:ext uri="{FF2B5EF4-FFF2-40B4-BE49-F238E27FC236}">
                  <a16:creationId xmlns:a16="http://schemas.microsoft.com/office/drawing/2014/main" id="{C62670D7-7F28-1843-08AB-7D28017B2B24}"/>
                </a:ext>
              </a:extLst>
            </p:cNvPr>
            <p:cNvSpPr/>
            <p:nvPr/>
          </p:nvSpPr>
          <p:spPr>
            <a:xfrm>
              <a:off x="11299094" y="3137589"/>
              <a:ext cx="134938" cy="13248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92"/>
                <a:gd name="f4" fmla="val 3309"/>
                <a:gd name="f5" fmla="val 1796"/>
                <a:gd name="f6" fmla="val 851"/>
                <a:gd name="f7" fmla="val 2048"/>
                <a:gd name="f8" fmla="val 2237"/>
                <a:gd name="f9" fmla="val 1071"/>
                <a:gd name="f10" fmla="val 1260"/>
                <a:gd name="f11" fmla="val 1449"/>
                <a:gd name="f12" fmla="val 1701"/>
                <a:gd name="f13" fmla="val 1576"/>
                <a:gd name="f14" fmla="val 1418"/>
                <a:gd name="f15" fmla="val 1481"/>
                <a:gd name="f16" fmla="val 1008"/>
                <a:gd name="f17" fmla="val 2079"/>
                <a:gd name="f18" fmla="val 2741"/>
                <a:gd name="f19" fmla="val 536"/>
                <a:gd name="f20" fmla="val 3308"/>
                <a:gd name="f21" fmla="val 1229"/>
                <a:gd name="f22" fmla="val 2332"/>
                <a:gd name="f23" fmla="val 2993"/>
                <a:gd name="f24" fmla="*/ f0 1 3592"/>
                <a:gd name="f25" fmla="*/ f1 1 3309"/>
                <a:gd name="f26" fmla="+- f4 0 f2"/>
                <a:gd name="f27" fmla="+- f3 0 f2"/>
                <a:gd name="f28" fmla="*/ f27 1 3592"/>
                <a:gd name="f29" fmla="*/ f26 1 3309"/>
                <a:gd name="f30" fmla="*/ f2 1 f28"/>
                <a:gd name="f31" fmla="*/ f3 1 f28"/>
                <a:gd name="f32" fmla="*/ f2 1 f29"/>
                <a:gd name="f33" fmla="*/ f4 1 f29"/>
                <a:gd name="f34" fmla="*/ f30 f24 1"/>
                <a:gd name="f35" fmla="*/ f31 f24 1"/>
                <a:gd name="f36" fmla="*/ f33 f25 1"/>
                <a:gd name="f37" fmla="*/ f32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3592" h="3309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5"/>
                    <a:pt x="f14" y="f10"/>
                  </a:cubicBezTo>
                  <a:cubicBezTo>
                    <a:pt x="f14" y="f16"/>
                    <a:pt x="f13" y="f6"/>
                    <a:pt x="f5" y="f6"/>
                  </a:cubicBezTo>
                  <a:close/>
                  <a:moveTo>
                    <a:pt x="f2" y="f2"/>
                  </a:moveTo>
                  <a:lnTo>
                    <a:pt x="f2" y="f17"/>
                  </a:lnTo>
                  <a:cubicBezTo>
                    <a:pt x="f2" y="f18"/>
                    <a:pt x="f19" y="f20"/>
                    <a:pt x="f21" y="f20"/>
                  </a:cubicBezTo>
                  <a:lnTo>
                    <a:pt x="f22" y="f20"/>
                  </a:lnTo>
                  <a:cubicBezTo>
                    <a:pt x="f23" y="f20"/>
                    <a:pt x="f3" y="f18"/>
                    <a:pt x="f3" y="f17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37" name="Google Shape;10120;p74">
              <a:extLst>
                <a:ext uri="{FF2B5EF4-FFF2-40B4-BE49-F238E27FC236}">
                  <a16:creationId xmlns:a16="http://schemas.microsoft.com/office/drawing/2014/main" id="{DE5C230F-C310-87ED-717F-7EFC6A69365C}"/>
                </a:ext>
              </a:extLst>
            </p:cNvPr>
            <p:cNvSpPr/>
            <p:nvPr/>
          </p:nvSpPr>
          <p:spPr>
            <a:xfrm>
              <a:off x="11300255" y="2764185"/>
              <a:ext cx="134974" cy="34065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93"/>
                <a:gd name="f4" fmla="val 8508"/>
                <a:gd name="f5" fmla="val 1734"/>
                <a:gd name="f6" fmla="val 1607"/>
                <a:gd name="f7" fmla="val 1923"/>
                <a:gd name="f8" fmla="val 2175"/>
                <a:gd name="f9" fmla="val 1797"/>
                <a:gd name="f10" fmla="val 2049"/>
                <a:gd name="f11" fmla="val 7278"/>
                <a:gd name="f12" fmla="val 7499"/>
                <a:gd name="f13" fmla="val 1986"/>
                <a:gd name="f14" fmla="val 7656"/>
                <a:gd name="f15" fmla="val 1513"/>
                <a:gd name="f16" fmla="val 1356"/>
                <a:gd name="f17" fmla="val 7467"/>
                <a:gd name="f18" fmla="val 1545"/>
                <a:gd name="f19" fmla="val 1230"/>
                <a:gd name="f20" fmla="val 1"/>
                <a:gd name="f21" fmla="val 568"/>
                <a:gd name="f22" fmla="val 536"/>
                <a:gd name="f23" fmla="val 1198"/>
                <a:gd name="f24" fmla="val 8507"/>
                <a:gd name="f25" fmla="val 3561"/>
                <a:gd name="f26" fmla="val 2994"/>
                <a:gd name="f27" fmla="val 2332"/>
                <a:gd name="f28" fmla="*/ f0 1 3593"/>
                <a:gd name="f29" fmla="*/ f1 1 8508"/>
                <a:gd name="f30" fmla="+- f4 0 f2"/>
                <a:gd name="f31" fmla="+- f3 0 f2"/>
                <a:gd name="f32" fmla="*/ f31 1 3593"/>
                <a:gd name="f33" fmla="*/ f30 1 8508"/>
                <a:gd name="f34" fmla="*/ f2 1 f32"/>
                <a:gd name="f35" fmla="*/ f3 1 f32"/>
                <a:gd name="f36" fmla="*/ f2 1 f33"/>
                <a:gd name="f37" fmla="*/ f4 1 f33"/>
                <a:gd name="f38" fmla="*/ f34 f28 1"/>
                <a:gd name="f39" fmla="*/ f35 f28 1"/>
                <a:gd name="f40" fmla="*/ f37 f29 1"/>
                <a:gd name="f41" fmla="*/ f36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3593" h="850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8" y="f12"/>
                    <a:pt x="f13" y="f14"/>
                    <a:pt x="f5" y="f14"/>
                  </a:cubicBezTo>
                  <a:cubicBezTo>
                    <a:pt x="f15" y="f14"/>
                    <a:pt x="f16" y="f17"/>
                    <a:pt x="f16" y="f11"/>
                  </a:cubicBezTo>
                  <a:lnTo>
                    <a:pt x="f16" y="f10"/>
                  </a:lnTo>
                  <a:cubicBezTo>
                    <a:pt x="f16" y="f9"/>
                    <a:pt x="f18" y="f6"/>
                    <a:pt x="f5" y="f6"/>
                  </a:cubicBezTo>
                  <a:close/>
                  <a:moveTo>
                    <a:pt x="f19" y="f20"/>
                  </a:moveTo>
                  <a:cubicBezTo>
                    <a:pt x="f21" y="f20"/>
                    <a:pt x="f20" y="f22"/>
                    <a:pt x="f20" y="f23"/>
                  </a:cubicBezTo>
                  <a:lnTo>
                    <a:pt x="f20" y="f24"/>
                  </a:lnTo>
                  <a:lnTo>
                    <a:pt x="f3" y="f24"/>
                  </a:lnTo>
                  <a:lnTo>
                    <a:pt x="f3" y="f23"/>
                  </a:lnTo>
                  <a:cubicBezTo>
                    <a:pt x="f25" y="f22"/>
                    <a:pt x="f26" y="f20"/>
                    <a:pt x="f27" y="f20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38" name="Google Shape;10121;p74">
              <a:extLst>
                <a:ext uri="{FF2B5EF4-FFF2-40B4-BE49-F238E27FC236}">
                  <a16:creationId xmlns:a16="http://schemas.microsoft.com/office/drawing/2014/main" id="{B9951664-045B-1A1C-4F98-97E8186F5777}"/>
                </a:ext>
              </a:extLst>
            </p:cNvPr>
            <p:cNvSpPr/>
            <p:nvPr/>
          </p:nvSpPr>
          <p:spPr>
            <a:xfrm>
              <a:off x="11464792" y="3137589"/>
              <a:ext cx="134938" cy="13248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92"/>
                <a:gd name="f4" fmla="val 3309"/>
                <a:gd name="f5" fmla="val 1796"/>
                <a:gd name="f6" fmla="val 851"/>
                <a:gd name="f7" fmla="val 2048"/>
                <a:gd name="f8" fmla="val 2205"/>
                <a:gd name="f9" fmla="val 1071"/>
                <a:gd name="f10" fmla="val 1260"/>
                <a:gd name="f11" fmla="val 1449"/>
                <a:gd name="f12" fmla="val 2016"/>
                <a:gd name="f13" fmla="val 1701"/>
                <a:gd name="f14" fmla="val 1575"/>
                <a:gd name="f15" fmla="val 1386"/>
                <a:gd name="f16" fmla="val 1481"/>
                <a:gd name="f17" fmla="val 1008"/>
                <a:gd name="f18" fmla="val 2079"/>
                <a:gd name="f19" fmla="val 2741"/>
                <a:gd name="f20" fmla="val 536"/>
                <a:gd name="f21" fmla="val 3308"/>
                <a:gd name="f22" fmla="val 2363"/>
                <a:gd name="f23" fmla="val 3025"/>
                <a:gd name="f24" fmla="*/ f0 1 3592"/>
                <a:gd name="f25" fmla="*/ f1 1 3309"/>
                <a:gd name="f26" fmla="+- f4 0 f2"/>
                <a:gd name="f27" fmla="+- f3 0 f2"/>
                <a:gd name="f28" fmla="*/ f27 1 3592"/>
                <a:gd name="f29" fmla="*/ f26 1 3309"/>
                <a:gd name="f30" fmla="*/ f2 1 f28"/>
                <a:gd name="f31" fmla="*/ f3 1 f28"/>
                <a:gd name="f32" fmla="*/ f2 1 f29"/>
                <a:gd name="f33" fmla="*/ f4 1 f29"/>
                <a:gd name="f34" fmla="*/ f30 f24 1"/>
                <a:gd name="f35" fmla="*/ f31 f24 1"/>
                <a:gd name="f36" fmla="*/ f33 f25 1"/>
                <a:gd name="f37" fmla="*/ f32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3592" h="3309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5" y="f13"/>
                  </a:cubicBezTo>
                  <a:cubicBezTo>
                    <a:pt x="f14" y="f13"/>
                    <a:pt x="f15" y="f16"/>
                    <a:pt x="f15" y="f10"/>
                  </a:cubicBezTo>
                  <a:cubicBezTo>
                    <a:pt x="f15" y="f17"/>
                    <a:pt x="f14" y="f6"/>
                    <a:pt x="f5" y="f6"/>
                  </a:cubicBezTo>
                  <a:close/>
                  <a:moveTo>
                    <a:pt x="f2" y="f2"/>
                  </a:moveTo>
                  <a:lnTo>
                    <a:pt x="f2" y="f18"/>
                  </a:lnTo>
                  <a:cubicBezTo>
                    <a:pt x="f2" y="f19"/>
                    <a:pt x="f20" y="f21"/>
                    <a:pt x="f10" y="f21"/>
                  </a:cubicBezTo>
                  <a:lnTo>
                    <a:pt x="f22" y="f21"/>
                  </a:lnTo>
                  <a:cubicBezTo>
                    <a:pt x="f23" y="f21"/>
                    <a:pt x="f3" y="f19"/>
                    <a:pt x="f3" y="f18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39" name="Google Shape;10122;p74">
              <a:extLst>
                <a:ext uri="{FF2B5EF4-FFF2-40B4-BE49-F238E27FC236}">
                  <a16:creationId xmlns:a16="http://schemas.microsoft.com/office/drawing/2014/main" id="{A1A32B2A-6599-BA50-D631-E199053933D7}"/>
                </a:ext>
              </a:extLst>
            </p:cNvPr>
            <p:cNvSpPr/>
            <p:nvPr/>
          </p:nvSpPr>
          <p:spPr>
            <a:xfrm>
              <a:off x="11464792" y="2764185"/>
              <a:ext cx="134938" cy="34065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92"/>
                <a:gd name="f4" fmla="val 8508"/>
                <a:gd name="f5" fmla="val 1796"/>
                <a:gd name="f6" fmla="val 1607"/>
                <a:gd name="f7" fmla="val 2048"/>
                <a:gd name="f8" fmla="val 2205"/>
                <a:gd name="f9" fmla="val 1797"/>
                <a:gd name="f10" fmla="val 2049"/>
                <a:gd name="f11" fmla="val 7278"/>
                <a:gd name="f12" fmla="val 7499"/>
                <a:gd name="f13" fmla="val 2016"/>
                <a:gd name="f14" fmla="val 7656"/>
                <a:gd name="f15" fmla="val 1386"/>
                <a:gd name="f16" fmla="val 7467"/>
                <a:gd name="f17" fmla="val 1575"/>
                <a:gd name="f18" fmla="val 1260"/>
                <a:gd name="f19" fmla="val 1"/>
                <a:gd name="f20" fmla="val 599"/>
                <a:gd name="f21" fmla="val 536"/>
                <a:gd name="f22" fmla="val 1198"/>
                <a:gd name="f23" fmla="val 8507"/>
                <a:gd name="f24" fmla="val 3025"/>
                <a:gd name="f25" fmla="val 2363"/>
                <a:gd name="f26" fmla="*/ f0 1 3592"/>
                <a:gd name="f27" fmla="*/ f1 1 8508"/>
                <a:gd name="f28" fmla="+- f4 0 f2"/>
                <a:gd name="f29" fmla="+- f3 0 f2"/>
                <a:gd name="f30" fmla="*/ f29 1 3592"/>
                <a:gd name="f31" fmla="*/ f28 1 8508"/>
                <a:gd name="f32" fmla="*/ f2 1 f30"/>
                <a:gd name="f33" fmla="*/ f3 1 f30"/>
                <a:gd name="f34" fmla="*/ f2 1 f31"/>
                <a:gd name="f35" fmla="*/ f4 1 f31"/>
                <a:gd name="f36" fmla="*/ f32 f26 1"/>
                <a:gd name="f37" fmla="*/ f33 f26 1"/>
                <a:gd name="f38" fmla="*/ f35 f27 1"/>
                <a:gd name="f39" fmla="*/ f34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6" t="f39" r="f37" b="f38"/>
              <a:pathLst>
                <a:path w="3592" h="850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8" y="f12"/>
                    <a:pt x="f13" y="f14"/>
                    <a:pt x="f5" y="f14"/>
                  </a:cubicBezTo>
                  <a:cubicBezTo>
                    <a:pt x="f6" y="f14"/>
                    <a:pt x="f15" y="f16"/>
                    <a:pt x="f15" y="f11"/>
                  </a:cubicBezTo>
                  <a:lnTo>
                    <a:pt x="f15" y="f10"/>
                  </a:lnTo>
                  <a:cubicBezTo>
                    <a:pt x="f15" y="f9"/>
                    <a:pt x="f17" y="f6"/>
                    <a:pt x="f5" y="f6"/>
                  </a:cubicBezTo>
                  <a:close/>
                  <a:moveTo>
                    <a:pt x="f18" y="f19"/>
                  </a:moveTo>
                  <a:cubicBezTo>
                    <a:pt x="f20" y="f19"/>
                    <a:pt x="f2" y="f21"/>
                    <a:pt x="f2" y="f22"/>
                  </a:cubicBezTo>
                  <a:lnTo>
                    <a:pt x="f2" y="f23"/>
                  </a:lnTo>
                  <a:lnTo>
                    <a:pt x="f3" y="f23"/>
                  </a:lnTo>
                  <a:lnTo>
                    <a:pt x="f3" y="f22"/>
                  </a:lnTo>
                  <a:cubicBezTo>
                    <a:pt x="f3" y="f21"/>
                    <a:pt x="f24" y="f19"/>
                    <a:pt x="f25" y="f1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40" name="Google Shape;10123;p74">
              <a:extLst>
                <a:ext uri="{FF2B5EF4-FFF2-40B4-BE49-F238E27FC236}">
                  <a16:creationId xmlns:a16="http://schemas.microsoft.com/office/drawing/2014/main" id="{CD26AD54-6F9B-3097-2652-CE64E6D2BAE1}"/>
                </a:ext>
              </a:extLst>
            </p:cNvPr>
            <p:cNvSpPr/>
            <p:nvPr/>
          </p:nvSpPr>
          <p:spPr>
            <a:xfrm>
              <a:off x="11629320" y="3137589"/>
              <a:ext cx="134938" cy="13248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92"/>
                <a:gd name="f4" fmla="val 3309"/>
                <a:gd name="f5" fmla="val 1828"/>
                <a:gd name="f6" fmla="val 851"/>
                <a:gd name="f7" fmla="val 2080"/>
                <a:gd name="f8" fmla="val 2269"/>
                <a:gd name="f9" fmla="val 1071"/>
                <a:gd name="f10" fmla="val 1260"/>
                <a:gd name="f11" fmla="val 1449"/>
                <a:gd name="f12" fmla="val 1701"/>
                <a:gd name="f13" fmla="val 1607"/>
                <a:gd name="f14" fmla="val 1450"/>
                <a:gd name="f15" fmla="val 1481"/>
                <a:gd name="f16" fmla="val 1008"/>
                <a:gd name="f17" fmla="val 2079"/>
                <a:gd name="f18" fmla="val 32"/>
                <a:gd name="f19" fmla="val 2741"/>
                <a:gd name="f20" fmla="val 567"/>
                <a:gd name="f21" fmla="val 3308"/>
                <a:gd name="f22" fmla="val 1261"/>
                <a:gd name="f23" fmla="val 2363"/>
                <a:gd name="f24" fmla="val 3025"/>
                <a:gd name="f25" fmla="*/ f0 1 3592"/>
                <a:gd name="f26" fmla="*/ f1 1 3309"/>
                <a:gd name="f27" fmla="+- f4 0 f2"/>
                <a:gd name="f28" fmla="+- f3 0 f2"/>
                <a:gd name="f29" fmla="*/ f28 1 3592"/>
                <a:gd name="f30" fmla="*/ f27 1 3309"/>
                <a:gd name="f31" fmla="*/ f2 1 f29"/>
                <a:gd name="f32" fmla="*/ f3 1 f29"/>
                <a:gd name="f33" fmla="*/ f2 1 f30"/>
                <a:gd name="f34" fmla="*/ f4 1 f30"/>
                <a:gd name="f35" fmla="*/ f31 f25 1"/>
                <a:gd name="f36" fmla="*/ f32 f25 1"/>
                <a:gd name="f37" fmla="*/ f34 f26 1"/>
                <a:gd name="f38" fmla="*/ f33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3592" h="3309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5"/>
                    <a:pt x="f14" y="f10"/>
                  </a:cubicBezTo>
                  <a:cubicBezTo>
                    <a:pt x="f14" y="f16"/>
                    <a:pt x="f13" y="f6"/>
                    <a:pt x="f5" y="f6"/>
                  </a:cubicBezTo>
                  <a:close/>
                  <a:moveTo>
                    <a:pt x="f2" y="f2"/>
                  </a:moveTo>
                  <a:lnTo>
                    <a:pt x="f2" y="f17"/>
                  </a:lnTo>
                  <a:lnTo>
                    <a:pt x="f18" y="f17"/>
                  </a:lnTo>
                  <a:cubicBezTo>
                    <a:pt x="f18" y="f19"/>
                    <a:pt x="f20" y="f21"/>
                    <a:pt x="f22" y="f21"/>
                  </a:cubicBezTo>
                  <a:lnTo>
                    <a:pt x="f23" y="f21"/>
                  </a:lnTo>
                  <a:cubicBezTo>
                    <a:pt x="f24" y="f21"/>
                    <a:pt x="f3" y="f19"/>
                    <a:pt x="f3" y="f17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41" name="Google Shape;10124;p74">
              <a:extLst>
                <a:ext uri="{FF2B5EF4-FFF2-40B4-BE49-F238E27FC236}">
                  <a16:creationId xmlns:a16="http://schemas.microsoft.com/office/drawing/2014/main" id="{EA8FE174-87EF-9F2C-7421-189E36A00A16}"/>
                </a:ext>
              </a:extLst>
            </p:cNvPr>
            <p:cNvSpPr/>
            <p:nvPr/>
          </p:nvSpPr>
          <p:spPr>
            <a:xfrm>
              <a:off x="11631680" y="2764185"/>
              <a:ext cx="134938" cy="34065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92"/>
                <a:gd name="f4" fmla="val 8508"/>
                <a:gd name="f5" fmla="val 1733"/>
                <a:gd name="f6" fmla="val 1607"/>
                <a:gd name="f7" fmla="val 1922"/>
                <a:gd name="f8" fmla="val 2174"/>
                <a:gd name="f9" fmla="val 1797"/>
                <a:gd name="f10" fmla="val 2049"/>
                <a:gd name="f11" fmla="val 7278"/>
                <a:gd name="f12" fmla="val 7499"/>
                <a:gd name="f13" fmla="val 1985"/>
                <a:gd name="f14" fmla="val 7656"/>
                <a:gd name="f15" fmla="val 1513"/>
                <a:gd name="f16" fmla="val 1355"/>
                <a:gd name="f17" fmla="val 7467"/>
                <a:gd name="f18" fmla="val 1544"/>
                <a:gd name="f19" fmla="val 1229"/>
                <a:gd name="f20" fmla="val 1"/>
                <a:gd name="f21" fmla="val 567"/>
                <a:gd name="f22" fmla="val 536"/>
                <a:gd name="f23" fmla="val 1198"/>
                <a:gd name="f24" fmla="val 8507"/>
                <a:gd name="f25" fmla="val 3560"/>
                <a:gd name="f26" fmla="val 2993"/>
                <a:gd name="f27" fmla="val 2332"/>
                <a:gd name="f28" fmla="*/ f0 1 3592"/>
                <a:gd name="f29" fmla="*/ f1 1 8508"/>
                <a:gd name="f30" fmla="+- f4 0 f2"/>
                <a:gd name="f31" fmla="+- f3 0 f2"/>
                <a:gd name="f32" fmla="*/ f31 1 3592"/>
                <a:gd name="f33" fmla="*/ f30 1 8508"/>
                <a:gd name="f34" fmla="*/ f2 1 f32"/>
                <a:gd name="f35" fmla="*/ f3 1 f32"/>
                <a:gd name="f36" fmla="*/ f2 1 f33"/>
                <a:gd name="f37" fmla="*/ f4 1 f33"/>
                <a:gd name="f38" fmla="*/ f34 f28 1"/>
                <a:gd name="f39" fmla="*/ f35 f28 1"/>
                <a:gd name="f40" fmla="*/ f37 f29 1"/>
                <a:gd name="f41" fmla="*/ f36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3592" h="850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8" y="f12"/>
                    <a:pt x="f13" y="f14"/>
                    <a:pt x="f5" y="f14"/>
                  </a:cubicBezTo>
                  <a:cubicBezTo>
                    <a:pt x="f15" y="f14"/>
                    <a:pt x="f16" y="f17"/>
                    <a:pt x="f16" y="f11"/>
                  </a:cubicBezTo>
                  <a:lnTo>
                    <a:pt x="f16" y="f10"/>
                  </a:lnTo>
                  <a:cubicBezTo>
                    <a:pt x="f16" y="f9"/>
                    <a:pt x="f18" y="f6"/>
                    <a:pt x="f5" y="f6"/>
                  </a:cubicBezTo>
                  <a:close/>
                  <a:moveTo>
                    <a:pt x="f19" y="f20"/>
                  </a:moveTo>
                  <a:cubicBezTo>
                    <a:pt x="f21" y="f20"/>
                    <a:pt x="f2" y="f22"/>
                    <a:pt x="f2" y="f23"/>
                  </a:cubicBezTo>
                  <a:lnTo>
                    <a:pt x="f2" y="f24"/>
                  </a:lnTo>
                  <a:lnTo>
                    <a:pt x="f3" y="f24"/>
                  </a:lnTo>
                  <a:lnTo>
                    <a:pt x="f3" y="f23"/>
                  </a:lnTo>
                  <a:cubicBezTo>
                    <a:pt x="f25" y="f22"/>
                    <a:pt x="f26" y="f20"/>
                    <a:pt x="f27" y="f20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42" name="Google Shape;10129;p74">
            <a:extLst>
              <a:ext uri="{FF2B5EF4-FFF2-40B4-BE49-F238E27FC236}">
                <a16:creationId xmlns:a16="http://schemas.microsoft.com/office/drawing/2014/main" id="{C1D0922D-EBB4-0365-28A0-4F79CEEE616B}"/>
              </a:ext>
            </a:extLst>
          </p:cNvPr>
          <p:cNvGrpSpPr/>
          <p:nvPr/>
        </p:nvGrpSpPr>
        <p:grpSpPr>
          <a:xfrm>
            <a:off x="4558763" y="1082487"/>
            <a:ext cx="427692" cy="535541"/>
            <a:chOff x="7821713" y="1613797"/>
            <a:chExt cx="570256" cy="714054"/>
          </a:xfrm>
          <a:solidFill>
            <a:srgbClr val="C00000"/>
          </a:solidFill>
        </p:grpSpPr>
        <p:sp>
          <p:nvSpPr>
            <p:cNvPr id="43" name="Google Shape;10130;p74">
              <a:extLst>
                <a:ext uri="{FF2B5EF4-FFF2-40B4-BE49-F238E27FC236}">
                  <a16:creationId xmlns:a16="http://schemas.microsoft.com/office/drawing/2014/main" id="{C951F590-98D6-122A-A17B-91E518538103}"/>
                </a:ext>
              </a:extLst>
            </p:cNvPr>
            <p:cNvSpPr/>
            <p:nvPr/>
          </p:nvSpPr>
          <p:spPr>
            <a:xfrm>
              <a:off x="7821713" y="2030123"/>
              <a:ext cx="570256" cy="20381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807"/>
                <a:gd name="f4" fmla="val 3624"/>
                <a:gd name="f5" fmla="val 2111"/>
                <a:gd name="f6" fmla="val 1"/>
                <a:gd name="f7" fmla="val 945"/>
                <a:gd name="f8" fmla="val 946"/>
                <a:gd name="f9" fmla="val 2080"/>
                <a:gd name="f10" fmla="val 3183"/>
                <a:gd name="f11" fmla="val 3435"/>
                <a:gd name="f12" fmla="val 221"/>
                <a:gd name="f13" fmla="val 441"/>
                <a:gd name="f14" fmla="val 10365"/>
                <a:gd name="f15" fmla="val 10618"/>
                <a:gd name="f16" fmla="val 9861"/>
                <a:gd name="f17" fmla="val 8727"/>
                <a:gd name="f18" fmla="*/ f0 1 10807"/>
                <a:gd name="f19" fmla="*/ f1 1 3624"/>
                <a:gd name="f20" fmla="+- f4 0 f2"/>
                <a:gd name="f21" fmla="+- f3 0 f2"/>
                <a:gd name="f22" fmla="*/ f21 1 10807"/>
                <a:gd name="f23" fmla="*/ f20 1 3624"/>
                <a:gd name="f24" fmla="*/ f2 1 f22"/>
                <a:gd name="f25" fmla="*/ f3 1 f22"/>
                <a:gd name="f26" fmla="*/ f2 1 f23"/>
                <a:gd name="f27" fmla="*/ f4 1 f23"/>
                <a:gd name="f28" fmla="*/ f24 f18 1"/>
                <a:gd name="f29" fmla="*/ f25 f18 1"/>
                <a:gd name="f30" fmla="*/ f27 f19 1"/>
                <a:gd name="f31" fmla="*/ f26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0807" h="3623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lnTo>
                    <a:pt x="f2" y="f10"/>
                  </a:lnTo>
                  <a:cubicBezTo>
                    <a:pt x="f2" y="f11"/>
                    <a:pt x="f12" y="f4"/>
                    <a:pt x="f13" y="f4"/>
                  </a:cubicBezTo>
                  <a:lnTo>
                    <a:pt x="f14" y="f4"/>
                  </a:lnTo>
                  <a:cubicBezTo>
                    <a:pt x="f15" y="f4"/>
                    <a:pt x="f3" y="f11"/>
                    <a:pt x="f3" y="f10"/>
                  </a:cubicBezTo>
                  <a:lnTo>
                    <a:pt x="f3" y="f9"/>
                  </a:lnTo>
                  <a:cubicBezTo>
                    <a:pt x="f3" y="f8"/>
                    <a:pt x="f16" y="f6"/>
                    <a:pt x="f17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44" name="Google Shape;10131;p74">
              <a:extLst>
                <a:ext uri="{FF2B5EF4-FFF2-40B4-BE49-F238E27FC236}">
                  <a16:creationId xmlns:a16="http://schemas.microsoft.com/office/drawing/2014/main" id="{22F9BEF8-B566-F924-A2C5-A76BD1046C28}"/>
                </a:ext>
              </a:extLst>
            </p:cNvPr>
            <p:cNvSpPr/>
            <p:nvPr/>
          </p:nvSpPr>
          <p:spPr>
            <a:xfrm>
              <a:off x="7868256" y="2279937"/>
              <a:ext cx="480498" cy="4791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106"/>
                <a:gd name="f4" fmla="val 852"/>
                <a:gd name="f5" fmla="val 1"/>
                <a:gd name="f6" fmla="val 442"/>
                <a:gd name="f7" fmla="val 694"/>
                <a:gd name="f8" fmla="val 190"/>
                <a:gd name="f9" fmla="val 851"/>
                <a:gd name="f10" fmla="val 8696"/>
                <a:gd name="f11" fmla="val 8948"/>
                <a:gd name="f12" fmla="val 9105"/>
                <a:gd name="f13" fmla="val 631"/>
                <a:gd name="f14" fmla="*/ f0 1 9106"/>
                <a:gd name="f15" fmla="*/ f1 1 852"/>
                <a:gd name="f16" fmla="+- f4 0 f2"/>
                <a:gd name="f17" fmla="+- f3 0 f2"/>
                <a:gd name="f18" fmla="*/ f17 1 9106"/>
                <a:gd name="f19" fmla="*/ f16 1 852"/>
                <a:gd name="f20" fmla="*/ f2 1 f18"/>
                <a:gd name="f21" fmla="*/ f3 1 f18"/>
                <a:gd name="f22" fmla="*/ f2 1 f19"/>
                <a:gd name="f23" fmla="*/ f4 1 f19"/>
                <a:gd name="f24" fmla="*/ f20 f14 1"/>
                <a:gd name="f25" fmla="*/ f21 f14 1"/>
                <a:gd name="f26" fmla="*/ f23 f15 1"/>
                <a:gd name="f27" fmla="*/ f22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9106" h="852">
                  <a:moveTo>
                    <a:pt x="f2" y="f5"/>
                  </a:moveTo>
                  <a:lnTo>
                    <a:pt x="f2" y="f6"/>
                  </a:lnTo>
                  <a:cubicBezTo>
                    <a:pt x="f2" y="f7"/>
                    <a:pt x="f8" y="f9"/>
                    <a:pt x="f6" y="f9"/>
                  </a:cubicBezTo>
                  <a:lnTo>
                    <a:pt x="f10" y="f9"/>
                  </a:lnTo>
                  <a:cubicBezTo>
                    <a:pt x="f11" y="f9"/>
                    <a:pt x="f12" y="f13"/>
                    <a:pt x="f12" y="f6"/>
                  </a:cubicBezTo>
                  <a:lnTo>
                    <a:pt x="f12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45" name="Google Shape;10132;p74">
              <a:extLst>
                <a:ext uri="{FF2B5EF4-FFF2-40B4-BE49-F238E27FC236}">
                  <a16:creationId xmlns:a16="http://schemas.microsoft.com/office/drawing/2014/main" id="{2DA957BB-A75C-918B-B3C2-45914EBFD377}"/>
                </a:ext>
              </a:extLst>
            </p:cNvPr>
            <p:cNvSpPr/>
            <p:nvPr/>
          </p:nvSpPr>
          <p:spPr>
            <a:xfrm>
              <a:off x="7953048" y="1613797"/>
              <a:ext cx="305894" cy="37213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797"/>
                <a:gd name="f4" fmla="val 6617"/>
                <a:gd name="f5" fmla="val 2930"/>
                <a:gd name="f6" fmla="val 1292"/>
                <a:gd name="f7" fmla="val 2867"/>
                <a:gd name="f8" fmla="val 32"/>
                <a:gd name="f9" fmla="val 3812"/>
                <a:gd name="f10" fmla="val 504"/>
                <a:gd name="f11" fmla="val 4694"/>
                <a:gd name="f12" fmla="val 1260"/>
                <a:gd name="f13" fmla="val 5230"/>
                <a:gd name="f14" fmla="val 6616"/>
                <a:gd name="f15" fmla="val 4568"/>
                <a:gd name="f16" fmla="val 5356"/>
                <a:gd name="f17" fmla="val 4505"/>
                <a:gd name="f18" fmla="*/ f0 1 5797"/>
                <a:gd name="f19" fmla="*/ f1 1 6617"/>
                <a:gd name="f20" fmla="+- f4 0 f2"/>
                <a:gd name="f21" fmla="+- f3 0 f2"/>
                <a:gd name="f22" fmla="*/ f21 1 5797"/>
                <a:gd name="f23" fmla="*/ f20 1 6617"/>
                <a:gd name="f24" fmla="*/ f2 1 f22"/>
                <a:gd name="f25" fmla="*/ f3 1 f22"/>
                <a:gd name="f26" fmla="*/ f2 1 f23"/>
                <a:gd name="f27" fmla="*/ f4 1 f23"/>
                <a:gd name="f28" fmla="*/ f24 f18 1"/>
                <a:gd name="f29" fmla="*/ f25 f18 1"/>
                <a:gd name="f30" fmla="*/ f27 f19 1"/>
                <a:gd name="f31" fmla="*/ f26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5797" h="6617">
                  <a:moveTo>
                    <a:pt x="f5" y="f2"/>
                  </a:moveTo>
                  <a:cubicBezTo>
                    <a:pt x="f6" y="f2"/>
                    <a:pt x="f2" y="f6"/>
                    <a:pt x="f2" y="f7"/>
                  </a:cubicBezTo>
                  <a:cubicBezTo>
                    <a:pt x="f8" y="f9"/>
                    <a:pt x="f10" y="f11"/>
                    <a:pt x="f12" y="f13"/>
                  </a:cubicBezTo>
                  <a:lnTo>
                    <a:pt x="f12" y="f14"/>
                  </a:lnTo>
                  <a:lnTo>
                    <a:pt x="f15" y="f14"/>
                  </a:lnTo>
                  <a:lnTo>
                    <a:pt x="f15" y="f13"/>
                  </a:lnTo>
                  <a:cubicBezTo>
                    <a:pt x="f16" y="f11"/>
                    <a:pt x="f3" y="f9"/>
                    <a:pt x="f3" y="f7"/>
                  </a:cubicBezTo>
                  <a:cubicBezTo>
                    <a:pt x="f3" y="f12"/>
                    <a:pt x="f17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46" name="Google Shape;10154;p74">
            <a:extLst>
              <a:ext uri="{FF2B5EF4-FFF2-40B4-BE49-F238E27FC236}">
                <a16:creationId xmlns:a16="http://schemas.microsoft.com/office/drawing/2014/main" id="{7088EC7E-231B-A642-8D95-2B005E108272}"/>
              </a:ext>
            </a:extLst>
          </p:cNvPr>
          <p:cNvGrpSpPr/>
          <p:nvPr/>
        </p:nvGrpSpPr>
        <p:grpSpPr>
          <a:xfrm>
            <a:off x="4635956" y="2602480"/>
            <a:ext cx="392757" cy="418454"/>
            <a:chOff x="7924638" y="3640454"/>
            <a:chExt cx="523676" cy="557939"/>
          </a:xfrm>
          <a:solidFill>
            <a:srgbClr val="C00000"/>
          </a:solidFill>
        </p:grpSpPr>
        <p:sp>
          <p:nvSpPr>
            <p:cNvPr id="47" name="Google Shape;10155;p74">
              <a:extLst>
                <a:ext uri="{FF2B5EF4-FFF2-40B4-BE49-F238E27FC236}">
                  <a16:creationId xmlns:a16="http://schemas.microsoft.com/office/drawing/2014/main" id="{668B283C-3905-52F9-D615-645663557DF6}"/>
                </a:ext>
              </a:extLst>
            </p:cNvPr>
            <p:cNvSpPr/>
            <p:nvPr/>
          </p:nvSpPr>
          <p:spPr>
            <a:xfrm>
              <a:off x="7985866" y="3640454"/>
              <a:ext cx="389506" cy="55793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421"/>
                <a:gd name="f4" fmla="val 12662"/>
                <a:gd name="f5" fmla="val 4821"/>
                <a:gd name="f6" fmla="val 1666"/>
                <a:gd name="f7" fmla="val 5073"/>
                <a:gd name="f8" fmla="val 5262"/>
                <a:gd name="f9" fmla="val 1886"/>
                <a:gd name="f10" fmla="val 2075"/>
                <a:gd name="f11" fmla="val 2359"/>
                <a:gd name="f12" fmla="val 5734"/>
                <a:gd name="f13" fmla="val 2485"/>
                <a:gd name="f14" fmla="val 6081"/>
                <a:gd name="f15" fmla="val 2989"/>
                <a:gd name="f16" fmla="val 3525"/>
                <a:gd name="f17" fmla="val 3777"/>
                <a:gd name="f18" fmla="val 5892"/>
                <a:gd name="f19" fmla="val 3934"/>
                <a:gd name="f20" fmla="val 5640"/>
                <a:gd name="f21" fmla="val 5419"/>
                <a:gd name="f22" fmla="val 3714"/>
                <a:gd name="f23" fmla="val 3273"/>
                <a:gd name="f24" fmla="val 3084"/>
                <a:gd name="f25" fmla="val 4569"/>
                <a:gd name="f26" fmla="val 4411"/>
                <a:gd name="f27" fmla="val 4789"/>
                <a:gd name="f28" fmla="val 3997"/>
                <a:gd name="f29" fmla="val 5104"/>
                <a:gd name="f30" fmla="val 4249"/>
                <a:gd name="f31" fmla="val 5514"/>
                <a:gd name="f32" fmla="val 4564"/>
                <a:gd name="f33" fmla="val 4942"/>
                <a:gd name="f34" fmla="val 5604"/>
                <a:gd name="f35" fmla="val 6171"/>
                <a:gd name="f36" fmla="val 6612"/>
                <a:gd name="f37" fmla="val 6801"/>
                <a:gd name="f38" fmla="val 7085"/>
                <a:gd name="f39" fmla="val 7305"/>
                <a:gd name="f40" fmla="val 5041"/>
                <a:gd name="f41" fmla="val 7463"/>
                <a:gd name="f42" fmla="val 7274"/>
                <a:gd name="f43" fmla="val 3938"/>
                <a:gd name="f44" fmla="val 6644"/>
                <a:gd name="f45" fmla="val 3592"/>
                <a:gd name="f46" fmla="val 5383"/>
                <a:gd name="f47" fmla="val 3781"/>
                <a:gd name="f48" fmla="val 5194"/>
                <a:gd name="f49" fmla="val 4033"/>
                <a:gd name="f50" fmla="val 4253"/>
                <a:gd name="f51" fmla="val 5856"/>
                <a:gd name="f52" fmla="val 4632"/>
                <a:gd name="f53" fmla="val 6014"/>
                <a:gd name="f54" fmla="val 5824"/>
                <a:gd name="f55" fmla="val 4947"/>
                <a:gd name="f56" fmla="val 5131"/>
                <a:gd name="f57" fmla="val 4911"/>
                <a:gd name="f58" fmla="val 4159"/>
                <a:gd name="f59" fmla="val 4596"/>
                <a:gd name="f60" fmla="val 4186"/>
                <a:gd name="f61" fmla="val 2548"/>
                <a:gd name="f62" fmla="val 1823"/>
                <a:gd name="f63" fmla="val 9385"/>
                <a:gd name="f64" fmla="val 10235"/>
                <a:gd name="f65" fmla="val 4801"/>
                <a:gd name="f66" fmla="val 4498"/>
                <a:gd name="f67" fmla="val 4188"/>
                <a:gd name="f68" fmla="val 29"/>
                <a:gd name="f69" fmla="val 3875"/>
                <a:gd name="f70" fmla="val 91"/>
                <a:gd name="f71" fmla="val 2111"/>
                <a:gd name="f72" fmla="val 500"/>
                <a:gd name="f73" fmla="val 693"/>
                <a:gd name="f74" fmla="val 1949"/>
                <a:gd name="f75" fmla="val 378"/>
                <a:gd name="f76" fmla="val 5698"/>
                <a:gd name="f77" fmla="val 1008"/>
                <a:gd name="f78" fmla="val 7652"/>
                <a:gd name="f79" fmla="val 2773"/>
                <a:gd name="f80" fmla="val 8565"/>
                <a:gd name="f81" fmla="val 10582"/>
                <a:gd name="f82" fmla="val 11716"/>
                <a:gd name="f83" fmla="val 3718"/>
                <a:gd name="f84" fmla="val 12661"/>
                <a:gd name="f85" fmla="val 4852"/>
                <a:gd name="f86" fmla="val 5986"/>
                <a:gd name="f87" fmla="val 6963"/>
                <a:gd name="f88" fmla="val 8444"/>
                <a:gd name="f89" fmla="val 7778"/>
                <a:gd name="f90" fmla="val 9420"/>
                <a:gd name="f91" fmla="val 6234"/>
                <a:gd name="f92" fmla="val 4501"/>
                <a:gd name="f93" fmla="val 9392"/>
                <a:gd name="f94" fmla="val 2000"/>
                <a:gd name="f95" fmla="val 7308"/>
                <a:gd name="f96" fmla="*/ f0 1 9421"/>
                <a:gd name="f97" fmla="*/ f1 1 12662"/>
                <a:gd name="f98" fmla="+- f4 0 f2"/>
                <a:gd name="f99" fmla="+- f3 0 f2"/>
                <a:gd name="f100" fmla="*/ f99 1 9421"/>
                <a:gd name="f101" fmla="*/ f98 1 12662"/>
                <a:gd name="f102" fmla="*/ f2 1 f100"/>
                <a:gd name="f103" fmla="*/ f3 1 f100"/>
                <a:gd name="f104" fmla="*/ f2 1 f101"/>
                <a:gd name="f105" fmla="*/ f4 1 f101"/>
                <a:gd name="f106" fmla="*/ f102 f96 1"/>
                <a:gd name="f107" fmla="*/ f103 f96 1"/>
                <a:gd name="f108" fmla="*/ f105 f97 1"/>
                <a:gd name="f109" fmla="*/ f104 f9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6" t="f109" r="f107" b="f108"/>
              <a:pathLst>
                <a:path w="9421" h="12662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12" y="f13"/>
                    <a:pt x="f14" y="f15"/>
                    <a:pt x="f14" y="f16"/>
                  </a:cubicBezTo>
                  <a:cubicBezTo>
                    <a:pt x="f14" y="f17"/>
                    <a:pt x="f18" y="f19"/>
                    <a:pt x="f20" y="f19"/>
                  </a:cubicBezTo>
                  <a:cubicBezTo>
                    <a:pt x="f21" y="f19"/>
                    <a:pt x="f8" y="f22"/>
                    <a:pt x="f8" y="f16"/>
                  </a:cubicBezTo>
                  <a:cubicBezTo>
                    <a:pt x="f8" y="f23"/>
                    <a:pt x="f7" y="f24"/>
                    <a:pt x="f5" y="f24"/>
                  </a:cubicBezTo>
                  <a:cubicBezTo>
                    <a:pt x="f25" y="f24"/>
                    <a:pt x="f26" y="f23"/>
                    <a:pt x="f26" y="f16"/>
                  </a:cubicBezTo>
                  <a:cubicBezTo>
                    <a:pt x="f26" y="f17"/>
                    <a:pt x="f27" y="f28"/>
                    <a:pt x="f29" y="f30"/>
                  </a:cubicBezTo>
                  <a:cubicBezTo>
                    <a:pt x="f31" y="f32"/>
                    <a:pt x="f14" y="f33"/>
                    <a:pt x="f14" y="f34"/>
                  </a:cubicBezTo>
                  <a:cubicBezTo>
                    <a:pt x="f14" y="f35"/>
                    <a:pt x="f12" y="f36"/>
                    <a:pt x="f8" y="f37"/>
                  </a:cubicBezTo>
                  <a:lnTo>
                    <a:pt x="f8" y="f38"/>
                  </a:lnTo>
                  <a:cubicBezTo>
                    <a:pt x="f8" y="f39"/>
                    <a:pt x="f40" y="f41"/>
                    <a:pt x="f5" y="f41"/>
                  </a:cubicBezTo>
                  <a:cubicBezTo>
                    <a:pt x="f25" y="f41"/>
                    <a:pt x="f26" y="f42"/>
                    <a:pt x="f26" y="f38"/>
                  </a:cubicBezTo>
                  <a:lnTo>
                    <a:pt x="f26" y="f37"/>
                  </a:lnTo>
                  <a:cubicBezTo>
                    <a:pt x="f43" y="f44"/>
                    <a:pt x="f45" y="f35"/>
                    <a:pt x="f45" y="f34"/>
                  </a:cubicBezTo>
                  <a:cubicBezTo>
                    <a:pt x="f45" y="f46"/>
                    <a:pt x="f47" y="f48"/>
                    <a:pt x="f49" y="f48"/>
                  </a:cubicBezTo>
                  <a:cubicBezTo>
                    <a:pt x="f50" y="f48"/>
                    <a:pt x="f26" y="f46"/>
                    <a:pt x="f26" y="f34"/>
                  </a:cubicBezTo>
                  <a:cubicBezTo>
                    <a:pt x="f26" y="f51"/>
                    <a:pt x="f52" y="f53"/>
                    <a:pt x="f5" y="f53"/>
                  </a:cubicBezTo>
                  <a:cubicBezTo>
                    <a:pt x="f40" y="f53"/>
                    <a:pt x="f8" y="f54"/>
                    <a:pt x="f8" y="f34"/>
                  </a:cubicBezTo>
                  <a:cubicBezTo>
                    <a:pt x="f8" y="f46"/>
                    <a:pt x="f55" y="f56"/>
                    <a:pt x="f25" y="f57"/>
                  </a:cubicBezTo>
                  <a:cubicBezTo>
                    <a:pt x="f58" y="f59"/>
                    <a:pt x="f45" y="f60"/>
                    <a:pt x="f45" y="f16"/>
                  </a:cubicBezTo>
                  <a:cubicBezTo>
                    <a:pt x="f45" y="f15"/>
                    <a:pt x="f43" y="f61"/>
                    <a:pt x="f26" y="f11"/>
                  </a:cubicBezTo>
                  <a:lnTo>
                    <a:pt x="f26" y="f10"/>
                  </a:lnTo>
                  <a:cubicBezTo>
                    <a:pt x="f26" y="f62"/>
                    <a:pt x="f52" y="f6"/>
                    <a:pt x="f5" y="f6"/>
                  </a:cubicBezTo>
                  <a:close/>
                  <a:moveTo>
                    <a:pt x="f14" y="f63"/>
                  </a:moveTo>
                  <a:lnTo>
                    <a:pt x="f14" y="f64"/>
                  </a:lnTo>
                  <a:lnTo>
                    <a:pt x="f45" y="f64"/>
                  </a:lnTo>
                  <a:lnTo>
                    <a:pt x="f45" y="f63"/>
                  </a:lnTo>
                  <a:close/>
                  <a:moveTo>
                    <a:pt x="f65" y="f2"/>
                  </a:moveTo>
                  <a:cubicBezTo>
                    <a:pt x="f66" y="f2"/>
                    <a:pt x="f67" y="f68"/>
                    <a:pt x="f69" y="f70"/>
                  </a:cubicBezTo>
                  <a:cubicBezTo>
                    <a:pt x="f71" y="f72"/>
                    <a:pt x="f73" y="f74"/>
                    <a:pt x="f75" y="f22"/>
                  </a:cubicBezTo>
                  <a:cubicBezTo>
                    <a:pt x="f2" y="f76"/>
                    <a:pt x="f77" y="f78"/>
                    <a:pt x="f79" y="f80"/>
                  </a:cubicBezTo>
                  <a:lnTo>
                    <a:pt x="f79" y="f81"/>
                  </a:lnTo>
                  <a:cubicBezTo>
                    <a:pt x="f79" y="f82"/>
                    <a:pt x="f83" y="f84"/>
                    <a:pt x="f85" y="f84"/>
                  </a:cubicBezTo>
                  <a:cubicBezTo>
                    <a:pt x="f86" y="f84"/>
                    <a:pt x="f87" y="f82"/>
                    <a:pt x="f87" y="f81"/>
                  </a:cubicBezTo>
                  <a:lnTo>
                    <a:pt x="f87" y="f80"/>
                  </a:lnTo>
                  <a:cubicBezTo>
                    <a:pt x="f88" y="f89"/>
                    <a:pt x="f90" y="f91"/>
                    <a:pt x="f90" y="f92"/>
                  </a:cubicBezTo>
                  <a:cubicBezTo>
                    <a:pt x="f93" y="f94"/>
                    <a:pt x="f95" y="f2"/>
                    <a:pt x="f6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48" name="Google Shape;10156;p74">
              <a:extLst>
                <a:ext uri="{FF2B5EF4-FFF2-40B4-BE49-F238E27FC236}">
                  <a16:creationId xmlns:a16="http://schemas.microsoft.com/office/drawing/2014/main" id="{89D71E02-513B-F770-3514-EF32A31D1752}"/>
                </a:ext>
              </a:extLst>
            </p:cNvPr>
            <p:cNvSpPr/>
            <p:nvPr/>
          </p:nvSpPr>
          <p:spPr>
            <a:xfrm>
              <a:off x="7924638" y="3836017"/>
              <a:ext cx="57351" cy="3613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7"/>
                <a:gd name="f4" fmla="val 820"/>
                <a:gd name="f5" fmla="val 379"/>
                <a:gd name="f6" fmla="val 158"/>
                <a:gd name="f7" fmla="val 1"/>
                <a:gd name="f8" fmla="val 189"/>
                <a:gd name="f9" fmla="val 378"/>
                <a:gd name="f10" fmla="val 630"/>
                <a:gd name="f11" fmla="val 190"/>
                <a:gd name="f12" fmla="val 819"/>
                <a:gd name="f13" fmla="val 946"/>
                <a:gd name="f14" fmla="val 1166"/>
                <a:gd name="f15" fmla="*/ f0 1 1387"/>
                <a:gd name="f16" fmla="*/ f1 1 820"/>
                <a:gd name="f17" fmla="+- f4 0 f2"/>
                <a:gd name="f18" fmla="+- f3 0 f2"/>
                <a:gd name="f19" fmla="*/ f18 1 1387"/>
                <a:gd name="f20" fmla="*/ f17 1 820"/>
                <a:gd name="f21" fmla="*/ f2 1 f19"/>
                <a:gd name="f22" fmla="*/ f3 1 f19"/>
                <a:gd name="f23" fmla="*/ f2 1 f20"/>
                <a:gd name="f24" fmla="*/ f4 1 f20"/>
                <a:gd name="f25" fmla="*/ f21 f15 1"/>
                <a:gd name="f26" fmla="*/ f22 f15 1"/>
                <a:gd name="f27" fmla="*/ f24 f16 1"/>
                <a:gd name="f28" fmla="*/ f23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1387" h="820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3" y="f10"/>
                    <a:pt x="f3" y="f9"/>
                  </a:cubicBezTo>
                  <a:cubicBezTo>
                    <a:pt x="f3" y="f6"/>
                    <a:pt x="f14" y="f2"/>
                    <a:pt x="f1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49" name="Google Shape;10157;p74">
              <a:extLst>
                <a:ext uri="{FF2B5EF4-FFF2-40B4-BE49-F238E27FC236}">
                  <a16:creationId xmlns:a16="http://schemas.microsoft.com/office/drawing/2014/main" id="{F1769D97-7ADE-3C6D-A59E-337F1605B684}"/>
                </a:ext>
              </a:extLst>
            </p:cNvPr>
            <p:cNvSpPr/>
            <p:nvPr/>
          </p:nvSpPr>
          <p:spPr>
            <a:xfrm>
              <a:off x="8389647" y="3836017"/>
              <a:ext cx="58667" cy="3613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820"/>
                <a:gd name="f5" fmla="val 442"/>
                <a:gd name="f6" fmla="val 221"/>
                <a:gd name="f7" fmla="val 1"/>
                <a:gd name="f8" fmla="val 189"/>
                <a:gd name="f9" fmla="val 378"/>
                <a:gd name="f10" fmla="val 630"/>
                <a:gd name="f11" fmla="val 819"/>
                <a:gd name="f12" fmla="val 1009"/>
                <a:gd name="f13" fmla="val 1230"/>
                <a:gd name="f14" fmla="val 1387"/>
                <a:gd name="f15" fmla="val 158"/>
                <a:gd name="f16" fmla="*/ f0 1 1419"/>
                <a:gd name="f17" fmla="*/ f1 1 820"/>
                <a:gd name="f18" fmla="+- f4 0 f2"/>
                <a:gd name="f19" fmla="+- f3 0 f2"/>
                <a:gd name="f20" fmla="*/ f19 1 1419"/>
                <a:gd name="f21" fmla="*/ f18 1 820"/>
                <a:gd name="f22" fmla="*/ f2 1 f20"/>
                <a:gd name="f23" fmla="*/ f3 1 f20"/>
                <a:gd name="f24" fmla="*/ f2 1 f21"/>
                <a:gd name="f25" fmla="*/ f4 1 f21"/>
                <a:gd name="f26" fmla="*/ f22 f16 1"/>
                <a:gd name="f27" fmla="*/ f23 f16 1"/>
                <a:gd name="f28" fmla="*/ f25 f17 1"/>
                <a:gd name="f29" fmla="*/ f24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1419" h="820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6" y="f11"/>
                    <a:pt x="f5" y="f11"/>
                  </a:cubicBezTo>
                  <a:lnTo>
                    <a:pt x="f12" y="f11"/>
                  </a:lnTo>
                  <a:cubicBezTo>
                    <a:pt x="f13" y="f11"/>
                    <a:pt x="f14" y="f10"/>
                    <a:pt x="f14" y="f9"/>
                  </a:cubicBezTo>
                  <a:cubicBezTo>
                    <a:pt x="f3" y="f15"/>
                    <a:pt x="f13" y="f2"/>
                    <a:pt x="f12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50" name="Google Shape;10158;p74">
              <a:extLst>
                <a:ext uri="{FF2B5EF4-FFF2-40B4-BE49-F238E27FC236}">
                  <a16:creationId xmlns:a16="http://schemas.microsoft.com/office/drawing/2014/main" id="{D3CF8645-0276-426A-A46C-B114D1BC5CFF}"/>
                </a:ext>
              </a:extLst>
            </p:cNvPr>
            <p:cNvSpPr/>
            <p:nvPr/>
          </p:nvSpPr>
          <p:spPr>
            <a:xfrm>
              <a:off x="7994964" y="4002923"/>
              <a:ext cx="53464" cy="5350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93"/>
                <a:gd name="f4" fmla="val 1214"/>
                <a:gd name="f5" fmla="val 836"/>
                <a:gd name="f6" fmla="val 1"/>
                <a:gd name="f7" fmla="val 725"/>
                <a:gd name="f8" fmla="val 615"/>
                <a:gd name="f9" fmla="val 40"/>
                <a:gd name="f10" fmla="val 536"/>
                <a:gd name="f11" fmla="val 119"/>
                <a:gd name="f12" fmla="val 158"/>
                <a:gd name="f13" fmla="val 497"/>
                <a:gd name="f14" fmla="val 654"/>
                <a:gd name="f15" fmla="val 938"/>
                <a:gd name="f16" fmla="val 1096"/>
                <a:gd name="f17" fmla="val 237"/>
                <a:gd name="f18" fmla="val 1174"/>
                <a:gd name="f19" fmla="val 340"/>
                <a:gd name="f20" fmla="val 442"/>
                <a:gd name="f21" fmla="val 544"/>
                <a:gd name="f22" fmla="val 647"/>
                <a:gd name="f23" fmla="val 1135"/>
                <a:gd name="f24" fmla="val 686"/>
                <a:gd name="f25" fmla="val 528"/>
                <a:gd name="f26" fmla="val 245"/>
                <a:gd name="f27" fmla="val 1056"/>
                <a:gd name="f28" fmla="val 946"/>
                <a:gd name="f29" fmla="*/ f0 1 1293"/>
                <a:gd name="f30" fmla="*/ f1 1 1214"/>
                <a:gd name="f31" fmla="+- f4 0 f2"/>
                <a:gd name="f32" fmla="+- f3 0 f2"/>
                <a:gd name="f33" fmla="*/ f32 1 1293"/>
                <a:gd name="f34" fmla="*/ f31 1 1214"/>
                <a:gd name="f35" fmla="*/ f2 1 f33"/>
                <a:gd name="f36" fmla="*/ f3 1 f33"/>
                <a:gd name="f37" fmla="*/ f2 1 f34"/>
                <a:gd name="f38" fmla="*/ f4 1 f34"/>
                <a:gd name="f39" fmla="*/ f35 f29 1"/>
                <a:gd name="f40" fmla="*/ f36 f29 1"/>
                <a:gd name="f41" fmla="*/ f38 f30 1"/>
                <a:gd name="f42" fmla="*/ f37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1293" h="121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6" y="f14"/>
                    <a:pt x="f6" y="f15"/>
                    <a:pt x="f12" y="f16"/>
                  </a:cubicBez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18"/>
                    <a:pt x="f7" y="f16"/>
                  </a:cubicBezTo>
                  <a:lnTo>
                    <a:pt x="f23" y="f24"/>
                  </a:lnTo>
                  <a:cubicBezTo>
                    <a:pt x="f3" y="f25"/>
                    <a:pt x="f3" y="f26"/>
                    <a:pt x="f23" y="f11"/>
                  </a:cubicBezTo>
                  <a:cubicBezTo>
                    <a:pt x="f27" y="f9"/>
                    <a:pt x="f28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51" name="Google Shape;10159;p74">
              <a:extLst>
                <a:ext uri="{FF2B5EF4-FFF2-40B4-BE49-F238E27FC236}">
                  <a16:creationId xmlns:a16="http://schemas.microsoft.com/office/drawing/2014/main" id="{F2E83093-6CCD-815E-DDBF-E38F7E6BDDE9}"/>
                </a:ext>
              </a:extLst>
            </p:cNvPr>
            <p:cNvSpPr/>
            <p:nvPr/>
          </p:nvSpPr>
          <p:spPr>
            <a:xfrm>
              <a:off x="8325840" y="3650321"/>
              <a:ext cx="53410" cy="5350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92"/>
                <a:gd name="f4" fmla="val 1214"/>
                <a:gd name="f5" fmla="val 835"/>
                <a:gd name="f6" fmla="val 1"/>
                <a:gd name="f7" fmla="val 725"/>
                <a:gd name="f8" fmla="val 614"/>
                <a:gd name="f9" fmla="val 40"/>
                <a:gd name="f10" fmla="val 536"/>
                <a:gd name="f11" fmla="val 119"/>
                <a:gd name="f12" fmla="val 126"/>
                <a:gd name="f13" fmla="val 497"/>
                <a:gd name="f14" fmla="val 654"/>
                <a:gd name="f15" fmla="val 938"/>
                <a:gd name="f16" fmla="val 1095"/>
                <a:gd name="f17" fmla="val 205"/>
                <a:gd name="f18" fmla="val 1174"/>
                <a:gd name="f19" fmla="val 315"/>
                <a:gd name="f20" fmla="val 1213"/>
                <a:gd name="f21" fmla="val 425"/>
                <a:gd name="f22" fmla="val 646"/>
                <a:gd name="f23" fmla="val 1134"/>
                <a:gd name="f24" fmla="val 686"/>
                <a:gd name="f25" fmla="val 560"/>
                <a:gd name="f26" fmla="val 276"/>
                <a:gd name="f27" fmla="val 1056"/>
                <a:gd name="f28" fmla="val 945"/>
                <a:gd name="f29" fmla="*/ f0 1 1292"/>
                <a:gd name="f30" fmla="*/ f1 1 1214"/>
                <a:gd name="f31" fmla="+- f4 0 f2"/>
                <a:gd name="f32" fmla="+- f3 0 f2"/>
                <a:gd name="f33" fmla="*/ f32 1 1292"/>
                <a:gd name="f34" fmla="*/ f31 1 1214"/>
                <a:gd name="f35" fmla="*/ f2 1 f33"/>
                <a:gd name="f36" fmla="*/ f3 1 f33"/>
                <a:gd name="f37" fmla="*/ f2 1 f34"/>
                <a:gd name="f38" fmla="*/ f4 1 f34"/>
                <a:gd name="f39" fmla="*/ f35 f29 1"/>
                <a:gd name="f40" fmla="*/ f36 f29 1"/>
                <a:gd name="f41" fmla="*/ f38 f30 1"/>
                <a:gd name="f42" fmla="*/ f37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1292" h="121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2" y="f14"/>
                    <a:pt x="f2" y="f15"/>
                    <a:pt x="f12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10" y="f20"/>
                    <a:pt x="f22" y="f18"/>
                    <a:pt x="f7" y="f16"/>
                  </a:cubicBezTo>
                  <a:lnTo>
                    <a:pt x="f23" y="f24"/>
                  </a:lnTo>
                  <a:cubicBezTo>
                    <a:pt x="f3" y="f25"/>
                    <a:pt x="f3" y="f26"/>
                    <a:pt x="f23" y="f11"/>
                  </a:cubicBezTo>
                  <a:cubicBezTo>
                    <a:pt x="f27" y="f9"/>
                    <a:pt x="f28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52" name="Google Shape;10160;p74">
              <a:extLst>
                <a:ext uri="{FF2B5EF4-FFF2-40B4-BE49-F238E27FC236}">
                  <a16:creationId xmlns:a16="http://schemas.microsoft.com/office/drawing/2014/main" id="{8B478E90-3D58-59C2-646F-3E9DC5B59076}"/>
                </a:ext>
              </a:extLst>
            </p:cNvPr>
            <p:cNvSpPr/>
            <p:nvPr/>
          </p:nvSpPr>
          <p:spPr>
            <a:xfrm>
              <a:off x="8325840" y="4002923"/>
              <a:ext cx="53410" cy="5350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92"/>
                <a:gd name="f4" fmla="val 1214"/>
                <a:gd name="f5" fmla="val 425"/>
                <a:gd name="f6" fmla="val 1"/>
                <a:gd name="f7" fmla="val 315"/>
                <a:gd name="f8" fmla="val 205"/>
                <a:gd name="f9" fmla="val 40"/>
                <a:gd name="f10" fmla="val 126"/>
                <a:gd name="f11" fmla="val 119"/>
                <a:gd name="f12" fmla="val 245"/>
                <a:gd name="f13" fmla="val 528"/>
                <a:gd name="f14" fmla="val 686"/>
                <a:gd name="f15" fmla="val 536"/>
                <a:gd name="f16" fmla="val 1096"/>
                <a:gd name="f17" fmla="val 614"/>
                <a:gd name="f18" fmla="val 1174"/>
                <a:gd name="f19" fmla="val 725"/>
                <a:gd name="f20" fmla="val 835"/>
                <a:gd name="f21" fmla="val 945"/>
                <a:gd name="f22" fmla="val 1056"/>
                <a:gd name="f23" fmla="val 1134"/>
                <a:gd name="f24" fmla="val 938"/>
                <a:gd name="f25" fmla="val 654"/>
                <a:gd name="f26" fmla="val 497"/>
                <a:gd name="f27" fmla="val 646"/>
                <a:gd name="f28" fmla="*/ f0 1 1292"/>
                <a:gd name="f29" fmla="*/ f1 1 1214"/>
                <a:gd name="f30" fmla="+- f4 0 f2"/>
                <a:gd name="f31" fmla="+- f3 0 f2"/>
                <a:gd name="f32" fmla="*/ f31 1 1292"/>
                <a:gd name="f33" fmla="*/ f30 1 1214"/>
                <a:gd name="f34" fmla="*/ f2 1 f32"/>
                <a:gd name="f35" fmla="*/ f3 1 f32"/>
                <a:gd name="f36" fmla="*/ f2 1 f33"/>
                <a:gd name="f37" fmla="*/ f4 1 f33"/>
                <a:gd name="f38" fmla="*/ f34 f28 1"/>
                <a:gd name="f39" fmla="*/ f35 f28 1"/>
                <a:gd name="f40" fmla="*/ f37 f29 1"/>
                <a:gd name="f41" fmla="*/ f36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1292" h="121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2" y="f12"/>
                    <a:pt x="f2" y="f13"/>
                    <a:pt x="f10" y="f14"/>
                  </a:cubicBezTo>
                  <a:lnTo>
                    <a:pt x="f15" y="f16"/>
                  </a:ln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18"/>
                    <a:pt x="f23" y="f16"/>
                  </a:cubicBezTo>
                  <a:cubicBezTo>
                    <a:pt x="f3" y="f24"/>
                    <a:pt x="f3" y="f25"/>
                    <a:pt x="f23" y="f26"/>
                  </a:cubicBezTo>
                  <a:lnTo>
                    <a:pt x="f19" y="f11"/>
                  </a:lnTo>
                  <a:cubicBezTo>
                    <a:pt x="f27" y="f9"/>
                    <a:pt x="f15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53" name="Google Shape;10161;p74">
              <a:extLst>
                <a:ext uri="{FF2B5EF4-FFF2-40B4-BE49-F238E27FC236}">
                  <a16:creationId xmlns:a16="http://schemas.microsoft.com/office/drawing/2014/main" id="{E91E11CD-9EFB-ECFC-5BBC-4DADF9E7B156}"/>
                </a:ext>
              </a:extLst>
            </p:cNvPr>
            <p:cNvSpPr/>
            <p:nvPr/>
          </p:nvSpPr>
          <p:spPr>
            <a:xfrm>
              <a:off x="7994964" y="3650321"/>
              <a:ext cx="53464" cy="5350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93"/>
                <a:gd name="f4" fmla="val 1214"/>
                <a:gd name="f5" fmla="val 442"/>
                <a:gd name="f6" fmla="val 1"/>
                <a:gd name="f7" fmla="val 340"/>
                <a:gd name="f8" fmla="val 237"/>
                <a:gd name="f9" fmla="val 40"/>
                <a:gd name="f10" fmla="val 158"/>
                <a:gd name="f11" fmla="val 119"/>
                <a:gd name="f12" fmla="val 276"/>
                <a:gd name="f13" fmla="val 560"/>
                <a:gd name="f14" fmla="val 686"/>
                <a:gd name="f15" fmla="val 536"/>
                <a:gd name="f16" fmla="val 1095"/>
                <a:gd name="f17" fmla="val 615"/>
                <a:gd name="f18" fmla="val 1174"/>
                <a:gd name="f19" fmla="val 725"/>
                <a:gd name="f20" fmla="val 1213"/>
                <a:gd name="f21" fmla="val 836"/>
                <a:gd name="f22" fmla="val 946"/>
                <a:gd name="f23" fmla="val 1056"/>
                <a:gd name="f24" fmla="val 1135"/>
                <a:gd name="f25" fmla="val 938"/>
                <a:gd name="f26" fmla="val 654"/>
                <a:gd name="f27" fmla="val 497"/>
                <a:gd name="f28" fmla="val 647"/>
                <a:gd name="f29" fmla="val 544"/>
                <a:gd name="f30" fmla="*/ f0 1 1293"/>
                <a:gd name="f31" fmla="*/ f1 1 1214"/>
                <a:gd name="f32" fmla="+- f4 0 f2"/>
                <a:gd name="f33" fmla="+- f3 0 f2"/>
                <a:gd name="f34" fmla="*/ f33 1 1293"/>
                <a:gd name="f35" fmla="*/ f32 1 1214"/>
                <a:gd name="f36" fmla="*/ f2 1 f34"/>
                <a:gd name="f37" fmla="*/ f3 1 f34"/>
                <a:gd name="f38" fmla="*/ f2 1 f35"/>
                <a:gd name="f39" fmla="*/ f4 1 f35"/>
                <a:gd name="f40" fmla="*/ f36 f30 1"/>
                <a:gd name="f41" fmla="*/ f37 f30 1"/>
                <a:gd name="f42" fmla="*/ f39 f31 1"/>
                <a:gd name="f43" fmla="*/ f38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1293" h="121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6" y="f12"/>
                    <a:pt x="f6" y="f13"/>
                    <a:pt x="f10" y="f14"/>
                  </a:cubicBezTo>
                  <a:lnTo>
                    <a:pt x="f15" y="f16"/>
                  </a:ln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cubicBezTo>
                    <a:pt x="f3" y="f25"/>
                    <a:pt x="f3" y="f26"/>
                    <a:pt x="f24" y="f27"/>
                  </a:cubicBezTo>
                  <a:lnTo>
                    <a:pt x="f19" y="f11"/>
                  </a:lnTo>
                  <a:cubicBezTo>
                    <a:pt x="f28" y="f9"/>
                    <a:pt x="f29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54" name="Google Shape;10172;p74">
            <a:extLst>
              <a:ext uri="{FF2B5EF4-FFF2-40B4-BE49-F238E27FC236}">
                <a16:creationId xmlns:a16="http://schemas.microsoft.com/office/drawing/2014/main" id="{05E7BB90-D731-4665-A11D-8F70CF5D2593}"/>
              </a:ext>
            </a:extLst>
          </p:cNvPr>
          <p:cNvGrpSpPr/>
          <p:nvPr/>
        </p:nvGrpSpPr>
        <p:grpSpPr>
          <a:xfrm>
            <a:off x="5761203" y="1095991"/>
            <a:ext cx="512993" cy="541706"/>
            <a:chOff x="9424967" y="1631801"/>
            <a:chExt cx="683990" cy="722275"/>
          </a:xfrm>
          <a:solidFill>
            <a:srgbClr val="C00000"/>
          </a:solidFill>
        </p:grpSpPr>
        <p:sp>
          <p:nvSpPr>
            <p:cNvPr id="55" name="Google Shape;10173;p74">
              <a:extLst>
                <a:ext uri="{FF2B5EF4-FFF2-40B4-BE49-F238E27FC236}">
                  <a16:creationId xmlns:a16="http://schemas.microsoft.com/office/drawing/2014/main" id="{0E85F9C5-A683-604C-ADCA-0C557FE6EB39}"/>
                </a:ext>
              </a:extLst>
            </p:cNvPr>
            <p:cNvSpPr/>
            <p:nvPr/>
          </p:nvSpPr>
          <p:spPr>
            <a:xfrm>
              <a:off x="9604821" y="1631801"/>
              <a:ext cx="504136" cy="5239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452"/>
                <a:gd name="f4" fmla="val 9217"/>
                <a:gd name="f5" fmla="val 3387"/>
                <a:gd name="f6" fmla="val 836"/>
                <a:gd name="f7" fmla="val 3497"/>
                <a:gd name="f8" fmla="val 3607"/>
                <a:gd name="f9" fmla="val 875"/>
                <a:gd name="f10" fmla="val 3686"/>
                <a:gd name="f11" fmla="val 954"/>
                <a:gd name="f12" fmla="val 3844"/>
                <a:gd name="f13" fmla="val 1111"/>
                <a:gd name="f14" fmla="val 1395"/>
                <a:gd name="f15" fmla="val 1553"/>
                <a:gd name="f16" fmla="val 1638"/>
                <a:gd name="f17" fmla="val 3600"/>
                <a:gd name="f18" fmla="val 1560"/>
                <a:gd name="f19" fmla="val 3679"/>
                <a:gd name="f20" fmla="val 1449"/>
                <a:gd name="f21" fmla="val 3718"/>
                <a:gd name="f22" fmla="val 1339"/>
                <a:gd name="f23" fmla="val 1229"/>
                <a:gd name="f24" fmla="val 1118"/>
                <a:gd name="f25" fmla="val 1040"/>
                <a:gd name="f26" fmla="val 882"/>
                <a:gd name="f27" fmla="val 3443"/>
                <a:gd name="f28" fmla="val 3159"/>
                <a:gd name="f29" fmla="val 3002"/>
                <a:gd name="f30" fmla="val 3088"/>
                <a:gd name="f31" fmla="val 3166"/>
                <a:gd name="f32" fmla="val 3277"/>
                <a:gd name="f33" fmla="val 8081"/>
                <a:gd name="f34" fmla="val 5530"/>
                <a:gd name="f35" fmla="val 8191"/>
                <a:gd name="f36" fmla="val 8302"/>
                <a:gd name="f37" fmla="val 5569"/>
                <a:gd name="f38" fmla="val 8380"/>
                <a:gd name="f39" fmla="val 5648"/>
                <a:gd name="f40" fmla="val 8538"/>
                <a:gd name="f41" fmla="val 5806"/>
                <a:gd name="f42" fmla="val 6089"/>
                <a:gd name="f43" fmla="val 6247"/>
                <a:gd name="f44" fmla="val 6333"/>
                <a:gd name="f45" fmla="val 8295"/>
                <a:gd name="f46" fmla="val 6254"/>
                <a:gd name="f47" fmla="val 8358"/>
                <a:gd name="f48" fmla="val 6143"/>
                <a:gd name="f49" fmla="val 8389"/>
                <a:gd name="f50" fmla="val 6033"/>
                <a:gd name="f51" fmla="val 5923"/>
                <a:gd name="f52" fmla="val 5813"/>
                <a:gd name="f53" fmla="val 5734"/>
                <a:gd name="f54" fmla="val 5576"/>
                <a:gd name="f55" fmla="val 8137"/>
                <a:gd name="f56" fmla="val 7853"/>
                <a:gd name="f57" fmla="val 7696"/>
                <a:gd name="f58" fmla="val 7782"/>
                <a:gd name="f59" fmla="val 7861"/>
                <a:gd name="f60" fmla="val 7971"/>
                <a:gd name="f61" fmla="val 3414"/>
                <a:gd name="f62" fmla="val 1"/>
                <a:gd name="f63" fmla="val 3095"/>
                <a:gd name="f64" fmla="val 2772"/>
                <a:gd name="f65" fmla="val 119"/>
                <a:gd name="f66" fmla="val 2520"/>
                <a:gd name="f67" fmla="val 355"/>
                <a:gd name="f68" fmla="val 473"/>
                <a:gd name="f69" fmla="val 2403"/>
                <a:gd name="f70" fmla="val 2876"/>
                <a:gd name="f71" fmla="val 3663"/>
                <a:gd name="f72" fmla="val 4199"/>
                <a:gd name="f73" fmla="val 700"/>
                <a:gd name="f74" fmla="val 4406"/>
                <a:gd name="f75" fmla="val 1008"/>
                <a:gd name="f76" fmla="val 4544"/>
                <a:gd name="f77" fmla="val 1345"/>
                <a:gd name="f78" fmla="val 1522"/>
                <a:gd name="f79" fmla="val 1706"/>
                <a:gd name="f80" fmla="val 4506"/>
                <a:gd name="f81" fmla="val 1890"/>
                <a:gd name="f82" fmla="val 4419"/>
                <a:gd name="f83" fmla="val 4915"/>
                <a:gd name="f84" fmla="val 7444"/>
                <a:gd name="f85" fmla="val 4663"/>
                <a:gd name="f86" fmla="val 7980"/>
                <a:gd name="f87" fmla="val 4789"/>
                <a:gd name="f88" fmla="val 8515"/>
                <a:gd name="f89" fmla="val 5135"/>
                <a:gd name="f90" fmla="val 8862"/>
                <a:gd name="f91" fmla="val 5372"/>
                <a:gd name="f92" fmla="val 9098"/>
                <a:gd name="f93" fmla="val 5687"/>
                <a:gd name="f94" fmla="val 9216"/>
                <a:gd name="f95" fmla="val 6010"/>
                <a:gd name="f96" fmla="val 6663"/>
                <a:gd name="f97" fmla="val 6931"/>
                <a:gd name="f98" fmla="val 8979"/>
                <a:gd name="f99" fmla="val 6814"/>
                <a:gd name="f100" fmla="val 6341"/>
                <a:gd name="f101" fmla="val 5554"/>
                <a:gd name="f102" fmla="val 5050"/>
                <a:gd name="f103" fmla="val 8757"/>
                <a:gd name="f104" fmla="val 4828"/>
                <a:gd name="f105" fmla="val 8445"/>
                <a:gd name="f106" fmla="val 4696"/>
                <a:gd name="f107" fmla="val 8117"/>
                <a:gd name="f108" fmla="val 7933"/>
                <a:gd name="f109" fmla="val 7743"/>
                <a:gd name="f110" fmla="val 4738"/>
                <a:gd name="f111" fmla="val 7561"/>
                <a:gd name="f112" fmla="val 4829"/>
                <a:gd name="f113" fmla="val 4505"/>
                <a:gd name="f114" fmla="val 1773"/>
                <a:gd name="f115" fmla="val 4757"/>
                <a:gd name="f116" fmla="val 1269"/>
                <a:gd name="f117" fmla="val 4631"/>
                <a:gd name="f118" fmla="val 733"/>
                <a:gd name="f119" fmla="val 4285"/>
                <a:gd name="f120" fmla="val 4048"/>
                <a:gd name="f121" fmla="val 3733"/>
                <a:gd name="f122" fmla="*/ f0 1 9452"/>
                <a:gd name="f123" fmla="*/ f1 1 9217"/>
                <a:gd name="f124" fmla="+- f4 0 f2"/>
                <a:gd name="f125" fmla="+- f3 0 f2"/>
                <a:gd name="f126" fmla="*/ f125 1 9452"/>
                <a:gd name="f127" fmla="*/ f124 1 9217"/>
                <a:gd name="f128" fmla="*/ f2 1 f126"/>
                <a:gd name="f129" fmla="*/ f3 1 f126"/>
                <a:gd name="f130" fmla="*/ f2 1 f127"/>
                <a:gd name="f131" fmla="*/ f4 1 f127"/>
                <a:gd name="f132" fmla="*/ f128 f122 1"/>
                <a:gd name="f133" fmla="*/ f129 f122 1"/>
                <a:gd name="f134" fmla="*/ f131 f123 1"/>
                <a:gd name="f135" fmla="*/ f130 f1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32" t="f135" r="f133" b="f134"/>
              <a:pathLst>
                <a:path w="9452" h="9217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lnTo>
                    <a:pt x="f16" y="f17"/>
                  </a:lnTo>
                  <a:cubicBezTo>
                    <a:pt x="f18" y="f19"/>
                    <a:pt x="f20" y="f21"/>
                    <a:pt x="f22" y="f21"/>
                  </a:cubicBezTo>
                  <a:cubicBezTo>
                    <a:pt x="f23" y="f21"/>
                    <a:pt x="f24" y="f19"/>
                    <a:pt x="f25" y="f17"/>
                  </a:cubicBezTo>
                  <a:cubicBezTo>
                    <a:pt x="f26" y="f27"/>
                    <a:pt x="f26" y="f28"/>
                    <a:pt x="f25" y="f29"/>
                  </a:cubicBezTo>
                  <a:lnTo>
                    <a:pt x="f30" y="f11"/>
                  </a:lnTo>
                  <a:cubicBezTo>
                    <a:pt x="f31" y="f9"/>
                    <a:pt x="f32" y="f6"/>
                    <a:pt x="f5" y="f6"/>
                  </a:cubicBezTo>
                  <a:close/>
                  <a:moveTo>
                    <a:pt x="f33" y="f34"/>
                  </a:moveTo>
                  <a:cubicBezTo>
                    <a:pt x="f35" y="f34"/>
                    <a:pt x="f36" y="f37"/>
                    <a:pt x="f38" y="f39"/>
                  </a:cubicBezTo>
                  <a:cubicBezTo>
                    <a:pt x="f40" y="f41"/>
                    <a:pt x="f40" y="f42"/>
                    <a:pt x="f38" y="f43"/>
                  </a:cubicBezTo>
                  <a:lnTo>
                    <a:pt x="f44" y="f45"/>
                  </a:lnTo>
                  <a:cubicBezTo>
                    <a:pt x="f46" y="f47"/>
                    <a:pt x="f48" y="f49"/>
                    <a:pt x="f50" y="f49"/>
                  </a:cubicBezTo>
                  <a:cubicBezTo>
                    <a:pt x="f51" y="f49"/>
                    <a:pt x="f52" y="f47"/>
                    <a:pt x="f53" y="f45"/>
                  </a:cubicBezTo>
                  <a:cubicBezTo>
                    <a:pt x="f54" y="f55"/>
                    <a:pt x="f54" y="f56"/>
                    <a:pt x="f53" y="f57"/>
                  </a:cubicBezTo>
                  <a:lnTo>
                    <a:pt x="f58" y="f39"/>
                  </a:lnTo>
                  <a:cubicBezTo>
                    <a:pt x="f59" y="f37"/>
                    <a:pt x="f60" y="f34"/>
                    <a:pt x="f33" y="f34"/>
                  </a:cubicBezTo>
                  <a:close/>
                  <a:moveTo>
                    <a:pt x="f61" y="f62"/>
                  </a:moveTo>
                  <a:cubicBezTo>
                    <a:pt x="f63" y="f62"/>
                    <a:pt x="f64" y="f65"/>
                    <a:pt x="f66" y="f67"/>
                  </a:cubicBezTo>
                  <a:lnTo>
                    <a:pt x="f68" y="f69"/>
                  </a:lnTo>
                  <a:cubicBezTo>
                    <a:pt x="f2" y="f70"/>
                    <a:pt x="f2" y="f71"/>
                    <a:pt x="f68" y="f72"/>
                  </a:cubicBezTo>
                  <a:cubicBezTo>
                    <a:pt x="f73" y="f74"/>
                    <a:pt x="f75" y="f76"/>
                    <a:pt x="f77" y="f76"/>
                  </a:cubicBezTo>
                  <a:cubicBezTo>
                    <a:pt x="f78" y="f76"/>
                    <a:pt x="f79" y="f80"/>
                    <a:pt x="f81" y="f82"/>
                  </a:cubicBezTo>
                  <a:lnTo>
                    <a:pt x="f83" y="f84"/>
                  </a:lnTo>
                  <a:cubicBezTo>
                    <a:pt x="f85" y="f86"/>
                    <a:pt x="f87" y="f88"/>
                    <a:pt x="f89" y="f90"/>
                  </a:cubicBezTo>
                  <a:cubicBezTo>
                    <a:pt x="f91" y="f92"/>
                    <a:pt x="f93" y="f94"/>
                    <a:pt x="f95" y="f94"/>
                  </a:cubicBezTo>
                  <a:cubicBezTo>
                    <a:pt x="f44" y="f94"/>
                    <a:pt x="f96" y="f92"/>
                    <a:pt x="f97" y="f90"/>
                  </a:cubicBezTo>
                  <a:lnTo>
                    <a:pt x="f98" y="f99"/>
                  </a:lnTo>
                  <a:cubicBezTo>
                    <a:pt x="f3" y="f100"/>
                    <a:pt x="f3" y="f101"/>
                    <a:pt x="f98" y="f102"/>
                  </a:cubicBezTo>
                  <a:cubicBezTo>
                    <a:pt x="f103" y="f104"/>
                    <a:pt x="f105" y="f106"/>
                    <a:pt x="f107" y="f106"/>
                  </a:cubicBezTo>
                  <a:cubicBezTo>
                    <a:pt x="f108" y="f106"/>
                    <a:pt x="f109" y="f110"/>
                    <a:pt x="f111" y="f112"/>
                  </a:cubicBezTo>
                  <a:lnTo>
                    <a:pt x="f113" y="f114"/>
                  </a:lnTo>
                  <a:cubicBezTo>
                    <a:pt x="f115" y="f116"/>
                    <a:pt x="f117" y="f118"/>
                    <a:pt x="f119" y="f67"/>
                  </a:cubicBezTo>
                  <a:cubicBezTo>
                    <a:pt x="f120" y="f65"/>
                    <a:pt x="f121" y="f62"/>
                    <a:pt x="f61" y="f6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56" name="Google Shape;10174;p74">
              <a:extLst>
                <a:ext uri="{FF2B5EF4-FFF2-40B4-BE49-F238E27FC236}">
                  <a16:creationId xmlns:a16="http://schemas.microsoft.com/office/drawing/2014/main" id="{C2958197-58BB-0EB9-3F41-6F329CC40A7C}"/>
                </a:ext>
              </a:extLst>
            </p:cNvPr>
            <p:cNvSpPr/>
            <p:nvPr/>
          </p:nvSpPr>
          <p:spPr>
            <a:xfrm>
              <a:off x="9424967" y="1951036"/>
              <a:ext cx="378159" cy="40303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090"/>
                <a:gd name="f4" fmla="val 5325"/>
                <a:gd name="f5" fmla="val 1"/>
                <a:gd name="f6" fmla="val 4160"/>
                <a:gd name="f7" fmla="val 1166"/>
                <a:gd name="f8" fmla="val 4081"/>
                <a:gd name="f9" fmla="val 1088"/>
                <a:gd name="f10" fmla="val 3971"/>
                <a:gd name="f11" fmla="val 1048"/>
                <a:gd name="f12" fmla="val 3860"/>
                <a:gd name="f13" fmla="val 3750"/>
                <a:gd name="f14" fmla="val 3640"/>
                <a:gd name="f15" fmla="val 3561"/>
                <a:gd name="f16" fmla="val 474"/>
                <a:gd name="f17" fmla="val 4254"/>
                <a:gd name="f18" fmla="val 159"/>
                <a:gd name="f19" fmla="val 4569"/>
                <a:gd name="f20" fmla="val 4947"/>
                <a:gd name="f21" fmla="val 5419"/>
                <a:gd name="f22" fmla="val 5861"/>
                <a:gd name="f23" fmla="val 6302"/>
                <a:gd name="f24" fmla="val 6617"/>
                <a:gd name="f25" fmla="val 789"/>
                <a:gd name="f26" fmla="val 6932"/>
                <a:gd name="f27" fmla="val 1214"/>
                <a:gd name="f28" fmla="val 7089"/>
                <a:gd name="f29" fmla="val 1639"/>
                <a:gd name="f30" fmla="val 2065"/>
                <a:gd name="f31" fmla="val 2490"/>
                <a:gd name="f32" fmla="val 2805"/>
                <a:gd name="f33" fmla="val 5892"/>
                <a:gd name="f34" fmla="val 3529"/>
                <a:gd name="f35" fmla="val 6081"/>
                <a:gd name="f36" fmla="val 3372"/>
                <a:gd name="f37" fmla="val 3088"/>
                <a:gd name="f38" fmla="val 5924"/>
                <a:gd name="f39" fmla="val 2931"/>
                <a:gd name="f40" fmla="val 1765"/>
                <a:gd name="f41" fmla="*/ f0 1 7090"/>
                <a:gd name="f42" fmla="*/ f1 1 7090"/>
                <a:gd name="f43" fmla="+- f3 0 f2"/>
                <a:gd name="f44" fmla="*/ f43 1 7090"/>
                <a:gd name="f45" fmla="*/ f2 1 f44"/>
                <a:gd name="f46" fmla="*/ f3 1 f44"/>
                <a:gd name="f47" fmla="*/ f45 f41 1"/>
                <a:gd name="f48" fmla="*/ f46 f41 1"/>
                <a:gd name="f49" fmla="*/ f46 f42 1"/>
                <a:gd name="f50" fmla="*/ f45 f4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7" t="f50" r="f48" b="f49"/>
              <a:pathLst>
                <a:path w="7090" h="7090">
                  <a:moveTo>
                    <a:pt x="f4" y="f5"/>
                  </a:moveTo>
                  <a:lnTo>
                    <a:pt x="f6" y="f7"/>
                  </a:lnTo>
                  <a:cubicBezTo>
                    <a:pt x="f8" y="f9"/>
                    <a:pt x="f10" y="f11"/>
                    <a:pt x="f12" y="f11"/>
                  </a:cubicBezTo>
                  <a:cubicBezTo>
                    <a:pt x="f13" y="f11"/>
                    <a:pt x="f14" y="f9"/>
                    <a:pt x="f15" y="f7"/>
                  </a:cubicBezTo>
                  <a:lnTo>
                    <a:pt x="f16" y="f17"/>
                  </a:lnTo>
                  <a:cubicBezTo>
                    <a:pt x="f18" y="f19"/>
                    <a:pt x="f5" y="f20"/>
                    <a:pt x="f5" y="f21"/>
                  </a:cubicBezTo>
                  <a:cubicBezTo>
                    <a:pt x="f5" y="f22"/>
                    <a:pt x="f18" y="f23"/>
                    <a:pt x="f16" y="f24"/>
                  </a:cubicBezTo>
                  <a:cubicBezTo>
                    <a:pt x="f25" y="f26"/>
                    <a:pt x="f27" y="f28"/>
                    <a:pt x="f29" y="f28"/>
                  </a:cubicBezTo>
                  <a:cubicBezTo>
                    <a:pt x="f30" y="f28"/>
                    <a:pt x="f31" y="f26"/>
                    <a:pt x="f32" y="f24"/>
                  </a:cubicBezTo>
                  <a:lnTo>
                    <a:pt x="f33" y="f34"/>
                  </a:lnTo>
                  <a:cubicBezTo>
                    <a:pt x="f35" y="f36"/>
                    <a:pt x="f35" y="f37"/>
                    <a:pt x="f38" y="f39"/>
                  </a:cubicBezTo>
                  <a:lnTo>
                    <a:pt x="f3" y="f40"/>
                  </a:lnTo>
                  <a:lnTo>
                    <a:pt x="f4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57" name="Google Shape;10175;p74">
              <a:extLst>
                <a:ext uri="{FF2B5EF4-FFF2-40B4-BE49-F238E27FC236}">
                  <a16:creationId xmlns:a16="http://schemas.microsoft.com/office/drawing/2014/main" id="{E743BEED-5D3D-E85F-6A95-5C0113B677EA}"/>
                </a:ext>
              </a:extLst>
            </p:cNvPr>
            <p:cNvSpPr/>
            <p:nvPr/>
          </p:nvSpPr>
          <p:spPr>
            <a:xfrm>
              <a:off x="9705624" y="2212527"/>
              <a:ext cx="396621" cy="14154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436"/>
                <a:gd name="f4" fmla="val 2490"/>
                <a:gd name="f5" fmla="val 2048"/>
                <a:gd name="f6" fmla="val 1355"/>
                <a:gd name="f7" fmla="val 819"/>
                <a:gd name="f8" fmla="val 536"/>
                <a:gd name="f9" fmla="val 1229"/>
                <a:gd name="f10" fmla="val 1639"/>
                <a:gd name="f11" fmla="val 410"/>
                <a:gd name="f12" fmla="val 189"/>
                <a:gd name="f13" fmla="val 1859"/>
                <a:gd name="f14" fmla="val 2269"/>
                <a:gd name="f15" fmla="val 2489"/>
                <a:gd name="f16" fmla="val 7026"/>
                <a:gd name="f17" fmla="val 7278"/>
                <a:gd name="f18" fmla="val 7435"/>
                <a:gd name="f19" fmla="val 7246"/>
                <a:gd name="f20" fmla="val 6994"/>
                <a:gd name="f21" fmla="val 6616"/>
                <a:gd name="f22" fmla="val 6049"/>
                <a:gd name="f23" fmla="val 5356"/>
                <a:gd name="f24" fmla="*/ f0 1 7436"/>
                <a:gd name="f25" fmla="*/ f1 1 2490"/>
                <a:gd name="f26" fmla="+- f4 0 f2"/>
                <a:gd name="f27" fmla="+- f3 0 f2"/>
                <a:gd name="f28" fmla="*/ f27 1 7436"/>
                <a:gd name="f29" fmla="*/ f26 1 2490"/>
                <a:gd name="f30" fmla="*/ f2 1 f28"/>
                <a:gd name="f31" fmla="*/ f3 1 f28"/>
                <a:gd name="f32" fmla="*/ f2 1 f29"/>
                <a:gd name="f33" fmla="*/ f4 1 f29"/>
                <a:gd name="f34" fmla="*/ f30 f24 1"/>
                <a:gd name="f35" fmla="*/ f31 f24 1"/>
                <a:gd name="f36" fmla="*/ f33 f25 1"/>
                <a:gd name="f37" fmla="*/ f32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7436" h="2490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lnTo>
                    <a:pt x="f11" y="f10"/>
                  </a:lnTo>
                  <a:cubicBezTo>
                    <a:pt x="f12" y="f10"/>
                    <a:pt x="f2" y="f13"/>
                    <a:pt x="f2" y="f5"/>
                  </a:cubicBezTo>
                  <a:cubicBezTo>
                    <a:pt x="f2" y="f14"/>
                    <a:pt x="f12" y="f15"/>
                    <a:pt x="f11" y="f15"/>
                  </a:cubicBezTo>
                  <a:lnTo>
                    <a:pt x="f16" y="f15"/>
                  </a:lnTo>
                  <a:cubicBezTo>
                    <a:pt x="f17" y="f15"/>
                    <a:pt x="f18" y="f14"/>
                    <a:pt x="f18" y="f5"/>
                  </a:cubicBezTo>
                  <a:cubicBezTo>
                    <a:pt x="f18" y="f13"/>
                    <a:pt x="f19" y="f10"/>
                    <a:pt x="f20" y="f10"/>
                  </a:cubicBezTo>
                  <a:lnTo>
                    <a:pt x="f21" y="f10"/>
                  </a:lnTo>
                  <a:lnTo>
                    <a:pt x="f21" y="f9"/>
                  </a:lnTo>
                  <a:cubicBezTo>
                    <a:pt x="f21" y="f8"/>
                    <a:pt x="f22" y="f2"/>
                    <a:pt x="f2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58" name="Google Shape;10184;p74">
            <a:extLst>
              <a:ext uri="{FF2B5EF4-FFF2-40B4-BE49-F238E27FC236}">
                <a16:creationId xmlns:a16="http://schemas.microsoft.com/office/drawing/2014/main" id="{373C198E-5797-7D8B-F93A-755E6ECB9458}"/>
              </a:ext>
            </a:extLst>
          </p:cNvPr>
          <p:cNvGrpSpPr/>
          <p:nvPr/>
        </p:nvGrpSpPr>
        <p:grpSpPr>
          <a:xfrm>
            <a:off x="1899361" y="2601205"/>
            <a:ext cx="392750" cy="419648"/>
            <a:chOff x="4275844" y="3638754"/>
            <a:chExt cx="523667" cy="559530"/>
          </a:xfrm>
          <a:solidFill>
            <a:srgbClr val="C00000"/>
          </a:solidFill>
        </p:grpSpPr>
        <p:sp>
          <p:nvSpPr>
            <p:cNvPr id="59" name="Google Shape;10185;p74">
              <a:extLst>
                <a:ext uri="{FF2B5EF4-FFF2-40B4-BE49-F238E27FC236}">
                  <a16:creationId xmlns:a16="http://schemas.microsoft.com/office/drawing/2014/main" id="{D6704F81-13CF-1498-3F60-04B8D8B817EA}"/>
                </a:ext>
              </a:extLst>
            </p:cNvPr>
            <p:cNvSpPr/>
            <p:nvPr/>
          </p:nvSpPr>
          <p:spPr>
            <a:xfrm>
              <a:off x="4275844" y="3638754"/>
              <a:ext cx="523667" cy="55953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666"/>
                <a:gd name="f4" fmla="val 12698"/>
                <a:gd name="f5" fmla="val 379"/>
                <a:gd name="f6" fmla="val 1"/>
                <a:gd name="f7" fmla="val 158"/>
                <a:gd name="f8" fmla="val 190"/>
                <a:gd name="f9" fmla="val 410"/>
                <a:gd name="f10" fmla="val 12256"/>
                <a:gd name="f11" fmla="val 12508"/>
                <a:gd name="f12" fmla="val 12697"/>
                <a:gd name="f13" fmla="val 12477"/>
                <a:gd name="f14" fmla="val 12634"/>
                <a:gd name="f15" fmla="val 12067"/>
                <a:gd name="f16" fmla="val 11878"/>
                <a:gd name="f17" fmla="val 820"/>
                <a:gd name="f18" fmla="val 631"/>
                <a:gd name="f19" fmla="*/ f0 1 12666"/>
                <a:gd name="f20" fmla="*/ f1 1 12698"/>
                <a:gd name="f21" fmla="+- f4 0 f2"/>
                <a:gd name="f22" fmla="+- f3 0 f2"/>
                <a:gd name="f23" fmla="*/ f22 1 12666"/>
                <a:gd name="f24" fmla="*/ f21 1 12698"/>
                <a:gd name="f25" fmla="*/ f2 1 f23"/>
                <a:gd name="f26" fmla="*/ f3 1 f23"/>
                <a:gd name="f27" fmla="*/ f2 1 f24"/>
                <a:gd name="f28" fmla="*/ f4 1 f24"/>
                <a:gd name="f29" fmla="*/ f25 f19 1"/>
                <a:gd name="f30" fmla="*/ f26 f19 1"/>
                <a:gd name="f31" fmla="*/ f28 f20 1"/>
                <a:gd name="f32" fmla="*/ f27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12666" h="12698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lnTo>
                    <a:pt x="f6" y="f10"/>
                  </a:lnTo>
                  <a:cubicBezTo>
                    <a:pt x="f6" y="f11"/>
                    <a:pt x="f8" y="f12"/>
                    <a:pt x="f5" y="f12"/>
                  </a:cubicBezTo>
                  <a:lnTo>
                    <a:pt x="f10" y="f12"/>
                  </a:lnTo>
                  <a:cubicBezTo>
                    <a:pt x="f13" y="f12"/>
                    <a:pt x="f3" y="f11"/>
                    <a:pt x="f3" y="f10"/>
                  </a:cubicBezTo>
                  <a:cubicBezTo>
                    <a:pt x="f14" y="f15"/>
                    <a:pt x="f13" y="f16"/>
                    <a:pt x="f10" y="f16"/>
                  </a:cubicBezTo>
                  <a:lnTo>
                    <a:pt x="f17" y="f16"/>
                  </a:lnTo>
                  <a:lnTo>
                    <a:pt x="f17" y="f9"/>
                  </a:lnTo>
                  <a:cubicBezTo>
                    <a:pt x="f17" y="f7"/>
                    <a:pt x="f18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60" name="Google Shape;10186;p74">
              <a:extLst>
                <a:ext uri="{FF2B5EF4-FFF2-40B4-BE49-F238E27FC236}">
                  <a16:creationId xmlns:a16="http://schemas.microsoft.com/office/drawing/2014/main" id="{769A4D39-A2D9-3B42-6859-8E66F19B7540}"/>
                </a:ext>
              </a:extLst>
            </p:cNvPr>
            <p:cNvSpPr/>
            <p:nvPr/>
          </p:nvSpPr>
          <p:spPr>
            <a:xfrm>
              <a:off x="4348813" y="3797027"/>
              <a:ext cx="450698" cy="26381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901"/>
                <a:gd name="f4" fmla="val 5987"/>
                <a:gd name="f5" fmla="val 9641"/>
                <a:gd name="f6" fmla="val 8979"/>
                <a:gd name="f7" fmla="val 8444"/>
                <a:gd name="f8" fmla="val 536"/>
                <a:gd name="f9" fmla="val 1229"/>
                <a:gd name="f10" fmla="val 1418"/>
                <a:gd name="f11" fmla="val 8475"/>
                <a:gd name="f12" fmla="val 1575"/>
                <a:gd name="f13" fmla="val 8538"/>
                <a:gd name="f14" fmla="val 1733"/>
                <a:gd name="f15" fmla="val 6900"/>
                <a:gd name="f16" fmla="val 3403"/>
                <a:gd name="f17" fmla="val 6742"/>
                <a:gd name="f18" fmla="val 3308"/>
                <a:gd name="f19" fmla="val 6553"/>
                <a:gd name="f20" fmla="val 3277"/>
                <a:gd name="f21" fmla="val 6396"/>
                <a:gd name="f22" fmla="val 6238"/>
                <a:gd name="f23" fmla="val 6018"/>
                <a:gd name="f24" fmla="val 5860"/>
                <a:gd name="f25" fmla="val 5041"/>
                <a:gd name="f26" fmla="val 2552"/>
                <a:gd name="f27" fmla="val 5136"/>
                <a:gd name="f28" fmla="val 2395"/>
                <a:gd name="f29" fmla="val 5167"/>
                <a:gd name="f30" fmla="val 2206"/>
                <a:gd name="f31" fmla="val 2048"/>
                <a:gd name="f32" fmla="val 1386"/>
                <a:gd name="f33" fmla="val 4600"/>
                <a:gd name="f34" fmla="val 819"/>
                <a:gd name="f35" fmla="val 3938"/>
                <a:gd name="f36" fmla="val 2710"/>
                <a:gd name="f37" fmla="val 2237"/>
                <a:gd name="f38" fmla="val 2773"/>
                <a:gd name="f39" fmla="val 2836"/>
                <a:gd name="f40" fmla="val 3655"/>
                <a:gd name="f41" fmla="val 3592"/>
                <a:gd name="f42" fmla="val 3560"/>
                <a:gd name="f43" fmla="val 567"/>
                <a:gd name="f44" fmla="val 4096"/>
                <a:gd name="f45" fmla="val 4757"/>
                <a:gd name="f46" fmla="val 5451"/>
                <a:gd name="f47" fmla="val 5986"/>
                <a:gd name="f48" fmla="val 1891"/>
                <a:gd name="f49" fmla="val 2458"/>
                <a:gd name="f50" fmla="val 4568"/>
                <a:gd name="f51" fmla="val 4411"/>
                <a:gd name="f52" fmla="val 2332"/>
                <a:gd name="f53" fmla="val 4253"/>
                <a:gd name="f54" fmla="val 3434"/>
                <a:gd name="f55" fmla="val 3151"/>
                <a:gd name="f56" fmla="val 3214"/>
                <a:gd name="f57" fmla="val 3781"/>
                <a:gd name="f58" fmla="val 4285"/>
                <a:gd name="f59" fmla="val 4442"/>
                <a:gd name="f60" fmla="val 5293"/>
                <a:gd name="f61" fmla="val 3970"/>
                <a:gd name="f62" fmla="val 5199"/>
                <a:gd name="f63" fmla="val 4127"/>
                <a:gd name="f64" fmla="val 4348"/>
                <a:gd name="f65" fmla="val 4505"/>
                <a:gd name="f66" fmla="val 5703"/>
                <a:gd name="f67" fmla="val 7057"/>
                <a:gd name="f68" fmla="val 7593"/>
                <a:gd name="f69" fmla="val 7561"/>
                <a:gd name="f70" fmla="val 7498"/>
                <a:gd name="f71" fmla="val 9137"/>
                <a:gd name="f72" fmla="val 9294"/>
                <a:gd name="f73" fmla="val 9483"/>
                <a:gd name="f74" fmla="val 10334"/>
                <a:gd name="f75" fmla="val 1890"/>
                <a:gd name="f76" fmla="*/ f0 1 10901"/>
                <a:gd name="f77" fmla="*/ f1 1 5987"/>
                <a:gd name="f78" fmla="+- f4 0 f2"/>
                <a:gd name="f79" fmla="+- f3 0 f2"/>
                <a:gd name="f80" fmla="*/ f79 1 10901"/>
                <a:gd name="f81" fmla="*/ f78 1 5987"/>
                <a:gd name="f82" fmla="*/ f2 1 f80"/>
                <a:gd name="f83" fmla="*/ f3 1 f80"/>
                <a:gd name="f84" fmla="*/ f2 1 f81"/>
                <a:gd name="f85" fmla="*/ f4 1 f81"/>
                <a:gd name="f86" fmla="*/ f82 f76 1"/>
                <a:gd name="f87" fmla="*/ f83 f76 1"/>
                <a:gd name="f88" fmla="*/ f85 f77 1"/>
                <a:gd name="f89" fmla="*/ f84 f7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6" t="f89" r="f87" b="f88"/>
              <a:pathLst>
                <a:path w="10901" h="5987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13" y="f14"/>
                  </a:cubicBezTo>
                  <a:lnTo>
                    <a:pt x="f15" y="f16"/>
                  </a:ln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lnTo>
                    <a:pt x="f25" y="f26"/>
                  </a:lnTo>
                  <a:cubicBezTo>
                    <a:pt x="f27" y="f28"/>
                    <a:pt x="f29" y="f30"/>
                    <a:pt x="f29" y="f31"/>
                  </a:cubicBezTo>
                  <a:cubicBezTo>
                    <a:pt x="f29" y="f32"/>
                    <a:pt x="f33" y="f34"/>
                    <a:pt x="f35" y="f34"/>
                  </a:cubicBezTo>
                  <a:cubicBezTo>
                    <a:pt x="f20" y="f34"/>
                    <a:pt x="f36" y="f32"/>
                    <a:pt x="f36" y="f31"/>
                  </a:cubicBezTo>
                  <a:cubicBezTo>
                    <a:pt x="f36" y="f37"/>
                    <a:pt x="f38" y="f28"/>
                    <a:pt x="f39" y="f26"/>
                  </a:cubicBezTo>
                  <a:lnTo>
                    <a:pt x="f14" y="f40"/>
                  </a:lnTo>
                  <a:cubicBezTo>
                    <a:pt x="f12" y="f41"/>
                    <a:pt x="f32" y="f42"/>
                    <a:pt x="f9" y="f42"/>
                  </a:cubicBezTo>
                  <a:cubicBezTo>
                    <a:pt x="f43" y="f42"/>
                    <a:pt x="f2" y="f44"/>
                    <a:pt x="f2" y="f45"/>
                  </a:cubicBezTo>
                  <a:cubicBezTo>
                    <a:pt x="f2" y="f46"/>
                    <a:pt x="f43" y="f47"/>
                    <a:pt x="f9" y="f47"/>
                  </a:cubicBezTo>
                  <a:cubicBezTo>
                    <a:pt x="f48" y="f47"/>
                    <a:pt x="f49" y="f46"/>
                    <a:pt x="f49" y="f45"/>
                  </a:cubicBezTo>
                  <a:cubicBezTo>
                    <a:pt x="f49" y="f50"/>
                    <a:pt x="f28" y="f51"/>
                    <a:pt x="f52" y="f53"/>
                  </a:cubicBezTo>
                  <a:lnTo>
                    <a:pt x="f54" y="f55"/>
                  </a:lnTo>
                  <a:cubicBezTo>
                    <a:pt x="f41" y="f56"/>
                    <a:pt x="f57" y="f20"/>
                    <a:pt x="f35" y="f20"/>
                  </a:cubicBezTo>
                  <a:cubicBezTo>
                    <a:pt x="f44" y="f20"/>
                    <a:pt x="f58" y="f56"/>
                    <a:pt x="f59" y="f55"/>
                  </a:cubicBezTo>
                  <a:lnTo>
                    <a:pt x="f60" y="f61"/>
                  </a:lnTo>
                  <a:cubicBezTo>
                    <a:pt x="f62" y="f63"/>
                    <a:pt x="f29" y="f64"/>
                    <a:pt x="f29" y="f65"/>
                  </a:cubicBezTo>
                  <a:cubicBezTo>
                    <a:pt x="f29" y="f29"/>
                    <a:pt x="f66" y="f66"/>
                    <a:pt x="f21" y="f66"/>
                  </a:cubicBezTo>
                  <a:cubicBezTo>
                    <a:pt x="f67" y="f66"/>
                    <a:pt x="f68" y="f29"/>
                    <a:pt x="f68" y="f65"/>
                  </a:cubicBezTo>
                  <a:cubicBezTo>
                    <a:pt x="f68" y="f58"/>
                    <a:pt x="f69" y="f63"/>
                    <a:pt x="f70" y="f61"/>
                  </a:cubicBezTo>
                  <a:lnTo>
                    <a:pt x="f71" y="f52"/>
                  </a:lnTo>
                  <a:cubicBezTo>
                    <a:pt x="f72" y="f28"/>
                    <a:pt x="f73" y="f49"/>
                    <a:pt x="f5" y="f49"/>
                  </a:cubicBezTo>
                  <a:cubicBezTo>
                    <a:pt x="f74" y="f49"/>
                    <a:pt x="f3" y="f75"/>
                    <a:pt x="f3" y="f9"/>
                  </a:cubicBezTo>
                  <a:cubicBezTo>
                    <a:pt x="f3" y="f8"/>
                    <a:pt x="f74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sp>
        <p:nvSpPr>
          <p:cNvPr id="61" name="Google Shape;10189;p74">
            <a:extLst>
              <a:ext uri="{FF2B5EF4-FFF2-40B4-BE49-F238E27FC236}">
                <a16:creationId xmlns:a16="http://schemas.microsoft.com/office/drawing/2014/main" id="{7C11F3B1-84B3-7E42-4A28-121AD38EAB1C}"/>
              </a:ext>
            </a:extLst>
          </p:cNvPr>
          <p:cNvSpPr/>
          <p:nvPr/>
        </p:nvSpPr>
        <p:spPr>
          <a:xfrm>
            <a:off x="5253444" y="2660349"/>
            <a:ext cx="394712" cy="328004"/>
          </a:xfrm>
          <a:custGeom>
            <a:avLst/>
            <a:gdLst>
              <a:gd name="f0" fmla="val w"/>
              <a:gd name="f1" fmla="val h"/>
              <a:gd name="f2" fmla="val 0"/>
              <a:gd name="f3" fmla="val 12729"/>
              <a:gd name="f4" fmla="val 9925"/>
              <a:gd name="f5" fmla="val 925"/>
              <a:gd name="f6" fmla="val 3644"/>
              <a:gd name="f7" fmla="val 944"/>
              <a:gd name="f8" fmla="val 963"/>
              <a:gd name="f9" fmla="val 3648"/>
              <a:gd name="f10" fmla="val 978"/>
              <a:gd name="f11" fmla="val 3655"/>
              <a:gd name="f12" fmla="val 1608"/>
              <a:gd name="f13" fmla="val 3970"/>
              <a:gd name="f14" fmla="val 5924"/>
              <a:gd name="f15" fmla="val 6239"/>
              <a:gd name="f16" fmla="val 960"/>
              <a:gd name="f17" fmla="val 6256"/>
              <a:gd name="f18" fmla="val 937"/>
              <a:gd name="f19" fmla="val 6264"/>
              <a:gd name="f20" fmla="val 914"/>
              <a:gd name="f21" fmla="val 854"/>
              <a:gd name="f22" fmla="val 788"/>
              <a:gd name="f23" fmla="val 6212"/>
              <a:gd name="f24" fmla="val 6144"/>
              <a:gd name="f25" fmla="val 3781"/>
              <a:gd name="f26" fmla="val 3685"/>
              <a:gd name="f27" fmla="val 862"/>
              <a:gd name="f28" fmla="val 4128"/>
              <a:gd name="f29" fmla="val 7184"/>
              <a:gd name="f30" fmla="val 6963"/>
              <a:gd name="f31" fmla="val 8035"/>
              <a:gd name="f32" fmla="val 6648"/>
              <a:gd name="f33" fmla="val 8507"/>
              <a:gd name="f34" fmla="val 6176"/>
              <a:gd name="f35" fmla="val 8759"/>
              <a:gd name="f36" fmla="val 5640"/>
              <a:gd name="f37" fmla="val 4821"/>
              <a:gd name="f38" fmla="val 4097"/>
              <a:gd name="f39" fmla="val 8066"/>
              <a:gd name="f40" fmla="val 11374"/>
              <a:gd name="f41" fmla="val 820"/>
              <a:gd name="f42" fmla="val 11626"/>
              <a:gd name="f43" fmla="val 11815"/>
              <a:gd name="f44" fmla="val 1009"/>
              <a:gd name="f45" fmla="val 1198"/>
              <a:gd name="f46" fmla="val 8665"/>
              <a:gd name="f47" fmla="val 8885"/>
              <a:gd name="f48" fmla="val 9043"/>
              <a:gd name="f49" fmla="val 11154"/>
              <a:gd name="f50" fmla="val 10996"/>
              <a:gd name="f51" fmla="val 8854"/>
              <a:gd name="f52" fmla="val 977"/>
              <a:gd name="f53" fmla="val 11185"/>
              <a:gd name="f54" fmla="val 11437"/>
              <a:gd name="f55" fmla="val 1"/>
              <a:gd name="f56" fmla="val 10870"/>
              <a:gd name="f57" fmla="val 10366"/>
              <a:gd name="f58" fmla="val 379"/>
              <a:gd name="f59" fmla="val 10240"/>
              <a:gd name="f60" fmla="val 883"/>
              <a:gd name="f61" fmla="val 2080"/>
              <a:gd name="f62" fmla="val 3246"/>
              <a:gd name="f63" fmla="val 1387"/>
              <a:gd name="f64" fmla="val 2899"/>
              <a:gd name="f65" fmla="val 1251"/>
              <a:gd name="f66" fmla="val 2831"/>
              <a:gd name="f67" fmla="val 1109"/>
              <a:gd name="f68" fmla="val 2800"/>
              <a:gd name="f69" fmla="val 970"/>
              <a:gd name="f70" fmla="val 466"/>
              <a:gd name="f71" fmla="val 3213"/>
              <a:gd name="f72" fmla="val 6687"/>
              <a:gd name="f73" fmla="val 465"/>
              <a:gd name="f74" fmla="val 7095"/>
              <a:gd name="f75" fmla="val 983"/>
              <a:gd name="f76" fmla="val 1127"/>
              <a:gd name="f77" fmla="val 1275"/>
              <a:gd name="f78" fmla="val 7063"/>
              <a:gd name="f79" fmla="val 1419"/>
              <a:gd name="f80" fmla="val 6995"/>
              <a:gd name="f81" fmla="val 2143"/>
              <a:gd name="f82" fmla="val 3340"/>
              <a:gd name="f83" fmla="val 3151"/>
              <a:gd name="f84" fmla="val 8444"/>
              <a:gd name="f85" fmla="val 4286"/>
              <a:gd name="f86" fmla="val 9641"/>
              <a:gd name="f87" fmla="val 5672"/>
              <a:gd name="f88" fmla="val 6585"/>
              <a:gd name="f89" fmla="val 7405"/>
              <a:gd name="f90" fmla="val 9074"/>
              <a:gd name="f91" fmla="val 7814"/>
              <a:gd name="f92" fmla="val 8287"/>
              <a:gd name="f93" fmla="val 10271"/>
              <a:gd name="f94" fmla="val 9011"/>
              <a:gd name="f95" fmla="val 10429"/>
              <a:gd name="f96" fmla="val 9515"/>
              <a:gd name="f97" fmla="val 10902"/>
              <a:gd name="f98" fmla="val 11469"/>
              <a:gd name="f99" fmla="val 12130"/>
              <a:gd name="f100" fmla="val 9358"/>
              <a:gd name="f101" fmla="val 8696"/>
              <a:gd name="f102" fmla="val 1261"/>
              <a:gd name="f103" fmla="val 12634"/>
              <a:gd name="f104" fmla="val 536"/>
              <a:gd name="f105" fmla="val 12099"/>
              <a:gd name="f106" fmla="*/ f0 1 12729"/>
              <a:gd name="f107" fmla="*/ f1 1 9925"/>
              <a:gd name="f108" fmla="+- f4 0 f2"/>
              <a:gd name="f109" fmla="+- f3 0 f2"/>
              <a:gd name="f110" fmla="*/ f109 1 12729"/>
              <a:gd name="f111" fmla="*/ f108 1 9925"/>
              <a:gd name="f112" fmla="*/ f2 1 f110"/>
              <a:gd name="f113" fmla="*/ f3 1 f110"/>
              <a:gd name="f114" fmla="*/ f2 1 f111"/>
              <a:gd name="f115" fmla="*/ f4 1 f111"/>
              <a:gd name="f116" fmla="*/ f112 f106 1"/>
              <a:gd name="f117" fmla="*/ f113 f106 1"/>
              <a:gd name="f118" fmla="*/ f115 f107 1"/>
              <a:gd name="f119" fmla="*/ f114 f10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6" t="f119" r="f117" b="f118"/>
            <a:pathLst>
              <a:path w="12729" h="9925">
                <a:moveTo>
                  <a:pt x="f5" y="f6"/>
                </a:moveTo>
                <a:cubicBezTo>
                  <a:pt x="f7" y="f6"/>
                  <a:pt x="f8" y="f9"/>
                  <a:pt x="f10" y="f11"/>
                </a:cubicBezTo>
                <a:lnTo>
                  <a:pt x="f12" y="f13"/>
                </a:lnTo>
                <a:lnTo>
                  <a:pt x="f12" y="f14"/>
                </a:lnTo>
                <a:lnTo>
                  <a:pt x="f10" y="f15"/>
                </a:lnTo>
                <a:cubicBezTo>
                  <a:pt x="f16" y="f17"/>
                  <a:pt x="f18" y="f19"/>
                  <a:pt x="f20" y="f19"/>
                </a:cubicBezTo>
                <a:cubicBezTo>
                  <a:pt x="f21" y="f19"/>
                  <a:pt x="f22" y="f23"/>
                  <a:pt x="f22" y="f24"/>
                </a:cubicBezTo>
                <a:lnTo>
                  <a:pt x="f22" y="f25"/>
                </a:lnTo>
                <a:cubicBezTo>
                  <a:pt x="f22" y="f26"/>
                  <a:pt x="f27" y="f6"/>
                  <a:pt x="f5" y="f6"/>
                </a:cubicBezTo>
                <a:close/>
                <a:moveTo>
                  <a:pt x="f28" y="f29"/>
                </a:moveTo>
                <a:lnTo>
                  <a:pt x="f30" y="f31"/>
                </a:lnTo>
                <a:cubicBezTo>
                  <a:pt x="f32" y="f33"/>
                  <a:pt x="f34" y="f35"/>
                  <a:pt x="f36" y="f35"/>
                </a:cubicBezTo>
                <a:cubicBezTo>
                  <a:pt x="f37" y="f35"/>
                  <a:pt x="f38" y="f39"/>
                  <a:pt x="f28" y="f29"/>
                </a:cubicBezTo>
                <a:close/>
                <a:moveTo>
                  <a:pt x="f40" y="f41"/>
                </a:moveTo>
                <a:cubicBezTo>
                  <a:pt x="f42" y="f41"/>
                  <a:pt x="f43" y="f44"/>
                  <a:pt x="f43" y="f45"/>
                </a:cubicBezTo>
                <a:lnTo>
                  <a:pt x="f43" y="f46"/>
                </a:lnTo>
                <a:cubicBezTo>
                  <a:pt x="f43" y="f47"/>
                  <a:pt x="f42" y="f48"/>
                  <a:pt x="f40" y="f48"/>
                </a:cubicBezTo>
                <a:cubicBezTo>
                  <a:pt x="f49" y="f48"/>
                  <a:pt x="f50" y="f51"/>
                  <a:pt x="f50" y="f46"/>
                </a:cubicBezTo>
                <a:lnTo>
                  <a:pt x="f50" y="f45"/>
                </a:lnTo>
                <a:cubicBezTo>
                  <a:pt x="f50" y="f52"/>
                  <a:pt x="f53" y="f41"/>
                  <a:pt x="f40" y="f41"/>
                </a:cubicBezTo>
                <a:close/>
                <a:moveTo>
                  <a:pt x="f54" y="f55"/>
                </a:moveTo>
                <a:cubicBezTo>
                  <a:pt x="f56" y="f55"/>
                  <a:pt x="f57" y="f58"/>
                  <a:pt x="f59" y="f60"/>
                </a:cubicBezTo>
                <a:lnTo>
                  <a:pt x="f61" y="f62"/>
                </a:lnTo>
                <a:lnTo>
                  <a:pt x="f63" y="f64"/>
                </a:lnTo>
                <a:cubicBezTo>
                  <a:pt x="f65" y="f66"/>
                  <a:pt x="f67" y="f68"/>
                  <a:pt x="f69" y="f68"/>
                </a:cubicBezTo>
                <a:cubicBezTo>
                  <a:pt x="f70" y="f68"/>
                  <a:pt x="f55" y="f71"/>
                  <a:pt x="f55" y="f25"/>
                </a:cubicBezTo>
                <a:lnTo>
                  <a:pt x="f55" y="f24"/>
                </a:lnTo>
                <a:cubicBezTo>
                  <a:pt x="f55" y="f72"/>
                  <a:pt x="f73" y="f74"/>
                  <a:pt x="f75" y="f74"/>
                </a:cubicBezTo>
                <a:cubicBezTo>
                  <a:pt x="f76" y="f74"/>
                  <a:pt x="f77" y="f78"/>
                  <a:pt x="f79" y="f80"/>
                </a:cubicBezTo>
                <a:lnTo>
                  <a:pt x="f81" y="f32"/>
                </a:lnTo>
                <a:lnTo>
                  <a:pt x="f82" y="f80"/>
                </a:lnTo>
                <a:cubicBezTo>
                  <a:pt x="f83" y="f84"/>
                  <a:pt x="f85" y="f86"/>
                  <a:pt x="f87" y="f86"/>
                </a:cubicBezTo>
                <a:cubicBezTo>
                  <a:pt x="f88" y="f86"/>
                  <a:pt x="f89" y="f90"/>
                  <a:pt x="f91" y="f92"/>
                </a:cubicBezTo>
                <a:lnTo>
                  <a:pt x="f93" y="f94"/>
                </a:lnTo>
                <a:cubicBezTo>
                  <a:pt x="f95" y="f96"/>
                  <a:pt x="f97" y="f4"/>
                  <a:pt x="f98" y="f4"/>
                </a:cubicBezTo>
                <a:cubicBezTo>
                  <a:pt x="f99" y="f4"/>
                  <a:pt x="f3" y="f100"/>
                  <a:pt x="f3" y="f101"/>
                </a:cubicBezTo>
                <a:lnTo>
                  <a:pt x="f3" y="f102"/>
                </a:lnTo>
                <a:cubicBezTo>
                  <a:pt x="f103" y="f104"/>
                  <a:pt x="f105" y="f55"/>
                  <a:pt x="f54" y="f55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73" tIns="68573" rIns="68573" bIns="68573" anchor="ctr" anchorCtr="0" compatLnSpc="1">
            <a:noAutofit/>
          </a:bodyPr>
          <a:lstStyle/>
          <a:p>
            <a:pPr algn="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900" kern="0">
              <a:solidFill>
                <a:schemeClr val="bg1"/>
              </a:solidFill>
              <a:latin typeface="Arial"/>
              <a:ea typeface="Arial"/>
              <a:cs typeface="B Nazanin" panose="00000700000000000000" pitchFamily="2" charset="-78"/>
            </a:endParaRPr>
          </a:p>
        </p:txBody>
      </p:sp>
      <p:grpSp>
        <p:nvGrpSpPr>
          <p:cNvPr id="62" name="Google Shape;10190;p74">
            <a:extLst>
              <a:ext uri="{FF2B5EF4-FFF2-40B4-BE49-F238E27FC236}">
                <a16:creationId xmlns:a16="http://schemas.microsoft.com/office/drawing/2014/main" id="{77AEE9A6-9716-DD41-CCC3-564D4C4BAB83}"/>
              </a:ext>
            </a:extLst>
          </p:cNvPr>
          <p:cNvGrpSpPr/>
          <p:nvPr/>
        </p:nvGrpSpPr>
        <p:grpSpPr>
          <a:xfrm>
            <a:off x="6554633" y="2614873"/>
            <a:ext cx="359695" cy="378740"/>
            <a:chOff x="10482873" y="3656978"/>
            <a:chExt cx="479593" cy="504986"/>
          </a:xfrm>
          <a:solidFill>
            <a:srgbClr val="C00000"/>
          </a:solidFill>
        </p:grpSpPr>
        <p:sp>
          <p:nvSpPr>
            <p:cNvPr id="63" name="Google Shape;10191;p74">
              <a:extLst>
                <a:ext uri="{FF2B5EF4-FFF2-40B4-BE49-F238E27FC236}">
                  <a16:creationId xmlns:a16="http://schemas.microsoft.com/office/drawing/2014/main" id="{0AFD3287-4FB2-953D-E40C-F2F2DAAD32A2}"/>
                </a:ext>
              </a:extLst>
            </p:cNvPr>
            <p:cNvSpPr/>
            <p:nvPr/>
          </p:nvSpPr>
          <p:spPr>
            <a:xfrm>
              <a:off x="10482873" y="3656978"/>
              <a:ext cx="225006" cy="411480"/>
            </a:xfrm>
            <a:custGeom>
              <a:avLst/>
              <a:gdLst>
                <a:gd name="f0" fmla="val 180"/>
                <a:gd name="f1" fmla="val w"/>
                <a:gd name="f2" fmla="val h"/>
                <a:gd name="f3" fmla="val 0"/>
                <a:gd name="f4" fmla="val 5987"/>
                <a:gd name="f5" fmla="val 10273"/>
                <a:gd name="f6" fmla="val 5532"/>
                <a:gd name="f7" fmla="val 1"/>
                <a:gd name="f8" fmla="val 5515"/>
                <a:gd name="f9" fmla="val 5499"/>
                <a:gd name="f10" fmla="val 2"/>
                <a:gd name="f11" fmla="val 5483"/>
                <a:gd name="f12" fmla="val 4"/>
                <a:gd name="f13" fmla="val 2364"/>
                <a:gd name="f14" fmla="val 445"/>
                <a:gd name="f15" fmla="val 3123"/>
                <a:gd name="f16" fmla="val 6274"/>
                <a:gd name="f17" fmla="val 7692"/>
                <a:gd name="f18" fmla="val 442"/>
                <a:gd name="f19" fmla="val 8983"/>
                <a:gd name="f20" fmla="val 1293"/>
                <a:gd name="f21" fmla="val 10086"/>
                <a:gd name="f22" fmla="val 1381"/>
                <a:gd name="f23" fmla="val 10209"/>
                <a:gd name="f24" fmla="val 1507"/>
                <a:gd name="f25" fmla="val 1635"/>
                <a:gd name="f26" fmla="val 1737"/>
                <a:gd name="f27" fmla="val 1839"/>
                <a:gd name="f28" fmla="val 10233"/>
                <a:gd name="f29" fmla="val 1923"/>
                <a:gd name="f30" fmla="val 10149"/>
                <a:gd name="f31" fmla="val 3719"/>
                <a:gd name="f32" fmla="val 8353"/>
                <a:gd name="f33" fmla="val 3813"/>
                <a:gd name="f34" fmla="val 8259"/>
                <a:gd name="f35" fmla="val 3845"/>
                <a:gd name="f36" fmla="val 8007"/>
                <a:gd name="f37" fmla="val 3782"/>
                <a:gd name="f38" fmla="val 7849"/>
                <a:gd name="f39" fmla="val 3498"/>
                <a:gd name="f40" fmla="val 7376"/>
                <a:gd name="f41" fmla="val 3341"/>
                <a:gd name="f42" fmla="val 6809"/>
                <a:gd name="f43" fmla="val 4888"/>
                <a:gd name="f44" fmla="val 4286"/>
                <a:gd name="f45" fmla="val 3659"/>
                <a:gd name="f46" fmla="val 5672"/>
                <a:gd name="f47" fmla="val 3312"/>
                <a:gd name="f48" fmla="val 5861"/>
                <a:gd name="f49" fmla="val 3281"/>
                <a:gd name="f50" fmla="val 2934"/>
                <a:gd name="f51" fmla="val 414"/>
                <a:gd name="f52" fmla="val 5958"/>
                <a:gd name="f53" fmla="val 5739"/>
                <a:gd name="f54" fmla="*/ f1 1 5987"/>
                <a:gd name="f55" fmla="*/ f2 1 10273"/>
                <a:gd name="f56" fmla="+- f5 0 f3"/>
                <a:gd name="f57" fmla="+- f4 0 f3"/>
                <a:gd name="f58" fmla="*/ f57 1 5987"/>
                <a:gd name="f59" fmla="*/ f56 1 10273"/>
                <a:gd name="f60" fmla="*/ f3 1 f58"/>
                <a:gd name="f61" fmla="*/ f4 1 f58"/>
                <a:gd name="f62" fmla="*/ f3 1 f59"/>
                <a:gd name="f63" fmla="*/ f5 1 f59"/>
                <a:gd name="f64" fmla="*/ f60 f54 1"/>
                <a:gd name="f65" fmla="*/ f61 f54 1"/>
                <a:gd name="f66" fmla="*/ f63 f55 1"/>
                <a:gd name="f67" fmla="*/ f62 f5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4" t="f67" r="f65" b="f66"/>
              <a:pathLst>
                <a:path w="5987" h="10273">
                  <a:moveTo>
                    <a:pt x="f6" y="f7"/>
                  </a:moveTo>
                  <a:cubicBezTo>
                    <a:pt x="f8" y="f7"/>
                    <a:pt x="f9" y="f10"/>
                    <a:pt x="f11" y="f12"/>
                  </a:cubicBezTo>
                  <a:cubicBezTo>
                    <a:pt x="f13" y="f14"/>
                    <a:pt x="f7" y="f15"/>
                    <a:pt x="f7" y="f16"/>
                  </a:cubicBezTo>
                  <a:cubicBezTo>
                    <a:pt x="f7" y="f17"/>
                    <a:pt x="f18" y="f19"/>
                    <a:pt x="f20" y="f21"/>
                  </a:cubicBezTo>
                  <a:cubicBezTo>
                    <a:pt x="f22" y="f23"/>
                    <a:pt x="f24" y="f5"/>
                    <a:pt x="f25" y="f5"/>
                  </a:cubicBezTo>
                  <a:cubicBezTo>
                    <a:pt x="f26" y="f5"/>
                    <a:pt x="f27" y="f28"/>
                    <a:pt x="f29" y="f30"/>
                  </a:cubicBezTo>
                  <a:lnTo>
                    <a:pt x="f31" y="f32"/>
                  </a:lnTo>
                  <a:cubicBezTo>
                    <a:pt x="f33" y="f34"/>
                    <a:pt x="f35" y="f36"/>
                    <a:pt x="f37" y="f38"/>
                  </a:cubicBezTo>
                  <a:cubicBezTo>
                    <a:pt x="f39" y="f40"/>
                    <a:pt x="f41" y="f42"/>
                    <a:pt x="f41" y="f16"/>
                  </a:cubicBezTo>
                  <a:cubicBezTo>
                    <a:pt x="f41" y="f43"/>
                    <a:pt x="f44" y="f45"/>
                    <a:pt x="f46" y="f47"/>
                  </a:cubicBezTo>
                  <a:cubicBezTo>
                    <a:pt x="f48" y="f49"/>
                    <a:pt x="f4" y="f15"/>
                    <a:pt x="f4" y="f50"/>
                  </a:cubicBezTo>
                  <a:lnTo>
                    <a:pt x="f4" y="f51"/>
                  </a:lnTo>
                  <a:cubicBezTo>
                    <a:pt x="f52" y="f0"/>
                    <a:pt x="f53" y="f7"/>
                    <a:pt x="f6" y="f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64" name="Google Shape;10192;p74">
              <a:extLst>
                <a:ext uri="{FF2B5EF4-FFF2-40B4-BE49-F238E27FC236}">
                  <a16:creationId xmlns:a16="http://schemas.microsoft.com/office/drawing/2014/main" id="{F423DB18-6646-302F-99AF-78D5D3703253}"/>
                </a:ext>
              </a:extLst>
            </p:cNvPr>
            <p:cNvSpPr/>
            <p:nvPr/>
          </p:nvSpPr>
          <p:spPr>
            <a:xfrm>
              <a:off x="10570509" y="4009232"/>
              <a:ext cx="303141" cy="15273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066"/>
                <a:gd name="f4" fmla="val 3813"/>
                <a:gd name="f5" fmla="val 5758"/>
                <a:gd name="f6" fmla="val 5692"/>
                <a:gd name="f7" fmla="val 5629"/>
                <a:gd name="f8" fmla="val 11"/>
                <a:gd name="f9" fmla="val 5577"/>
                <a:gd name="f10" fmla="val 32"/>
                <a:gd name="f11" fmla="val 5091"/>
                <a:gd name="f12" fmla="val 339"/>
                <a:gd name="f13" fmla="val 4530"/>
                <a:gd name="f14" fmla="val 489"/>
                <a:gd name="f15" fmla="val 3972"/>
                <a:gd name="f16" fmla="val 3444"/>
                <a:gd name="f17" fmla="val 2917"/>
                <a:gd name="f18" fmla="val 355"/>
                <a:gd name="f19" fmla="val 2458"/>
                <a:gd name="f20" fmla="val 95"/>
                <a:gd name="f21" fmla="val 2389"/>
                <a:gd name="f22" fmla="val 53"/>
                <a:gd name="f23" fmla="val 2314"/>
                <a:gd name="f24" fmla="val 30"/>
                <a:gd name="f25" fmla="val 2239"/>
                <a:gd name="f26" fmla="val 2141"/>
                <a:gd name="f27" fmla="val 2042"/>
                <a:gd name="f28" fmla="val 69"/>
                <a:gd name="f29" fmla="val 1954"/>
                <a:gd name="f30" fmla="val 158"/>
                <a:gd name="f31" fmla="val 189"/>
                <a:gd name="f32" fmla="val 1922"/>
                <a:gd name="f33" fmla="val 2143"/>
                <a:gd name="f34" fmla="val 2395"/>
                <a:gd name="f35" fmla="val 221"/>
                <a:gd name="f36" fmla="val 2552"/>
                <a:gd name="f37" fmla="val 1324"/>
                <a:gd name="f38" fmla="val 3403"/>
                <a:gd name="f39" fmla="val 2615"/>
                <a:gd name="f40" fmla="val 3812"/>
                <a:gd name="f41" fmla="val 4001"/>
                <a:gd name="f42" fmla="val 5388"/>
                <a:gd name="f43" fmla="val 6711"/>
                <a:gd name="f44" fmla="val 7814"/>
                <a:gd name="f45" fmla="val 2521"/>
                <a:gd name="f46" fmla="val 8034"/>
                <a:gd name="f47" fmla="val 2363"/>
                <a:gd name="f48" fmla="val 2080"/>
                <a:gd name="f49" fmla="val 7877"/>
                <a:gd name="f50" fmla="val 1890"/>
                <a:gd name="f51" fmla="val 6112"/>
                <a:gd name="f52" fmla="val 126"/>
                <a:gd name="f53" fmla="val 6028"/>
                <a:gd name="f54" fmla="val 42"/>
                <a:gd name="f55" fmla="val 5888"/>
                <a:gd name="f56" fmla="*/ f0 1 8066"/>
                <a:gd name="f57" fmla="*/ f1 1 3813"/>
                <a:gd name="f58" fmla="+- f4 0 f2"/>
                <a:gd name="f59" fmla="+- f3 0 f2"/>
                <a:gd name="f60" fmla="*/ f59 1 8066"/>
                <a:gd name="f61" fmla="*/ f58 1 3813"/>
                <a:gd name="f62" fmla="*/ f2 1 f60"/>
                <a:gd name="f63" fmla="*/ f3 1 f60"/>
                <a:gd name="f64" fmla="*/ f2 1 f61"/>
                <a:gd name="f65" fmla="*/ f4 1 f61"/>
                <a:gd name="f66" fmla="*/ f62 f56 1"/>
                <a:gd name="f67" fmla="*/ f63 f56 1"/>
                <a:gd name="f68" fmla="*/ f65 f57 1"/>
                <a:gd name="f69" fmla="*/ f64 f5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6" t="f69" r="f67" b="f68"/>
              <a:pathLst>
                <a:path w="8066" h="3812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4"/>
                  </a:cubicBezTo>
                  <a:cubicBezTo>
                    <a:pt x="f16" y="f14"/>
                    <a:pt x="f17" y="f18"/>
                    <a:pt x="f19" y="f20"/>
                  </a:cubicBezTo>
                  <a:cubicBezTo>
                    <a:pt x="f21" y="f22"/>
                    <a:pt x="f23" y="f24"/>
                    <a:pt x="f25" y="f24"/>
                  </a:cubicBezTo>
                  <a:cubicBezTo>
                    <a:pt x="f26" y="f24"/>
                    <a:pt x="f27" y="f28"/>
                    <a:pt x="f29" y="f30"/>
                  </a:cubicBezTo>
                  <a:lnTo>
                    <a:pt x="f31" y="f32"/>
                  </a:lnTo>
                  <a:cubicBezTo>
                    <a:pt x="f2" y="f33"/>
                    <a:pt x="f10" y="f34"/>
                    <a:pt x="f35" y="f36"/>
                  </a:cubicBezTo>
                  <a:cubicBezTo>
                    <a:pt x="f37" y="f38"/>
                    <a:pt x="f39" y="f40"/>
                    <a:pt x="f41" y="f40"/>
                  </a:cubicBezTo>
                  <a:cubicBezTo>
                    <a:pt x="f42" y="f40"/>
                    <a:pt x="f43" y="f38"/>
                    <a:pt x="f44" y="f45"/>
                  </a:cubicBezTo>
                  <a:cubicBezTo>
                    <a:pt x="f46" y="f47"/>
                    <a:pt x="f3" y="f48"/>
                    <a:pt x="f49" y="f50"/>
                  </a:cubicBezTo>
                  <a:lnTo>
                    <a:pt x="f51" y="f52"/>
                  </a:lnTo>
                  <a:cubicBezTo>
                    <a:pt x="f53" y="f54"/>
                    <a:pt x="f5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65" name="Google Shape;10193;p74">
              <a:extLst>
                <a:ext uri="{FF2B5EF4-FFF2-40B4-BE49-F238E27FC236}">
                  <a16:creationId xmlns:a16="http://schemas.microsoft.com/office/drawing/2014/main" id="{0CF350BD-6B85-250E-F9FF-F56180162B99}"/>
                </a:ext>
              </a:extLst>
            </p:cNvPr>
            <p:cNvSpPr/>
            <p:nvPr/>
          </p:nvSpPr>
          <p:spPr>
            <a:xfrm>
              <a:off x="10737460" y="3656978"/>
              <a:ext cx="225006" cy="411004"/>
            </a:xfrm>
            <a:custGeom>
              <a:avLst/>
              <a:gdLst>
                <a:gd name="f0" fmla="val 180"/>
                <a:gd name="f1" fmla="val w"/>
                <a:gd name="f2" fmla="val h"/>
                <a:gd name="f3" fmla="val 0"/>
                <a:gd name="f4" fmla="val 5987"/>
                <a:gd name="f5" fmla="val 10261"/>
                <a:gd name="f6" fmla="val 418"/>
                <a:gd name="f7" fmla="val 1"/>
                <a:gd name="f8" fmla="val 190"/>
                <a:gd name="f9" fmla="val 414"/>
                <a:gd name="f10" fmla="val 2934"/>
                <a:gd name="f11" fmla="val 3123"/>
                <a:gd name="f12" fmla="val 127"/>
                <a:gd name="f13" fmla="val 3281"/>
                <a:gd name="f14" fmla="val 316"/>
                <a:gd name="f15" fmla="val 3312"/>
                <a:gd name="f16" fmla="val 1639"/>
                <a:gd name="f17" fmla="val 3659"/>
                <a:gd name="f18" fmla="val 2647"/>
                <a:gd name="f19" fmla="val 4856"/>
                <a:gd name="f20" fmla="val 6274"/>
                <a:gd name="f21" fmla="val 6809"/>
                <a:gd name="f22" fmla="val 2489"/>
                <a:gd name="f23" fmla="val 7376"/>
                <a:gd name="f24" fmla="val 2206"/>
                <a:gd name="f25" fmla="val 7849"/>
                <a:gd name="f26" fmla="val 2080"/>
                <a:gd name="f27" fmla="val 8007"/>
                <a:gd name="f28" fmla="val 2111"/>
                <a:gd name="f29" fmla="val 8196"/>
                <a:gd name="f30" fmla="val 2269"/>
                <a:gd name="f31" fmla="val 8353"/>
                <a:gd name="f32" fmla="val 4065"/>
                <a:gd name="f33" fmla="val 10149"/>
                <a:gd name="f34" fmla="val 4137"/>
                <a:gd name="f35" fmla="val 10221"/>
                <a:gd name="f36" fmla="val 4242"/>
                <a:gd name="f37" fmla="val 10260"/>
                <a:gd name="f38" fmla="val 4350"/>
                <a:gd name="f39" fmla="val 4478"/>
                <a:gd name="f40" fmla="val 4609"/>
                <a:gd name="f41" fmla="val 10205"/>
                <a:gd name="f42" fmla="val 4695"/>
                <a:gd name="f43" fmla="val 10086"/>
                <a:gd name="f44" fmla="val 5514"/>
                <a:gd name="f45" fmla="val 8983"/>
                <a:gd name="f46" fmla="val 7660"/>
                <a:gd name="f47" fmla="val 5892"/>
                <a:gd name="f48" fmla="val 3592"/>
                <a:gd name="f49" fmla="val 445"/>
                <a:gd name="f50" fmla="val 473"/>
                <a:gd name="f51" fmla="val 4"/>
                <a:gd name="f52" fmla="val 455"/>
                <a:gd name="f53" fmla="val 2"/>
                <a:gd name="f54" fmla="val 436"/>
                <a:gd name="f55" fmla="*/ f1 1 5987"/>
                <a:gd name="f56" fmla="*/ f2 1 10261"/>
                <a:gd name="f57" fmla="+- f5 0 f3"/>
                <a:gd name="f58" fmla="+- f4 0 f3"/>
                <a:gd name="f59" fmla="*/ f58 1 5987"/>
                <a:gd name="f60" fmla="*/ f57 1 10261"/>
                <a:gd name="f61" fmla="*/ f3 1 f59"/>
                <a:gd name="f62" fmla="*/ f4 1 f59"/>
                <a:gd name="f63" fmla="*/ f3 1 f60"/>
                <a:gd name="f64" fmla="*/ f5 1 f60"/>
                <a:gd name="f65" fmla="*/ f61 f55 1"/>
                <a:gd name="f66" fmla="*/ f62 f55 1"/>
                <a:gd name="f67" fmla="*/ f64 f56 1"/>
                <a:gd name="f68" fmla="*/ f63 f5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5" t="f68" r="f66" b="f67"/>
              <a:pathLst>
                <a:path w="5987" h="10261">
                  <a:moveTo>
                    <a:pt x="f6" y="f7"/>
                  </a:moveTo>
                  <a:cubicBezTo>
                    <a:pt x="f8" y="f7"/>
                    <a:pt x="f7" y="f0"/>
                    <a:pt x="f7" y="f9"/>
                  </a:cubicBezTo>
                  <a:lnTo>
                    <a:pt x="f7" y="f10"/>
                  </a:lnTo>
                  <a:cubicBezTo>
                    <a:pt x="f7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18" y="f20"/>
                  </a:cubicBezTo>
                  <a:cubicBezTo>
                    <a:pt x="f18" y="f21"/>
                    <a:pt x="f22" y="f23"/>
                    <a:pt x="f24" y="f25"/>
                  </a:cubicBezTo>
                  <a:cubicBezTo>
                    <a:pt x="f26" y="f27"/>
                    <a:pt x="f28" y="f29"/>
                    <a:pt x="f30" y="f31"/>
                  </a:cubicBezTo>
                  <a:lnTo>
                    <a:pt x="f32" y="f33"/>
                  </a:lnTo>
                  <a:cubicBezTo>
                    <a:pt x="f34" y="f35"/>
                    <a:pt x="f36" y="f37"/>
                    <a:pt x="f38" y="f37"/>
                  </a:cubicBezTo>
                  <a:cubicBezTo>
                    <a:pt x="f39" y="f37"/>
                    <a:pt x="f40" y="f41"/>
                    <a:pt x="f42" y="f43"/>
                  </a:cubicBezTo>
                  <a:cubicBezTo>
                    <a:pt x="f44" y="f45"/>
                    <a:pt x="f4" y="f46"/>
                    <a:pt x="f4" y="f20"/>
                  </a:cubicBezTo>
                  <a:cubicBezTo>
                    <a:pt x="f47" y="f11"/>
                    <a:pt x="f48" y="f49"/>
                    <a:pt x="f50" y="f51"/>
                  </a:cubicBezTo>
                  <a:cubicBezTo>
                    <a:pt x="f52" y="f53"/>
                    <a:pt x="f54" y="f7"/>
                    <a:pt x="f6" y="f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66" name="Google Shape;10194;p74">
              <a:extLst>
                <a:ext uri="{FF2B5EF4-FFF2-40B4-BE49-F238E27FC236}">
                  <a16:creationId xmlns:a16="http://schemas.microsoft.com/office/drawing/2014/main" id="{A74F1DBB-F191-0377-F8D5-265DEF9500B4}"/>
                </a:ext>
              </a:extLst>
            </p:cNvPr>
            <p:cNvSpPr/>
            <p:nvPr/>
          </p:nvSpPr>
          <p:spPr>
            <a:xfrm>
              <a:off x="10673526" y="3793406"/>
              <a:ext cx="94740" cy="23223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21"/>
                <a:gd name="f4" fmla="val 5798"/>
                <a:gd name="f5" fmla="val 1260"/>
                <a:gd name="f6" fmla="val 1"/>
                <a:gd name="f7" fmla="val 1040"/>
                <a:gd name="f8" fmla="val 819"/>
                <a:gd name="f9" fmla="val 190"/>
                <a:gd name="f10" fmla="val 379"/>
                <a:gd name="f11" fmla="val 662"/>
                <a:gd name="f12" fmla="val 347"/>
                <a:gd name="f13" fmla="val 820"/>
                <a:gd name="f14" fmla="val 1293"/>
                <a:gd name="f15" fmla="val 1860"/>
                <a:gd name="f16" fmla="val 567"/>
                <a:gd name="f17" fmla="val 2899"/>
                <a:gd name="f18" fmla="val 977"/>
                <a:gd name="f19" fmla="val 3214"/>
                <a:gd name="f20" fmla="val 1292"/>
                <a:gd name="f21" fmla="val 3466"/>
                <a:gd name="f22" fmla="val 1670"/>
                <a:gd name="f23" fmla="val 3687"/>
                <a:gd name="f24" fmla="val 3939"/>
                <a:gd name="f25" fmla="val 4160"/>
                <a:gd name="f26" fmla="val 1450"/>
                <a:gd name="f27" fmla="val 4380"/>
                <a:gd name="f28" fmla="val 1071"/>
                <a:gd name="f29" fmla="val 630"/>
                <a:gd name="f30" fmla="val 3529"/>
                <a:gd name="f31" fmla="val 441"/>
                <a:gd name="f32" fmla="val 252"/>
                <a:gd name="f33" fmla="val 32"/>
                <a:gd name="f34" fmla="val 3750"/>
                <a:gd name="f35" fmla="val 4475"/>
                <a:gd name="f36" fmla="val 410"/>
                <a:gd name="f37" fmla="val 4916"/>
                <a:gd name="f38" fmla="val 882"/>
                <a:gd name="f39" fmla="val 5105"/>
                <a:gd name="f40" fmla="val 5388"/>
                <a:gd name="f41" fmla="val 5640"/>
                <a:gd name="f42" fmla="val 1544"/>
                <a:gd name="f43" fmla="val 1702"/>
                <a:gd name="f44" fmla="val 5577"/>
                <a:gd name="f45" fmla="val 5073"/>
                <a:gd name="f46" fmla="val 2174"/>
                <a:gd name="f47" fmla="val 4443"/>
                <a:gd name="f48" fmla="val 3907"/>
                <a:gd name="f49" fmla="val 1985"/>
                <a:gd name="f50" fmla="val 2836"/>
                <a:gd name="f51" fmla="val 1229"/>
                <a:gd name="f52" fmla="val 2269"/>
                <a:gd name="f53" fmla="val 2049"/>
                <a:gd name="f54" fmla="val 1797"/>
                <a:gd name="f55" fmla="val 1576"/>
                <a:gd name="f56" fmla="val 1419"/>
                <a:gd name="f57" fmla="val 1608"/>
                <a:gd name="f58" fmla="val 1891"/>
                <a:gd name="f59" fmla="val 2238"/>
                <a:gd name="f60" fmla="val 2143"/>
                <a:gd name="f61" fmla="val 2363"/>
                <a:gd name="f62" fmla="val 1261"/>
                <a:gd name="f63" fmla="val 631"/>
                <a:gd name="f64" fmla="val 158"/>
                <a:gd name="f65" fmla="val 1513"/>
                <a:gd name="f66" fmla="*/ f0 1 2521"/>
                <a:gd name="f67" fmla="*/ f1 1 5798"/>
                <a:gd name="f68" fmla="+- f4 0 f2"/>
                <a:gd name="f69" fmla="+- f3 0 f2"/>
                <a:gd name="f70" fmla="*/ f69 1 2521"/>
                <a:gd name="f71" fmla="*/ f68 1 5798"/>
                <a:gd name="f72" fmla="*/ f2 1 f70"/>
                <a:gd name="f73" fmla="*/ f3 1 f70"/>
                <a:gd name="f74" fmla="*/ f2 1 f71"/>
                <a:gd name="f75" fmla="*/ f4 1 f71"/>
                <a:gd name="f76" fmla="*/ f72 f66 1"/>
                <a:gd name="f77" fmla="*/ f73 f66 1"/>
                <a:gd name="f78" fmla="*/ f75 f67 1"/>
                <a:gd name="f79" fmla="*/ f74 f6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6" t="f79" r="f77" b="f78"/>
              <a:pathLst>
                <a:path w="2521" h="579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12" y="f13"/>
                    <a:pt x="f2" y="f14"/>
                    <a:pt x="f2" y="f15"/>
                  </a:cubicBezTo>
                  <a:cubicBezTo>
                    <a:pt x="f2" y="f3"/>
                    <a:pt x="f16" y="f17"/>
                    <a:pt x="f18" y="f19"/>
                  </a:cubicBezTo>
                  <a:cubicBezTo>
                    <a:pt x="f20" y="f21"/>
                    <a:pt x="f22" y="f23"/>
                    <a:pt x="f22" y="f24"/>
                  </a:cubicBezTo>
                  <a:cubicBezTo>
                    <a:pt x="f22" y="f25"/>
                    <a:pt x="f26" y="f27"/>
                    <a:pt x="f5" y="f27"/>
                  </a:cubicBezTo>
                  <a:cubicBezTo>
                    <a:pt x="f28" y="f27"/>
                    <a:pt x="f8" y="f25"/>
                    <a:pt x="f8" y="f24"/>
                  </a:cubicBezTo>
                  <a:cubicBezTo>
                    <a:pt x="f8" y="f23"/>
                    <a:pt x="f29" y="f30"/>
                    <a:pt x="f31" y="f30"/>
                  </a:cubicBezTo>
                  <a:cubicBezTo>
                    <a:pt x="f32" y="f30"/>
                    <a:pt x="f33" y="f34"/>
                    <a:pt x="f33" y="f24"/>
                  </a:cubicBezTo>
                  <a:cubicBezTo>
                    <a:pt x="f33" y="f35"/>
                    <a:pt x="f36" y="f37"/>
                    <a:pt x="f38" y="f39"/>
                  </a:cubicBezTo>
                  <a:lnTo>
                    <a:pt x="f38" y="f40"/>
                  </a:lnTo>
                  <a:cubicBezTo>
                    <a:pt x="f38" y="f41"/>
                    <a:pt x="f28" y="f4"/>
                    <a:pt x="f20" y="f4"/>
                  </a:cubicBezTo>
                  <a:cubicBezTo>
                    <a:pt x="f42" y="f4"/>
                    <a:pt x="f43" y="f44"/>
                    <a:pt x="f43" y="f40"/>
                  </a:cubicBezTo>
                  <a:lnTo>
                    <a:pt x="f43" y="f45"/>
                  </a:lnTo>
                  <a:cubicBezTo>
                    <a:pt x="f46" y="f37"/>
                    <a:pt x="f3" y="f47"/>
                    <a:pt x="f3" y="f48"/>
                  </a:cubicBezTo>
                  <a:cubicBezTo>
                    <a:pt x="f3" y="f19"/>
                    <a:pt x="f49" y="f50"/>
                    <a:pt x="f42" y="f3"/>
                  </a:cubicBezTo>
                  <a:cubicBezTo>
                    <a:pt x="f51" y="f52"/>
                    <a:pt x="f38" y="f53"/>
                    <a:pt x="f38" y="f54"/>
                  </a:cubicBezTo>
                  <a:cubicBezTo>
                    <a:pt x="f38" y="f55"/>
                    <a:pt x="f28" y="f56"/>
                    <a:pt x="f20" y="f56"/>
                  </a:cubicBezTo>
                  <a:cubicBezTo>
                    <a:pt x="f42" y="f56"/>
                    <a:pt x="f43" y="f57"/>
                    <a:pt x="f43" y="f54"/>
                  </a:cubicBezTo>
                  <a:cubicBezTo>
                    <a:pt x="f43" y="f53"/>
                    <a:pt x="f58" y="f59"/>
                    <a:pt x="f60" y="f59"/>
                  </a:cubicBezTo>
                  <a:cubicBezTo>
                    <a:pt x="f61" y="f59"/>
                    <a:pt x="f3" y="f53"/>
                    <a:pt x="f3" y="f54"/>
                  </a:cubicBezTo>
                  <a:cubicBezTo>
                    <a:pt x="f3" y="f62"/>
                    <a:pt x="f46" y="f13"/>
                    <a:pt x="f43" y="f63"/>
                  </a:cubicBezTo>
                  <a:lnTo>
                    <a:pt x="f43" y="f12"/>
                  </a:lnTo>
                  <a:cubicBezTo>
                    <a:pt x="f43" y="f64"/>
                    <a:pt x="f65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67" name="Google Shape;10221;p74">
            <a:extLst>
              <a:ext uri="{FF2B5EF4-FFF2-40B4-BE49-F238E27FC236}">
                <a16:creationId xmlns:a16="http://schemas.microsoft.com/office/drawing/2014/main" id="{B40FC675-6AF3-5A3E-2430-C0585B8C28E1}"/>
              </a:ext>
            </a:extLst>
          </p:cNvPr>
          <p:cNvGrpSpPr/>
          <p:nvPr/>
        </p:nvGrpSpPr>
        <p:grpSpPr>
          <a:xfrm>
            <a:off x="2527951" y="3339084"/>
            <a:ext cx="316970" cy="383403"/>
            <a:chOff x="5113964" y="4622593"/>
            <a:chExt cx="422626" cy="511204"/>
          </a:xfrm>
          <a:solidFill>
            <a:srgbClr val="C00000"/>
          </a:solidFill>
        </p:grpSpPr>
        <p:sp>
          <p:nvSpPr>
            <p:cNvPr id="68" name="Google Shape;10222;p74">
              <a:extLst>
                <a:ext uri="{FF2B5EF4-FFF2-40B4-BE49-F238E27FC236}">
                  <a16:creationId xmlns:a16="http://schemas.microsoft.com/office/drawing/2014/main" id="{A152C8FD-2DCC-F737-F257-AC489EFEE278}"/>
                </a:ext>
              </a:extLst>
            </p:cNvPr>
            <p:cNvSpPr/>
            <p:nvPr/>
          </p:nvSpPr>
          <p:spPr>
            <a:xfrm>
              <a:off x="5253548" y="4863529"/>
              <a:ext cx="140890" cy="9011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6"/>
                <a:gd name="f4" fmla="val 2080"/>
                <a:gd name="f5" fmla="val 1733"/>
                <a:gd name="f6" fmla="val 788"/>
                <a:gd name="f7" fmla="val 2678"/>
                <a:gd name="f8" fmla="*/ f0 1 3466"/>
                <a:gd name="f9" fmla="*/ f1 1 2080"/>
                <a:gd name="f10" fmla="+- f4 0 f2"/>
                <a:gd name="f11" fmla="+- f3 0 f2"/>
                <a:gd name="f12" fmla="*/ f11 1 3466"/>
                <a:gd name="f13" fmla="*/ f10 1 2080"/>
                <a:gd name="f14" fmla="*/ f2 1 f12"/>
                <a:gd name="f15" fmla="*/ f3 1 f12"/>
                <a:gd name="f16" fmla="*/ f2 1 f13"/>
                <a:gd name="f17" fmla="*/ f4 1 f13"/>
                <a:gd name="f18" fmla="*/ f14 f8 1"/>
                <a:gd name="f19" fmla="*/ f15 f8 1"/>
                <a:gd name="f20" fmla="*/ f17 f9 1"/>
                <a:gd name="f21" fmla="*/ f16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3466" h="2080">
                  <a:moveTo>
                    <a:pt x="f5" y="f2"/>
                  </a:moveTo>
                  <a:cubicBezTo>
                    <a:pt x="f6" y="f2"/>
                    <a:pt x="f2" y="f6"/>
                    <a:pt x="f2" y="f5"/>
                  </a:cubicBezTo>
                  <a:lnTo>
                    <a:pt x="f2" y="f4"/>
                  </a:lnTo>
                  <a:lnTo>
                    <a:pt x="f3" y="f4"/>
                  </a:lnTo>
                  <a:lnTo>
                    <a:pt x="f3" y="f5"/>
                  </a:lnTo>
                  <a:cubicBezTo>
                    <a:pt x="f3" y="f6"/>
                    <a:pt x="f7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69" name="Google Shape;10223;p74">
              <a:extLst>
                <a:ext uri="{FF2B5EF4-FFF2-40B4-BE49-F238E27FC236}">
                  <a16:creationId xmlns:a16="http://schemas.microsoft.com/office/drawing/2014/main" id="{26AF2539-A0B9-B806-76B2-E650B9C06FCE}"/>
                </a:ext>
              </a:extLst>
            </p:cNvPr>
            <p:cNvSpPr/>
            <p:nvPr/>
          </p:nvSpPr>
          <p:spPr>
            <a:xfrm>
              <a:off x="5294522" y="4773451"/>
              <a:ext cx="57680" cy="6143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1418"/>
                <a:gd name="f5" fmla="val 725"/>
                <a:gd name="f6" fmla="val 316"/>
                <a:gd name="f7" fmla="val 315"/>
                <a:gd name="f8" fmla="val 1103"/>
                <a:gd name="f9" fmla="*/ f0 1 1419"/>
                <a:gd name="f10" fmla="*/ f1 1 1418"/>
                <a:gd name="f11" fmla="+- f4 0 f2"/>
                <a:gd name="f12" fmla="+- f3 0 f2"/>
                <a:gd name="f13" fmla="*/ f12 1 1419"/>
                <a:gd name="f14" fmla="*/ f11 1 1418"/>
                <a:gd name="f15" fmla="*/ f2 1 f13"/>
                <a:gd name="f16" fmla="*/ f3 1 f13"/>
                <a:gd name="f17" fmla="*/ f2 1 f14"/>
                <a:gd name="f18" fmla="*/ f4 1 f14"/>
                <a:gd name="f19" fmla="*/ f15 f9 1"/>
                <a:gd name="f20" fmla="*/ f16 f9 1"/>
                <a:gd name="f21" fmla="*/ f18 f10 1"/>
                <a:gd name="f22" fmla="*/ f17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1419" h="1418">
                  <a:moveTo>
                    <a:pt x="f5" y="f2"/>
                  </a:moveTo>
                  <a:cubicBezTo>
                    <a:pt x="f6" y="f2"/>
                    <a:pt x="f2" y="f7"/>
                    <a:pt x="f2" y="f5"/>
                  </a:cubicBezTo>
                  <a:cubicBezTo>
                    <a:pt x="f2" y="f8"/>
                    <a:pt x="f6" y="f4"/>
                    <a:pt x="f5" y="f4"/>
                  </a:cubicBezTo>
                  <a:cubicBezTo>
                    <a:pt x="f8" y="f4"/>
                    <a:pt x="f4" y="f8"/>
                    <a:pt x="f4" y="f5"/>
                  </a:cubicBezTo>
                  <a:cubicBezTo>
                    <a:pt x="f4" y="f7"/>
                    <a:pt x="f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70" name="Google Shape;10224;p74">
              <a:extLst>
                <a:ext uri="{FF2B5EF4-FFF2-40B4-BE49-F238E27FC236}">
                  <a16:creationId xmlns:a16="http://schemas.microsoft.com/office/drawing/2014/main" id="{CC7D6F16-18BA-B4DA-EBD9-F19B9D3A5A49}"/>
                </a:ext>
              </a:extLst>
            </p:cNvPr>
            <p:cNvSpPr/>
            <p:nvPr/>
          </p:nvSpPr>
          <p:spPr>
            <a:xfrm>
              <a:off x="5113964" y="4622593"/>
              <a:ext cx="422626" cy="51120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397"/>
                <a:gd name="f4" fmla="val 11800"/>
                <a:gd name="f5" fmla="val 5167"/>
                <a:gd name="f6" fmla="val 2757"/>
                <a:gd name="f7" fmla="val 5923"/>
                <a:gd name="f8" fmla="val 6553"/>
                <a:gd name="f9" fmla="val 3388"/>
                <a:gd name="f10" fmla="val 4144"/>
                <a:gd name="f11" fmla="val 4490"/>
                <a:gd name="f12" fmla="val 6396"/>
                <a:gd name="f13" fmla="val 4805"/>
                <a:gd name="f14" fmla="val 6175"/>
                <a:gd name="f15" fmla="val 5089"/>
                <a:gd name="f16" fmla="val 7026"/>
                <a:gd name="f17" fmla="val 5498"/>
                <a:gd name="f18" fmla="val 7593"/>
                <a:gd name="f19" fmla="val 6317"/>
                <a:gd name="f20" fmla="val 7294"/>
                <a:gd name="f21" fmla="val 8019"/>
                <a:gd name="f22" fmla="val 8208"/>
                <a:gd name="f23" fmla="val 7435"/>
                <a:gd name="f24" fmla="val 8365"/>
                <a:gd name="f25" fmla="val 7246"/>
                <a:gd name="f26" fmla="val 3088"/>
                <a:gd name="f27" fmla="val 2867"/>
                <a:gd name="f28" fmla="val 2710"/>
                <a:gd name="f29" fmla="val 3308"/>
                <a:gd name="f30" fmla="val 4127"/>
                <a:gd name="f31" fmla="val 3907"/>
                <a:gd name="f32" fmla="val 4868"/>
                <a:gd name="f33" fmla="val 3781"/>
                <a:gd name="f34" fmla="val 4553"/>
                <a:gd name="f35" fmla="val 4411"/>
                <a:gd name="f36" fmla="val 5183"/>
                <a:gd name="f37" fmla="val 1"/>
                <a:gd name="f38" fmla="val 5128"/>
                <a:gd name="f39" fmla="val 5073"/>
                <a:gd name="f40" fmla="val 17"/>
                <a:gd name="f41" fmla="val 5010"/>
                <a:gd name="f42" fmla="val 48"/>
                <a:gd name="f43" fmla="val 3964"/>
                <a:gd name="f44" fmla="val 646"/>
                <a:gd name="f45" fmla="val 2946"/>
                <a:gd name="f46" fmla="val 940"/>
                <a:gd name="f47" fmla="val 1919"/>
                <a:gd name="f48" fmla="val 1430"/>
                <a:gd name="f49" fmla="val 939"/>
                <a:gd name="f50" fmla="val 873"/>
                <a:gd name="f51" fmla="val 441"/>
                <a:gd name="f52" fmla="val 741"/>
                <a:gd name="f53" fmla="val 402"/>
                <a:gd name="f54" fmla="val 722"/>
                <a:gd name="f55" fmla="val 363"/>
                <a:gd name="f56" fmla="val 714"/>
                <a:gd name="f57" fmla="val 326"/>
                <a:gd name="f58" fmla="val 243"/>
                <a:gd name="f59" fmla="val 170"/>
                <a:gd name="f60" fmla="val 751"/>
                <a:gd name="f61" fmla="val 126"/>
                <a:gd name="f62" fmla="val 773"/>
                <a:gd name="f63" fmla="val 32"/>
                <a:gd name="f64" fmla="val 836"/>
                <a:gd name="f65" fmla="val 930"/>
                <a:gd name="f66" fmla="val 1056"/>
                <a:gd name="f67" fmla="val 5026"/>
                <a:gd name="f68" fmla="val 8145"/>
                <a:gd name="f69" fmla="val 2080"/>
                <a:gd name="f70" fmla="val 10949"/>
                <a:gd name="f71" fmla="val 5104"/>
                <a:gd name="f72" fmla="val 11799"/>
                <a:gd name="f73" fmla="val 5262"/>
                <a:gd name="f74" fmla="val 8255"/>
                <a:gd name="f75" fmla="val 10917"/>
                <a:gd name="f76" fmla="val 10365"/>
                <a:gd name="f77" fmla="val 10271"/>
                <a:gd name="f78" fmla="val 10162"/>
                <a:gd name="f79" fmla="val 10084"/>
                <a:gd name="f80" fmla="val 10014"/>
                <a:gd name="f81" fmla="val 9983"/>
                <a:gd name="f82" fmla="val 9954"/>
                <a:gd name="f83" fmla="val 9924"/>
                <a:gd name="f84" fmla="val 9414"/>
                <a:gd name="f85" fmla="val 877"/>
                <a:gd name="f86" fmla="val 8910"/>
                <a:gd name="f87" fmla="val 946"/>
                <a:gd name="f88" fmla="val 8409"/>
                <a:gd name="f89" fmla="val 7395"/>
                <a:gd name="f90" fmla="val 6389"/>
                <a:gd name="f91" fmla="val 660"/>
                <a:gd name="f92" fmla="val 5356"/>
                <a:gd name="f93" fmla="val 5293"/>
                <a:gd name="f94" fmla="val 5238"/>
                <a:gd name="f95" fmla="*/ f0 1 10397"/>
                <a:gd name="f96" fmla="*/ f1 1 11800"/>
                <a:gd name="f97" fmla="+- f4 0 f2"/>
                <a:gd name="f98" fmla="+- f3 0 f2"/>
                <a:gd name="f99" fmla="*/ f98 1 10397"/>
                <a:gd name="f100" fmla="*/ f97 1 11800"/>
                <a:gd name="f101" fmla="*/ f2 1 f99"/>
                <a:gd name="f102" fmla="*/ f3 1 f99"/>
                <a:gd name="f103" fmla="*/ f2 1 f100"/>
                <a:gd name="f104" fmla="*/ f4 1 f100"/>
                <a:gd name="f105" fmla="*/ f101 f95 1"/>
                <a:gd name="f106" fmla="*/ f102 f95 1"/>
                <a:gd name="f107" fmla="*/ f104 f96 1"/>
                <a:gd name="f108" fmla="*/ f103 f9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5" t="f108" r="f106" b="f107"/>
              <a:pathLst>
                <a:path w="10397" h="11800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18" y="f20"/>
                  </a:cubicBezTo>
                  <a:lnTo>
                    <a:pt x="f18" y="f21"/>
                  </a:lnTo>
                  <a:cubicBezTo>
                    <a:pt x="f18" y="f22"/>
                    <a:pt x="f23" y="f24"/>
                    <a:pt x="f25" y="f24"/>
                  </a:cubicBezTo>
                  <a:lnTo>
                    <a:pt x="f26" y="f24"/>
                  </a:lnTo>
                  <a:cubicBezTo>
                    <a:pt x="f27" y="f24"/>
                    <a:pt x="f28" y="f22"/>
                    <a:pt x="f28" y="f21"/>
                  </a:cubicBezTo>
                  <a:lnTo>
                    <a:pt x="f28" y="f20"/>
                  </a:lnTo>
                  <a:cubicBezTo>
                    <a:pt x="f28" y="f19"/>
                    <a:pt x="f29" y="f17"/>
                    <a:pt x="f30" y="f15"/>
                  </a:cubicBezTo>
                  <a:cubicBezTo>
                    <a:pt x="f31" y="f32"/>
                    <a:pt x="f33" y="f34"/>
                    <a:pt x="f33" y="f10"/>
                  </a:cubicBezTo>
                  <a:cubicBezTo>
                    <a:pt x="f33" y="f9"/>
                    <a:pt x="f35" y="f6"/>
                    <a:pt x="f5" y="f6"/>
                  </a:cubicBezTo>
                  <a:close/>
                  <a:moveTo>
                    <a:pt x="f36" y="f37"/>
                  </a:moveTo>
                  <a:cubicBezTo>
                    <a:pt x="f38" y="f37"/>
                    <a:pt x="f39" y="f40"/>
                    <a:pt x="f41" y="f42"/>
                  </a:cubicBezTo>
                  <a:cubicBezTo>
                    <a:pt x="f43" y="f44"/>
                    <a:pt x="f45" y="f46"/>
                    <a:pt x="f47" y="f46"/>
                  </a:cubicBezTo>
                  <a:cubicBezTo>
                    <a:pt x="f48" y="f46"/>
                    <a:pt x="f49" y="f50"/>
                    <a:pt x="f51" y="f52"/>
                  </a:cubicBezTo>
                  <a:cubicBezTo>
                    <a:pt x="f53" y="f54"/>
                    <a:pt x="f55" y="f56"/>
                    <a:pt x="f57" y="f56"/>
                  </a:cubicBezTo>
                  <a:cubicBezTo>
                    <a:pt x="f58" y="f56"/>
                    <a:pt x="f59" y="f60"/>
                    <a:pt x="f61" y="f62"/>
                  </a:cubicBezTo>
                  <a:cubicBezTo>
                    <a:pt x="f63" y="f64"/>
                    <a:pt x="f2" y="f65"/>
                    <a:pt x="f2" y="f66"/>
                  </a:cubicBezTo>
                  <a:lnTo>
                    <a:pt x="f2" y="f67"/>
                  </a:lnTo>
                  <a:cubicBezTo>
                    <a:pt x="f2" y="f68"/>
                    <a:pt x="f69" y="f70"/>
                    <a:pt x="f71" y="f72"/>
                  </a:cubicBezTo>
                  <a:lnTo>
                    <a:pt x="f73" y="f72"/>
                  </a:lnTo>
                  <a:cubicBezTo>
                    <a:pt x="f74" y="f75"/>
                    <a:pt x="f3" y="f68"/>
                    <a:pt x="f3" y="f67"/>
                  </a:cubicBezTo>
                  <a:lnTo>
                    <a:pt x="f3" y="f66"/>
                  </a:lnTo>
                  <a:cubicBezTo>
                    <a:pt x="f3" y="f65"/>
                    <a:pt x="f76" y="f64"/>
                    <a:pt x="f77" y="f62"/>
                  </a:cubicBezTo>
                  <a:cubicBezTo>
                    <a:pt x="f78" y="f60"/>
                    <a:pt x="f79" y="f56"/>
                    <a:pt x="f80" y="f56"/>
                  </a:cubicBezTo>
                  <a:cubicBezTo>
                    <a:pt x="f81" y="f56"/>
                    <a:pt x="f82" y="f54"/>
                    <a:pt x="f83" y="f52"/>
                  </a:cubicBezTo>
                  <a:cubicBezTo>
                    <a:pt x="f84" y="f85"/>
                    <a:pt x="f86" y="f87"/>
                    <a:pt x="f88" y="f87"/>
                  </a:cubicBezTo>
                  <a:cubicBezTo>
                    <a:pt x="f89" y="f87"/>
                    <a:pt x="f90" y="f91"/>
                    <a:pt x="f92" y="f42"/>
                  </a:cubicBezTo>
                  <a:cubicBezTo>
                    <a:pt x="f93" y="f40"/>
                    <a:pt x="f94" y="f37"/>
                    <a:pt x="f36" y="f3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71" name="Google Shape;10240;p74">
            <a:extLst>
              <a:ext uri="{FF2B5EF4-FFF2-40B4-BE49-F238E27FC236}">
                <a16:creationId xmlns:a16="http://schemas.microsoft.com/office/drawing/2014/main" id="{072130B9-39BE-2F38-5781-E95EBE18B0FC}"/>
              </a:ext>
            </a:extLst>
          </p:cNvPr>
          <p:cNvGrpSpPr/>
          <p:nvPr/>
        </p:nvGrpSpPr>
        <p:grpSpPr>
          <a:xfrm>
            <a:off x="3916628" y="3342753"/>
            <a:ext cx="365017" cy="360367"/>
            <a:chOff x="6965533" y="4627485"/>
            <a:chExt cx="486689" cy="480489"/>
          </a:xfrm>
          <a:solidFill>
            <a:srgbClr val="C00000"/>
          </a:solidFill>
        </p:grpSpPr>
        <p:sp>
          <p:nvSpPr>
            <p:cNvPr id="72" name="Google Shape;10241;p74">
              <a:extLst>
                <a:ext uri="{FF2B5EF4-FFF2-40B4-BE49-F238E27FC236}">
                  <a16:creationId xmlns:a16="http://schemas.microsoft.com/office/drawing/2014/main" id="{9B2DF265-5EAC-DC7C-96D1-C002A4958AFA}"/>
                </a:ext>
              </a:extLst>
            </p:cNvPr>
            <p:cNvSpPr/>
            <p:nvPr/>
          </p:nvSpPr>
          <p:spPr>
            <a:xfrm>
              <a:off x="6965533" y="4627485"/>
              <a:ext cx="486689" cy="38903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973"/>
                <a:gd name="f4" fmla="val 8980"/>
                <a:gd name="f5" fmla="val 2017"/>
                <a:gd name="f6" fmla="val 3749"/>
                <a:gd name="f7" fmla="val 3119"/>
                <a:gd name="f8" fmla="val 5514"/>
                <a:gd name="f9" fmla="val 914"/>
                <a:gd name="f10" fmla="val 9641"/>
                <a:gd name="f11" fmla="val 10744"/>
                <a:gd name="f12" fmla="val 8538"/>
                <a:gd name="f13" fmla="val 5892"/>
                <a:gd name="f14" fmla="val 5325"/>
                <a:gd name="f15" fmla="val 4852"/>
                <a:gd name="f16" fmla="val 473"/>
                <a:gd name="f17" fmla="val 1040"/>
                <a:gd name="f18" fmla="val 1166"/>
                <a:gd name="f19" fmla="val 4537"/>
                <a:gd name="f20" fmla="val 1324"/>
                <a:gd name="f21" fmla="val 3812"/>
                <a:gd name="f22" fmla="val 1733"/>
                <a:gd name="f23" fmla="val 3529"/>
                <a:gd name="f24" fmla="val 1891"/>
                <a:gd name="f25" fmla="val 3025"/>
                <a:gd name="f26" fmla="val 1954"/>
                <a:gd name="f27" fmla="val 2867"/>
                <a:gd name="f28" fmla="val 1607"/>
                <a:gd name="f29" fmla="val 2521"/>
                <a:gd name="f30" fmla="val 2080"/>
                <a:gd name="f31" fmla="val 1702"/>
                <a:gd name="f32" fmla="val 1576"/>
                <a:gd name="f33" fmla="val 1922"/>
                <a:gd name="f34" fmla="val 946"/>
                <a:gd name="f35" fmla="val 693"/>
                <a:gd name="f36" fmla="val 1796"/>
                <a:gd name="f37" fmla="val 504"/>
                <a:gd name="f38" fmla="val 454"/>
                <a:gd name="f39" fmla="val 1708"/>
                <a:gd name="f40" fmla="val 403"/>
                <a:gd name="f41" fmla="val 1696"/>
                <a:gd name="f42" fmla="val 355"/>
                <a:gd name="f43" fmla="val 223"/>
                <a:gd name="f44" fmla="val 110"/>
                <a:gd name="f45" fmla="val 1784"/>
                <a:gd name="f46" fmla="val 63"/>
                <a:gd name="f47" fmla="val 2111"/>
                <a:gd name="f48" fmla="val 2332"/>
                <a:gd name="f49" fmla="val 252"/>
                <a:gd name="f50" fmla="val 2363"/>
                <a:gd name="f51" fmla="val 536"/>
                <a:gd name="f52" fmla="val 2489"/>
                <a:gd name="f53" fmla="val 820"/>
                <a:gd name="f54" fmla="val 2552"/>
                <a:gd name="f55" fmla="val 1135"/>
                <a:gd name="f56" fmla="val 2615"/>
                <a:gd name="f57" fmla="val 1198"/>
                <a:gd name="f58" fmla="val 1387"/>
                <a:gd name="f59" fmla="val 3277"/>
                <a:gd name="f60" fmla="val 95"/>
                <a:gd name="f61" fmla="val 5671"/>
                <a:gd name="f62" fmla="val 5703"/>
                <a:gd name="f63" fmla="val 5829"/>
                <a:gd name="f64" fmla="val 5860"/>
                <a:gd name="f65" fmla="val 6238"/>
                <a:gd name="f66" fmla="val 7372"/>
                <a:gd name="f67" fmla="val 1009"/>
                <a:gd name="f68" fmla="val 8318"/>
                <a:gd name="f69" fmla="val 2143"/>
                <a:gd name="f70" fmla="val 3308"/>
                <a:gd name="f71" fmla="val 4254"/>
                <a:gd name="f72" fmla="val 4191"/>
                <a:gd name="f73" fmla="val 2710"/>
                <a:gd name="f74" fmla="val 2930"/>
                <a:gd name="f75" fmla="val 3151"/>
                <a:gd name="f76" fmla="val 3088"/>
                <a:gd name="f77" fmla="val 3182"/>
                <a:gd name="f78" fmla="val 2647"/>
                <a:gd name="f79" fmla="val 3844"/>
                <a:gd name="f80" fmla="val 4947"/>
                <a:gd name="f81" fmla="val 8979"/>
                <a:gd name="f82" fmla="val 7089"/>
                <a:gd name="f83" fmla="val 7814"/>
                <a:gd name="f84" fmla="val 8192"/>
                <a:gd name="f85" fmla="val 8853"/>
                <a:gd name="f86" fmla="val 8916"/>
                <a:gd name="f87" fmla="val 2899"/>
                <a:gd name="f88" fmla="val 9074"/>
                <a:gd name="f89" fmla="val 9326"/>
                <a:gd name="f90" fmla="val 7782"/>
                <a:gd name="f91" fmla="val 8727"/>
                <a:gd name="f92" fmla="val 9861"/>
                <a:gd name="f93" fmla="val 11027"/>
                <a:gd name="f94" fmla="val 11972"/>
                <a:gd name="f95" fmla="val 11909"/>
                <a:gd name="f96" fmla="val 10429"/>
                <a:gd name="f97" fmla="val 10618"/>
                <a:gd name="f98" fmla="val 10681"/>
                <a:gd name="f99" fmla="val 10933"/>
                <a:gd name="f100" fmla="val 11248"/>
                <a:gd name="f101" fmla="val 2458"/>
                <a:gd name="f102" fmla="val 11531"/>
                <a:gd name="f103" fmla="val 11720"/>
                <a:gd name="f104" fmla="val 2300"/>
                <a:gd name="f105" fmla="val 11815"/>
                <a:gd name="f106" fmla="val 11674"/>
                <a:gd name="f107" fmla="val 11560"/>
                <a:gd name="f108" fmla="val 11429"/>
                <a:gd name="f109" fmla="val 11380"/>
                <a:gd name="f110" fmla="val 11330"/>
                <a:gd name="f111" fmla="val 11279"/>
                <a:gd name="f112" fmla="val 11059"/>
                <a:gd name="f113" fmla="val 10870"/>
                <a:gd name="f114" fmla="val 10460"/>
                <a:gd name="f115" fmla="val 10113"/>
                <a:gd name="f116" fmla="val 9704"/>
                <a:gd name="f117" fmla="val 9294"/>
                <a:gd name="f118" fmla="val 8790"/>
                <a:gd name="f119" fmla="val 8255"/>
                <a:gd name="f120" fmla="val 8003"/>
                <a:gd name="f121" fmla="val 7278"/>
                <a:gd name="f122" fmla="val 6963"/>
                <a:gd name="f123" fmla="val 441"/>
                <a:gd name="f124" fmla="val 6490"/>
                <a:gd name="f125" fmla="*/ f0 1 11973"/>
                <a:gd name="f126" fmla="*/ f1 1 8980"/>
                <a:gd name="f127" fmla="+- f4 0 f2"/>
                <a:gd name="f128" fmla="+- f3 0 f2"/>
                <a:gd name="f129" fmla="*/ f128 1 11973"/>
                <a:gd name="f130" fmla="*/ f127 1 8980"/>
                <a:gd name="f131" fmla="*/ f2 1 f129"/>
                <a:gd name="f132" fmla="*/ f3 1 f129"/>
                <a:gd name="f133" fmla="*/ f2 1 f130"/>
                <a:gd name="f134" fmla="*/ f4 1 f130"/>
                <a:gd name="f135" fmla="*/ f131 f125 1"/>
                <a:gd name="f136" fmla="*/ f132 f125 1"/>
                <a:gd name="f137" fmla="*/ f134 f126 1"/>
                <a:gd name="f138" fmla="*/ f133 f1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35" t="f138" r="f136" b="f137"/>
              <a:pathLst>
                <a:path w="11973" h="8980">
                  <a:moveTo>
                    <a:pt x="f5" y="f6"/>
                  </a:moveTo>
                  <a:lnTo>
                    <a:pt x="f7" y="f8"/>
                  </a:lnTo>
                  <a:lnTo>
                    <a:pt x="f9" y="f8"/>
                  </a:lnTo>
                  <a:lnTo>
                    <a:pt x="f5" y="f6"/>
                  </a:lnTo>
                  <a:close/>
                  <a:moveTo>
                    <a:pt x="f10" y="f6"/>
                  </a:moveTo>
                  <a:lnTo>
                    <a:pt x="f11" y="f8"/>
                  </a:lnTo>
                  <a:lnTo>
                    <a:pt x="f12" y="f8"/>
                  </a:lnTo>
                  <a:lnTo>
                    <a:pt x="f10" y="f6"/>
                  </a:lnTo>
                  <a:close/>
                  <a:moveTo>
                    <a:pt x="f13" y="f2"/>
                  </a:moveTo>
                  <a:cubicBezTo>
                    <a:pt x="f14" y="f2"/>
                    <a:pt x="f15" y="f16"/>
                    <a:pt x="f15" y="f17"/>
                  </a:cubicBezTo>
                  <a:lnTo>
                    <a:pt x="f15" y="f18"/>
                  </a:lnTo>
                  <a:lnTo>
                    <a:pt x="f19" y="f20"/>
                  </a:lnTo>
                  <a:cubicBezTo>
                    <a:pt x="f21" y="f22"/>
                    <a:pt x="f23" y="f24"/>
                    <a:pt x="f25" y="f26"/>
                  </a:cubicBezTo>
                  <a:cubicBezTo>
                    <a:pt x="f27" y="f28"/>
                    <a:pt x="f29" y="f20"/>
                    <a:pt x="f30" y="f20"/>
                  </a:cubicBezTo>
                  <a:cubicBezTo>
                    <a:pt x="f31" y="f20"/>
                    <a:pt x="f20" y="f32"/>
                    <a:pt x="f18" y="f33"/>
                  </a:cubicBezTo>
                  <a:cubicBezTo>
                    <a:pt x="f34" y="f24"/>
                    <a:pt x="f35" y="f36"/>
                    <a:pt x="f37" y="f22"/>
                  </a:cubicBezTo>
                  <a:cubicBezTo>
                    <a:pt x="f38" y="f39"/>
                    <a:pt x="f40" y="f41"/>
                    <a:pt x="f42" y="f41"/>
                  </a:cubicBezTo>
                  <a:cubicBezTo>
                    <a:pt x="f43" y="f41"/>
                    <a:pt x="f44" y="f45"/>
                    <a:pt x="f46" y="f33"/>
                  </a:cubicBezTo>
                  <a:cubicBezTo>
                    <a:pt x="f2" y="f47"/>
                    <a:pt x="f46" y="f48"/>
                    <a:pt x="f49" y="f50"/>
                  </a:cubicBezTo>
                  <a:cubicBezTo>
                    <a:pt x="f51" y="f52"/>
                    <a:pt x="f53" y="f54"/>
                    <a:pt x="f55" y="f56"/>
                  </a:cubicBezTo>
                  <a:cubicBezTo>
                    <a:pt x="f57" y="f27"/>
                    <a:pt x="f58" y="f7"/>
                    <a:pt x="f28" y="f59"/>
                  </a:cubicBezTo>
                  <a:lnTo>
                    <a:pt x="f60" y="f61"/>
                  </a:lnTo>
                  <a:cubicBezTo>
                    <a:pt x="f60" y="f62"/>
                    <a:pt x="f46" y="f63"/>
                    <a:pt x="f46" y="f64"/>
                  </a:cubicBezTo>
                  <a:lnTo>
                    <a:pt x="f46" y="f65"/>
                  </a:lnTo>
                  <a:cubicBezTo>
                    <a:pt x="f46" y="f66"/>
                    <a:pt x="f67" y="f68"/>
                    <a:pt x="f69" y="f68"/>
                  </a:cubicBezTo>
                  <a:cubicBezTo>
                    <a:pt x="f70" y="f68"/>
                    <a:pt x="f71" y="f66"/>
                    <a:pt x="f71" y="f65"/>
                  </a:cubicBezTo>
                  <a:lnTo>
                    <a:pt x="f71" y="f64"/>
                  </a:lnTo>
                  <a:cubicBezTo>
                    <a:pt x="f71" y="f63"/>
                    <a:pt x="f72" y="f62"/>
                    <a:pt x="f72" y="f61"/>
                  </a:cubicBezTo>
                  <a:lnTo>
                    <a:pt x="f73" y="f59"/>
                  </a:lnTo>
                  <a:cubicBezTo>
                    <a:pt x="f74" y="f75"/>
                    <a:pt x="f76" y="f74"/>
                    <a:pt x="f77" y="f78"/>
                  </a:cubicBezTo>
                  <a:cubicBezTo>
                    <a:pt x="f79" y="f29"/>
                    <a:pt x="f72" y="f50"/>
                    <a:pt x="f80" y="f33"/>
                  </a:cubicBezTo>
                  <a:lnTo>
                    <a:pt x="f80" y="f81"/>
                  </a:lnTo>
                  <a:lnTo>
                    <a:pt x="f82" y="f81"/>
                  </a:lnTo>
                  <a:lnTo>
                    <a:pt x="f82" y="f33"/>
                  </a:lnTo>
                  <a:cubicBezTo>
                    <a:pt x="f83" y="f48"/>
                    <a:pt x="f84" y="f29"/>
                    <a:pt x="f85" y="f78"/>
                  </a:cubicBezTo>
                  <a:cubicBezTo>
                    <a:pt x="f86" y="f87"/>
                    <a:pt x="f88" y="f7"/>
                    <a:pt x="f89" y="f59"/>
                  </a:cubicBezTo>
                  <a:lnTo>
                    <a:pt x="f83" y="f61"/>
                  </a:lnTo>
                  <a:cubicBezTo>
                    <a:pt x="f83" y="f62"/>
                    <a:pt x="f90" y="f63"/>
                    <a:pt x="f90" y="f64"/>
                  </a:cubicBezTo>
                  <a:lnTo>
                    <a:pt x="f90" y="f65"/>
                  </a:lnTo>
                  <a:cubicBezTo>
                    <a:pt x="f90" y="f66"/>
                    <a:pt x="f91" y="f68"/>
                    <a:pt x="f92" y="f68"/>
                  </a:cubicBezTo>
                  <a:cubicBezTo>
                    <a:pt x="f93" y="f68"/>
                    <a:pt x="f94" y="f66"/>
                    <a:pt x="f94" y="f65"/>
                  </a:cubicBezTo>
                  <a:lnTo>
                    <a:pt x="f94" y="f64"/>
                  </a:lnTo>
                  <a:cubicBezTo>
                    <a:pt x="f94" y="f63"/>
                    <a:pt x="f95" y="f62"/>
                    <a:pt x="f95" y="f61"/>
                  </a:cubicBezTo>
                  <a:lnTo>
                    <a:pt x="f96" y="f59"/>
                  </a:lnTo>
                  <a:cubicBezTo>
                    <a:pt x="f96" y="f75"/>
                    <a:pt x="f97" y="f74"/>
                    <a:pt x="f98" y="f56"/>
                  </a:cubicBezTo>
                  <a:cubicBezTo>
                    <a:pt x="f99" y="f29"/>
                    <a:pt x="f100" y="f101"/>
                    <a:pt x="f102" y="f50"/>
                  </a:cubicBezTo>
                  <a:cubicBezTo>
                    <a:pt x="f103" y="f104"/>
                    <a:pt x="f105" y="f30"/>
                    <a:pt x="f103" y="f33"/>
                  </a:cubicBezTo>
                  <a:cubicBezTo>
                    <a:pt x="f106" y="f45"/>
                    <a:pt x="f107" y="f41"/>
                    <a:pt x="f108" y="f41"/>
                  </a:cubicBezTo>
                  <a:cubicBezTo>
                    <a:pt x="f109" y="f41"/>
                    <a:pt x="f110" y="f39"/>
                    <a:pt x="f111" y="f22"/>
                  </a:cubicBezTo>
                  <a:cubicBezTo>
                    <a:pt x="f112" y="f36"/>
                    <a:pt x="f113" y="f24"/>
                    <a:pt x="f97" y="f33"/>
                  </a:cubicBezTo>
                  <a:cubicBezTo>
                    <a:pt x="f114" y="f32"/>
                    <a:pt x="f115" y="f20"/>
                    <a:pt x="f116" y="f20"/>
                  </a:cubicBezTo>
                  <a:cubicBezTo>
                    <a:pt x="f117" y="f20"/>
                    <a:pt x="f86" y="f32"/>
                    <a:pt x="f118" y="f26"/>
                  </a:cubicBezTo>
                  <a:cubicBezTo>
                    <a:pt x="f119" y="f24"/>
                    <a:pt x="f120" y="f22"/>
                    <a:pt x="f121" y="f20"/>
                  </a:cubicBezTo>
                  <a:lnTo>
                    <a:pt x="f122" y="f18"/>
                  </a:lnTo>
                  <a:lnTo>
                    <a:pt x="f122" y="f17"/>
                  </a:lnTo>
                  <a:cubicBezTo>
                    <a:pt x="f122" y="f123"/>
                    <a:pt x="f124" y="f2"/>
                    <a:pt x="f1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73" name="Google Shape;10242;p74">
              <a:extLst>
                <a:ext uri="{FF2B5EF4-FFF2-40B4-BE49-F238E27FC236}">
                  <a16:creationId xmlns:a16="http://schemas.microsoft.com/office/drawing/2014/main" id="{D5BF69DB-E7FD-1B75-461F-71F730671621}"/>
                </a:ext>
              </a:extLst>
            </p:cNvPr>
            <p:cNvSpPr/>
            <p:nvPr/>
          </p:nvSpPr>
          <p:spPr>
            <a:xfrm>
              <a:off x="7074383" y="5047844"/>
              <a:ext cx="256169" cy="6013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302"/>
                <a:gd name="f4" fmla="val 1388"/>
                <a:gd name="f5" fmla="val 693"/>
                <a:gd name="f6" fmla="val 1"/>
                <a:gd name="f7" fmla="val 315"/>
                <a:gd name="f8" fmla="val 316"/>
                <a:gd name="f9" fmla="val 694"/>
                <a:gd name="f10" fmla="val 1040"/>
                <a:gd name="f11" fmla="val 1261"/>
                <a:gd name="f12" fmla="val 158"/>
                <a:gd name="f13" fmla="val 1387"/>
                <a:gd name="f14" fmla="val 347"/>
                <a:gd name="f15" fmla="val 5955"/>
                <a:gd name="f16" fmla="val 6144"/>
                <a:gd name="f17" fmla="val 1356"/>
                <a:gd name="f18" fmla="val 6301"/>
                <a:gd name="f19" fmla="val 1198"/>
                <a:gd name="f20" fmla="val 5986"/>
                <a:gd name="f21" fmla="val 5577"/>
                <a:gd name="f22" fmla="*/ f0 1 6302"/>
                <a:gd name="f23" fmla="*/ f1 1 1388"/>
                <a:gd name="f24" fmla="+- f4 0 f2"/>
                <a:gd name="f25" fmla="+- f3 0 f2"/>
                <a:gd name="f26" fmla="*/ f25 1 6302"/>
                <a:gd name="f27" fmla="*/ f24 1 1388"/>
                <a:gd name="f28" fmla="*/ f2 1 f26"/>
                <a:gd name="f29" fmla="*/ f3 1 f26"/>
                <a:gd name="f30" fmla="*/ f2 1 f27"/>
                <a:gd name="f31" fmla="*/ f4 1 f27"/>
                <a:gd name="f32" fmla="*/ f28 f22 1"/>
                <a:gd name="f33" fmla="*/ f29 f22 1"/>
                <a:gd name="f34" fmla="*/ f31 f23 1"/>
                <a:gd name="f35" fmla="*/ f30 f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6302" h="1388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lnTo>
                    <a:pt x="f2" y="f10"/>
                  </a:lnTo>
                  <a:cubicBezTo>
                    <a:pt x="f2" y="f11"/>
                    <a:pt x="f12" y="f13"/>
                    <a:pt x="f14" y="f13"/>
                  </a:cubicBezTo>
                  <a:lnTo>
                    <a:pt x="f15" y="f13"/>
                  </a:lnTo>
                  <a:cubicBezTo>
                    <a:pt x="f16" y="f17"/>
                    <a:pt x="f18" y="f19"/>
                    <a:pt x="f18" y="f10"/>
                  </a:cubicBezTo>
                  <a:lnTo>
                    <a:pt x="f18" y="f9"/>
                  </a:lnTo>
                  <a:cubicBezTo>
                    <a:pt x="f18" y="f8"/>
                    <a:pt x="f20" y="f6"/>
                    <a:pt x="f21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74" name="Google Shape;10303;p74">
            <a:extLst>
              <a:ext uri="{FF2B5EF4-FFF2-40B4-BE49-F238E27FC236}">
                <a16:creationId xmlns:a16="http://schemas.microsoft.com/office/drawing/2014/main" id="{2F831816-159F-1015-2746-CA7DA24E38DE}"/>
              </a:ext>
            </a:extLst>
          </p:cNvPr>
          <p:cNvGrpSpPr/>
          <p:nvPr/>
        </p:nvGrpSpPr>
        <p:grpSpPr>
          <a:xfrm>
            <a:off x="4617069" y="3311364"/>
            <a:ext cx="360237" cy="383891"/>
            <a:chOff x="7899455" y="4585633"/>
            <a:chExt cx="480316" cy="511854"/>
          </a:xfrm>
          <a:solidFill>
            <a:srgbClr val="C00000"/>
          </a:solidFill>
        </p:grpSpPr>
        <p:sp>
          <p:nvSpPr>
            <p:cNvPr id="75" name="Google Shape;10304;p74">
              <a:extLst>
                <a:ext uri="{FF2B5EF4-FFF2-40B4-BE49-F238E27FC236}">
                  <a16:creationId xmlns:a16="http://schemas.microsoft.com/office/drawing/2014/main" id="{9C1729E9-C417-B8FE-94B1-23FE29CAE63F}"/>
                </a:ext>
              </a:extLst>
            </p:cNvPr>
            <p:cNvSpPr/>
            <p:nvPr/>
          </p:nvSpPr>
          <p:spPr>
            <a:xfrm>
              <a:off x="7982702" y="4735741"/>
              <a:ext cx="28209" cy="1502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4"/>
                <a:gd name="f4" fmla="val 3467"/>
                <a:gd name="f5" fmla="val 1"/>
                <a:gd name="f6" fmla="val 3466"/>
                <a:gd name="f7" fmla="*/ f0 1 694"/>
                <a:gd name="f8" fmla="*/ f1 1 3467"/>
                <a:gd name="f9" fmla="+- f4 0 f2"/>
                <a:gd name="f10" fmla="+- f3 0 f2"/>
                <a:gd name="f11" fmla="*/ f10 1 694"/>
                <a:gd name="f12" fmla="*/ f9 1 3467"/>
                <a:gd name="f13" fmla="*/ f2 1 f11"/>
                <a:gd name="f14" fmla="*/ f3 1 f11"/>
                <a:gd name="f15" fmla="*/ f2 1 f12"/>
                <a:gd name="f16" fmla="*/ f4 1 f12"/>
                <a:gd name="f17" fmla="*/ f13 f7 1"/>
                <a:gd name="f18" fmla="*/ f14 f7 1"/>
                <a:gd name="f19" fmla="*/ f16 f8 1"/>
                <a:gd name="f20" fmla="*/ f15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694" h="3467">
                  <a:moveTo>
                    <a:pt x="f2" y="f5"/>
                  </a:moveTo>
                  <a:lnTo>
                    <a:pt x="f2" y="f6"/>
                  </a:lnTo>
                  <a:lnTo>
                    <a:pt x="f3" y="f6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76" name="Google Shape;10305;p74">
              <a:extLst>
                <a:ext uri="{FF2B5EF4-FFF2-40B4-BE49-F238E27FC236}">
                  <a16:creationId xmlns:a16="http://schemas.microsoft.com/office/drawing/2014/main" id="{AE49D188-B828-89B3-4139-D36699F20C2D}"/>
                </a:ext>
              </a:extLst>
            </p:cNvPr>
            <p:cNvSpPr/>
            <p:nvPr/>
          </p:nvSpPr>
          <p:spPr>
            <a:xfrm>
              <a:off x="8267008" y="4735741"/>
              <a:ext cx="29507" cy="1502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26"/>
                <a:gd name="f4" fmla="val 3467"/>
                <a:gd name="f5" fmla="val 1"/>
                <a:gd name="f6" fmla="val 3466"/>
                <a:gd name="f7" fmla="val 725"/>
                <a:gd name="f8" fmla="*/ f0 1 726"/>
                <a:gd name="f9" fmla="*/ f1 1 3467"/>
                <a:gd name="f10" fmla="+- f4 0 f2"/>
                <a:gd name="f11" fmla="+- f3 0 f2"/>
                <a:gd name="f12" fmla="*/ f11 1 726"/>
                <a:gd name="f13" fmla="*/ f10 1 3467"/>
                <a:gd name="f14" fmla="*/ f2 1 f12"/>
                <a:gd name="f15" fmla="*/ f3 1 f12"/>
                <a:gd name="f16" fmla="*/ f2 1 f13"/>
                <a:gd name="f17" fmla="*/ f4 1 f13"/>
                <a:gd name="f18" fmla="*/ f14 f8 1"/>
                <a:gd name="f19" fmla="*/ f15 f8 1"/>
                <a:gd name="f20" fmla="*/ f17 f9 1"/>
                <a:gd name="f21" fmla="*/ f16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726" h="3467">
                  <a:moveTo>
                    <a:pt x="f5" y="f5"/>
                  </a:moveTo>
                  <a:lnTo>
                    <a:pt x="f5" y="f6"/>
                  </a:lnTo>
                  <a:lnTo>
                    <a:pt x="f7" y="f6"/>
                  </a:lnTo>
                  <a:lnTo>
                    <a:pt x="f7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77" name="Google Shape;10306;p74">
              <a:extLst>
                <a:ext uri="{FF2B5EF4-FFF2-40B4-BE49-F238E27FC236}">
                  <a16:creationId xmlns:a16="http://schemas.microsoft.com/office/drawing/2014/main" id="{14C131F8-BA52-9B8E-0462-2C002D2D966C}"/>
                </a:ext>
              </a:extLst>
            </p:cNvPr>
            <p:cNvSpPr/>
            <p:nvPr/>
          </p:nvSpPr>
          <p:spPr>
            <a:xfrm>
              <a:off x="7982702" y="4915924"/>
              <a:ext cx="28209" cy="18021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4"/>
                <a:gd name="f4" fmla="val 4160"/>
                <a:gd name="f5" fmla="val 4159"/>
                <a:gd name="f6" fmla="*/ f0 1 694"/>
                <a:gd name="f7" fmla="*/ f1 1 4160"/>
                <a:gd name="f8" fmla="+- f4 0 f2"/>
                <a:gd name="f9" fmla="+- f3 0 f2"/>
                <a:gd name="f10" fmla="*/ f9 1 694"/>
                <a:gd name="f11" fmla="*/ f8 1 4160"/>
                <a:gd name="f12" fmla="*/ f2 1 f10"/>
                <a:gd name="f13" fmla="*/ f3 1 f10"/>
                <a:gd name="f14" fmla="*/ f2 1 f11"/>
                <a:gd name="f15" fmla="*/ f4 1 f11"/>
                <a:gd name="f16" fmla="*/ f12 f6 1"/>
                <a:gd name="f17" fmla="*/ f13 f6 1"/>
                <a:gd name="f18" fmla="*/ f15 f7 1"/>
                <a:gd name="f19" fmla="*/ f14 f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6" t="f19" r="f17" b="f18"/>
              <a:pathLst>
                <a:path w="694" h="4160">
                  <a:moveTo>
                    <a:pt x="f2" y="f2"/>
                  </a:moveTo>
                  <a:lnTo>
                    <a:pt x="f2" y="f5"/>
                  </a:lnTo>
                  <a:lnTo>
                    <a:pt x="f3" y="f5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78" name="Google Shape;10307;p74">
              <a:extLst>
                <a:ext uri="{FF2B5EF4-FFF2-40B4-BE49-F238E27FC236}">
                  <a16:creationId xmlns:a16="http://schemas.microsoft.com/office/drawing/2014/main" id="{4B81413D-41A9-70A2-8F40-E08100B8EAFE}"/>
                </a:ext>
              </a:extLst>
            </p:cNvPr>
            <p:cNvSpPr/>
            <p:nvPr/>
          </p:nvSpPr>
          <p:spPr>
            <a:xfrm>
              <a:off x="8267008" y="4915924"/>
              <a:ext cx="29507" cy="18021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26"/>
                <a:gd name="f4" fmla="val 4160"/>
                <a:gd name="f5" fmla="val 1"/>
                <a:gd name="f6" fmla="val 4159"/>
                <a:gd name="f7" fmla="val 725"/>
                <a:gd name="f8" fmla="*/ f0 1 726"/>
                <a:gd name="f9" fmla="*/ f1 1 4160"/>
                <a:gd name="f10" fmla="+- f4 0 f2"/>
                <a:gd name="f11" fmla="+- f3 0 f2"/>
                <a:gd name="f12" fmla="*/ f11 1 726"/>
                <a:gd name="f13" fmla="*/ f10 1 4160"/>
                <a:gd name="f14" fmla="*/ f2 1 f12"/>
                <a:gd name="f15" fmla="*/ f3 1 f12"/>
                <a:gd name="f16" fmla="*/ f2 1 f13"/>
                <a:gd name="f17" fmla="*/ f4 1 f13"/>
                <a:gd name="f18" fmla="*/ f14 f8 1"/>
                <a:gd name="f19" fmla="*/ f15 f8 1"/>
                <a:gd name="f20" fmla="*/ f17 f9 1"/>
                <a:gd name="f21" fmla="*/ f16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726" h="4160">
                  <a:moveTo>
                    <a:pt x="f5" y="f2"/>
                  </a:moveTo>
                  <a:lnTo>
                    <a:pt x="f5" y="f6"/>
                  </a:lnTo>
                  <a:lnTo>
                    <a:pt x="f7" y="f6"/>
                  </a:lnTo>
                  <a:lnTo>
                    <a:pt x="f7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79" name="Google Shape;10308;p74">
              <a:extLst>
                <a:ext uri="{FF2B5EF4-FFF2-40B4-BE49-F238E27FC236}">
                  <a16:creationId xmlns:a16="http://schemas.microsoft.com/office/drawing/2014/main" id="{7C8951CA-75C1-B426-5884-EDB9E06CC51A}"/>
                </a:ext>
              </a:extLst>
            </p:cNvPr>
            <p:cNvSpPr/>
            <p:nvPr/>
          </p:nvSpPr>
          <p:spPr>
            <a:xfrm>
              <a:off x="7899455" y="4735741"/>
              <a:ext cx="56372" cy="1502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7"/>
                <a:gd name="f4" fmla="val 3467"/>
                <a:gd name="f5" fmla="val 1009"/>
                <a:gd name="f6" fmla="val 1"/>
                <a:gd name="f7" fmla="val 442"/>
                <a:gd name="f8" fmla="val 2049"/>
                <a:gd name="f9" fmla="val 2427"/>
                <a:gd name="f10" fmla="val 158"/>
                <a:gd name="f11" fmla="val 2773"/>
                <a:gd name="f12" fmla="val 3025"/>
                <a:gd name="f13" fmla="val 662"/>
                <a:gd name="f14" fmla="val 3340"/>
                <a:gd name="f15" fmla="val 3466"/>
                <a:gd name="f16" fmla="*/ f0 1 1387"/>
                <a:gd name="f17" fmla="*/ f1 1 3467"/>
                <a:gd name="f18" fmla="+- f4 0 f2"/>
                <a:gd name="f19" fmla="+- f3 0 f2"/>
                <a:gd name="f20" fmla="*/ f19 1 1387"/>
                <a:gd name="f21" fmla="*/ f18 1 3467"/>
                <a:gd name="f22" fmla="*/ f2 1 f20"/>
                <a:gd name="f23" fmla="*/ f3 1 f20"/>
                <a:gd name="f24" fmla="*/ f2 1 f21"/>
                <a:gd name="f25" fmla="*/ f4 1 f21"/>
                <a:gd name="f26" fmla="*/ f22 f16 1"/>
                <a:gd name="f27" fmla="*/ f23 f16 1"/>
                <a:gd name="f28" fmla="*/ f25 f17 1"/>
                <a:gd name="f29" fmla="*/ f24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1387" h="3467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lnTo>
                    <a:pt x="f6" y="f8"/>
                  </a:lnTo>
                  <a:cubicBezTo>
                    <a:pt x="f6" y="f9"/>
                    <a:pt x="f10" y="f11"/>
                    <a:pt x="f7" y="f12"/>
                  </a:cubicBezTo>
                  <a:cubicBezTo>
                    <a:pt x="f13" y="f14"/>
                    <a:pt x="f5" y="f15"/>
                    <a:pt x="f3" y="f15"/>
                  </a:cubicBezTo>
                  <a:lnTo>
                    <a:pt x="f3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0" name="Google Shape;10309;p74">
              <a:extLst>
                <a:ext uri="{FF2B5EF4-FFF2-40B4-BE49-F238E27FC236}">
                  <a16:creationId xmlns:a16="http://schemas.microsoft.com/office/drawing/2014/main" id="{62D19D65-E255-A3A3-4966-8FB6928E84B8}"/>
                </a:ext>
              </a:extLst>
            </p:cNvPr>
            <p:cNvSpPr/>
            <p:nvPr/>
          </p:nvSpPr>
          <p:spPr>
            <a:xfrm>
              <a:off x="8040346" y="4735741"/>
              <a:ext cx="198534" cy="1502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4"/>
                <a:gd name="f4" fmla="val 3467"/>
                <a:gd name="f5" fmla="val 1"/>
                <a:gd name="f6" fmla="val 3466"/>
                <a:gd name="f7" fmla="val 4883"/>
                <a:gd name="f8" fmla="*/ f0 1 4884"/>
                <a:gd name="f9" fmla="*/ f1 1 3467"/>
                <a:gd name="f10" fmla="+- f4 0 f2"/>
                <a:gd name="f11" fmla="+- f3 0 f2"/>
                <a:gd name="f12" fmla="*/ f11 1 4884"/>
                <a:gd name="f13" fmla="*/ f10 1 3467"/>
                <a:gd name="f14" fmla="*/ f2 1 f12"/>
                <a:gd name="f15" fmla="*/ f3 1 f12"/>
                <a:gd name="f16" fmla="*/ f2 1 f13"/>
                <a:gd name="f17" fmla="*/ f4 1 f13"/>
                <a:gd name="f18" fmla="*/ f14 f8 1"/>
                <a:gd name="f19" fmla="*/ f15 f8 1"/>
                <a:gd name="f20" fmla="*/ f17 f9 1"/>
                <a:gd name="f21" fmla="*/ f16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4884" h="3467">
                  <a:moveTo>
                    <a:pt x="f2" y="f5"/>
                  </a:moveTo>
                  <a:lnTo>
                    <a:pt x="f2" y="f6"/>
                  </a:lnTo>
                  <a:lnTo>
                    <a:pt x="f7" y="f6"/>
                  </a:lnTo>
                  <a:lnTo>
                    <a:pt x="f7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1" name="Google Shape;10310;p74">
              <a:extLst>
                <a:ext uri="{FF2B5EF4-FFF2-40B4-BE49-F238E27FC236}">
                  <a16:creationId xmlns:a16="http://schemas.microsoft.com/office/drawing/2014/main" id="{CB37A78E-88AA-7E98-DB2A-6D4A82BEF9D7}"/>
                </a:ext>
              </a:extLst>
            </p:cNvPr>
            <p:cNvSpPr/>
            <p:nvPr/>
          </p:nvSpPr>
          <p:spPr>
            <a:xfrm>
              <a:off x="8323344" y="4894088"/>
              <a:ext cx="56427" cy="20339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8"/>
                <a:gd name="f4" fmla="val 4695"/>
                <a:gd name="f5" fmla="val 1387"/>
                <a:gd name="f6" fmla="val 977"/>
                <a:gd name="f7" fmla="val 315"/>
                <a:gd name="f8" fmla="val 505"/>
                <a:gd name="f9" fmla="val 504"/>
                <a:gd name="f10" fmla="val 1"/>
                <a:gd name="f11" fmla="val 347"/>
                <a:gd name="f12" fmla="val 946"/>
                <a:gd name="f13" fmla="val 4222"/>
                <a:gd name="f14" fmla="val 3655"/>
                <a:gd name="f15" fmla="*/ f0 1 1388"/>
                <a:gd name="f16" fmla="*/ f1 1 4695"/>
                <a:gd name="f17" fmla="+- f4 0 f2"/>
                <a:gd name="f18" fmla="+- f3 0 f2"/>
                <a:gd name="f19" fmla="*/ f18 1 1388"/>
                <a:gd name="f20" fmla="*/ f17 1 4695"/>
                <a:gd name="f21" fmla="*/ f2 1 f19"/>
                <a:gd name="f22" fmla="*/ f3 1 f19"/>
                <a:gd name="f23" fmla="*/ f2 1 f20"/>
                <a:gd name="f24" fmla="*/ f4 1 f20"/>
                <a:gd name="f25" fmla="*/ f21 f15 1"/>
                <a:gd name="f26" fmla="*/ f22 f15 1"/>
                <a:gd name="f27" fmla="*/ f24 f16 1"/>
                <a:gd name="f28" fmla="*/ f23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1388" h="4695">
                  <a:moveTo>
                    <a:pt x="f5" y="f2"/>
                  </a:moveTo>
                  <a:cubicBezTo>
                    <a:pt x="f6" y="f7"/>
                    <a:pt x="f8" y="f9"/>
                    <a:pt x="f10" y="f9"/>
                  </a:cubicBezTo>
                  <a:lnTo>
                    <a:pt x="f10" y="f4"/>
                  </a:lnTo>
                  <a:lnTo>
                    <a:pt x="f11" y="f4"/>
                  </a:lnTo>
                  <a:cubicBezTo>
                    <a:pt x="f12" y="f4"/>
                    <a:pt x="f5" y="f13"/>
                    <a:pt x="f5" y="f14"/>
                  </a:cubicBez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2" name="Google Shape;10311;p74">
              <a:extLst>
                <a:ext uri="{FF2B5EF4-FFF2-40B4-BE49-F238E27FC236}">
                  <a16:creationId xmlns:a16="http://schemas.microsoft.com/office/drawing/2014/main" id="{31B6C62F-54AE-E808-DF4D-A5113A3EE8A7}"/>
                </a:ext>
              </a:extLst>
            </p:cNvPr>
            <p:cNvSpPr/>
            <p:nvPr/>
          </p:nvSpPr>
          <p:spPr>
            <a:xfrm>
              <a:off x="7899455" y="4894088"/>
              <a:ext cx="56372" cy="2020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7"/>
                <a:gd name="f4" fmla="val 4664"/>
                <a:gd name="f5" fmla="val 1"/>
                <a:gd name="f6" fmla="val 3655"/>
                <a:gd name="f7" fmla="val 4222"/>
                <a:gd name="f8" fmla="val 442"/>
                <a:gd name="f9" fmla="val 4663"/>
                <a:gd name="f10" fmla="val 1009"/>
                <a:gd name="f11" fmla="val 504"/>
                <a:gd name="f12" fmla="val 851"/>
                <a:gd name="f13" fmla="val 379"/>
                <a:gd name="f14" fmla="val 315"/>
                <a:gd name="f15" fmla="*/ f0 1 1387"/>
                <a:gd name="f16" fmla="*/ f1 1 4664"/>
                <a:gd name="f17" fmla="+- f4 0 f2"/>
                <a:gd name="f18" fmla="+- f3 0 f2"/>
                <a:gd name="f19" fmla="*/ f18 1 1387"/>
                <a:gd name="f20" fmla="*/ f17 1 4664"/>
                <a:gd name="f21" fmla="*/ f2 1 f19"/>
                <a:gd name="f22" fmla="*/ f3 1 f19"/>
                <a:gd name="f23" fmla="*/ f2 1 f20"/>
                <a:gd name="f24" fmla="*/ f4 1 f20"/>
                <a:gd name="f25" fmla="*/ f21 f15 1"/>
                <a:gd name="f26" fmla="*/ f22 f15 1"/>
                <a:gd name="f27" fmla="*/ f24 f16 1"/>
                <a:gd name="f28" fmla="*/ f23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1387" h="4664">
                  <a:moveTo>
                    <a:pt x="f5" y="f2"/>
                  </a:moveTo>
                  <a:lnTo>
                    <a:pt x="f5" y="f6"/>
                  </a:lnTo>
                  <a:cubicBezTo>
                    <a:pt x="f5" y="f7"/>
                    <a:pt x="f8" y="f9"/>
                    <a:pt x="f10" y="f9"/>
                  </a:cubicBezTo>
                  <a:lnTo>
                    <a:pt x="f3" y="f9"/>
                  </a:lnTo>
                  <a:lnTo>
                    <a:pt x="f3" y="f11"/>
                  </a:lnTo>
                  <a:cubicBezTo>
                    <a:pt x="f12" y="f11"/>
                    <a:pt x="f13" y="f14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3" name="Google Shape;10312;p74">
              <a:extLst>
                <a:ext uri="{FF2B5EF4-FFF2-40B4-BE49-F238E27FC236}">
                  <a16:creationId xmlns:a16="http://schemas.microsoft.com/office/drawing/2014/main" id="{527BEFBB-C1D7-CEDF-F490-3A878C8F5EC2}"/>
                </a:ext>
              </a:extLst>
            </p:cNvPr>
            <p:cNvSpPr/>
            <p:nvPr/>
          </p:nvSpPr>
          <p:spPr>
            <a:xfrm>
              <a:off x="8124846" y="4915924"/>
              <a:ext cx="28209" cy="3145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4"/>
                <a:gd name="f4" fmla="val 726"/>
                <a:gd name="f5" fmla="val 1"/>
                <a:gd name="f6" fmla="val 347"/>
                <a:gd name="f7" fmla="val 568"/>
                <a:gd name="f8" fmla="val 158"/>
                <a:gd name="f9" fmla="val 725"/>
                <a:gd name="f10" fmla="*/ f0 1 694"/>
                <a:gd name="f11" fmla="*/ f1 1 726"/>
                <a:gd name="f12" fmla="+- f4 0 f2"/>
                <a:gd name="f13" fmla="+- f3 0 f2"/>
                <a:gd name="f14" fmla="*/ f13 1 694"/>
                <a:gd name="f15" fmla="*/ f12 1 726"/>
                <a:gd name="f16" fmla="*/ f2 1 f14"/>
                <a:gd name="f17" fmla="*/ f3 1 f14"/>
                <a:gd name="f18" fmla="*/ f2 1 f15"/>
                <a:gd name="f19" fmla="*/ f4 1 f15"/>
                <a:gd name="f20" fmla="*/ f16 f10 1"/>
                <a:gd name="f21" fmla="*/ f17 f10 1"/>
                <a:gd name="f22" fmla="*/ f19 f11 1"/>
                <a:gd name="f23" fmla="*/ f18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694" h="726">
                  <a:moveTo>
                    <a:pt x="f5" y="f2"/>
                  </a:moveTo>
                  <a:lnTo>
                    <a:pt x="f5" y="f6"/>
                  </a:lnTo>
                  <a:cubicBezTo>
                    <a:pt x="f5" y="f7"/>
                    <a:pt x="f8" y="f9"/>
                    <a:pt x="f6" y="f9"/>
                  </a:cubicBezTo>
                  <a:cubicBezTo>
                    <a:pt x="f7" y="f9"/>
                    <a:pt x="f3" y="f7"/>
                    <a:pt x="f3" y="f6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4" name="Google Shape;10313;p74">
              <a:extLst>
                <a:ext uri="{FF2B5EF4-FFF2-40B4-BE49-F238E27FC236}">
                  <a16:creationId xmlns:a16="http://schemas.microsoft.com/office/drawing/2014/main" id="{2261A55F-A35C-EBC4-E7BB-58D6C32AF300}"/>
                </a:ext>
              </a:extLst>
            </p:cNvPr>
            <p:cNvSpPr/>
            <p:nvPr/>
          </p:nvSpPr>
          <p:spPr>
            <a:xfrm>
              <a:off x="8323344" y="4735741"/>
              <a:ext cx="56427" cy="1502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8"/>
                <a:gd name="f4" fmla="val 3467"/>
                <a:gd name="f5" fmla="val 1"/>
                <a:gd name="f6" fmla="val 3466"/>
                <a:gd name="f7" fmla="val 347"/>
                <a:gd name="f8" fmla="val 662"/>
                <a:gd name="f9" fmla="val 3340"/>
                <a:gd name="f10" fmla="val 946"/>
                <a:gd name="f11" fmla="val 3088"/>
                <a:gd name="f12" fmla="val 1229"/>
                <a:gd name="f13" fmla="val 2836"/>
                <a:gd name="f14" fmla="val 1387"/>
                <a:gd name="f15" fmla="val 2458"/>
                <a:gd name="f16" fmla="val 2080"/>
                <a:gd name="f17" fmla="val 1040"/>
                <a:gd name="f18" fmla="val 442"/>
                <a:gd name="f19" fmla="val 914"/>
                <a:gd name="f20" fmla="*/ f0 1 1388"/>
                <a:gd name="f21" fmla="*/ f1 1 3467"/>
                <a:gd name="f22" fmla="+- f4 0 f2"/>
                <a:gd name="f23" fmla="+- f3 0 f2"/>
                <a:gd name="f24" fmla="*/ f23 1 1388"/>
                <a:gd name="f25" fmla="*/ f22 1 3467"/>
                <a:gd name="f26" fmla="*/ f2 1 f24"/>
                <a:gd name="f27" fmla="*/ f3 1 f24"/>
                <a:gd name="f28" fmla="*/ f2 1 f25"/>
                <a:gd name="f29" fmla="*/ f4 1 f25"/>
                <a:gd name="f30" fmla="*/ f26 f20 1"/>
                <a:gd name="f31" fmla="*/ f27 f20 1"/>
                <a:gd name="f32" fmla="*/ f29 f21 1"/>
                <a:gd name="f33" fmla="*/ f28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1388" h="3467">
                  <a:moveTo>
                    <a:pt x="f5" y="f5"/>
                  </a:moveTo>
                  <a:lnTo>
                    <a:pt x="f5" y="f6"/>
                  </a:ln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4" y="f15"/>
                    <a:pt x="f14" y="f16"/>
                  </a:cubicBezTo>
                  <a:lnTo>
                    <a:pt x="f14" y="f17"/>
                  </a:lnTo>
                  <a:cubicBezTo>
                    <a:pt x="f14" y="f18"/>
                    <a:pt x="f19" y="f5"/>
                    <a:pt x="f7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5" name="Google Shape;10314;p74">
              <a:extLst>
                <a:ext uri="{FF2B5EF4-FFF2-40B4-BE49-F238E27FC236}">
                  <a16:creationId xmlns:a16="http://schemas.microsoft.com/office/drawing/2014/main" id="{1B7BF40C-9E16-C9B0-104D-7B6EBAB4BEDF}"/>
                </a:ext>
              </a:extLst>
            </p:cNvPr>
            <p:cNvSpPr/>
            <p:nvPr/>
          </p:nvSpPr>
          <p:spPr>
            <a:xfrm>
              <a:off x="8040346" y="4915924"/>
              <a:ext cx="198534" cy="18021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4"/>
                <a:gd name="f4" fmla="val 4160"/>
                <a:gd name="f5" fmla="val 4159"/>
                <a:gd name="f6" fmla="val 4883"/>
                <a:gd name="f7" fmla="val 3466"/>
                <a:gd name="f8" fmla="val 347"/>
                <a:gd name="f9" fmla="val 946"/>
                <a:gd name="f10" fmla="val 2993"/>
                <a:gd name="f11" fmla="val 1387"/>
                <a:gd name="f12" fmla="val 2426"/>
                <a:gd name="f13" fmla="val 1827"/>
                <a:gd name="f14" fmla="val 1418"/>
                <a:gd name="f15" fmla="val 914"/>
                <a:gd name="f16" fmla="*/ f0 1 4884"/>
                <a:gd name="f17" fmla="*/ f1 1 4160"/>
                <a:gd name="f18" fmla="+- f4 0 f2"/>
                <a:gd name="f19" fmla="+- f3 0 f2"/>
                <a:gd name="f20" fmla="*/ f19 1 4884"/>
                <a:gd name="f21" fmla="*/ f18 1 4160"/>
                <a:gd name="f22" fmla="*/ f2 1 f20"/>
                <a:gd name="f23" fmla="*/ f3 1 f20"/>
                <a:gd name="f24" fmla="*/ f2 1 f21"/>
                <a:gd name="f25" fmla="*/ f4 1 f21"/>
                <a:gd name="f26" fmla="*/ f22 f16 1"/>
                <a:gd name="f27" fmla="*/ f23 f16 1"/>
                <a:gd name="f28" fmla="*/ f25 f17 1"/>
                <a:gd name="f29" fmla="*/ f24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4884" h="4160">
                  <a:moveTo>
                    <a:pt x="f2" y="f2"/>
                  </a:moveTo>
                  <a:lnTo>
                    <a:pt x="f2" y="f5"/>
                  </a:lnTo>
                  <a:lnTo>
                    <a:pt x="f6" y="f5"/>
                  </a:lnTo>
                  <a:lnTo>
                    <a:pt x="f6" y="f2"/>
                  </a:lnTo>
                  <a:lnTo>
                    <a:pt x="f7" y="f2"/>
                  </a:lnTo>
                  <a:lnTo>
                    <a:pt x="f7" y="f8"/>
                  </a:lnTo>
                  <a:cubicBezTo>
                    <a:pt x="f7" y="f9"/>
                    <a:pt x="f10" y="f11"/>
                    <a:pt x="f12" y="f11"/>
                  </a:cubicBezTo>
                  <a:cubicBezTo>
                    <a:pt x="f13" y="f11"/>
                    <a:pt x="f14" y="f15"/>
                    <a:pt x="f14" y="f8"/>
                  </a:cubicBezTo>
                  <a:lnTo>
                    <a:pt x="f14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6" name="Google Shape;10315;p74">
              <a:extLst>
                <a:ext uri="{FF2B5EF4-FFF2-40B4-BE49-F238E27FC236}">
                  <a16:creationId xmlns:a16="http://schemas.microsoft.com/office/drawing/2014/main" id="{D3D926F9-926B-852F-47B9-F8F410D26E6C}"/>
                </a:ext>
              </a:extLst>
            </p:cNvPr>
            <p:cNvSpPr/>
            <p:nvPr/>
          </p:nvSpPr>
          <p:spPr>
            <a:xfrm>
              <a:off x="8039039" y="4585633"/>
              <a:ext cx="198534" cy="1201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4"/>
                <a:gd name="f4" fmla="val 2773"/>
                <a:gd name="f5" fmla="val 2427"/>
                <a:gd name="f6" fmla="val 1103"/>
                <a:gd name="f7" fmla="val 1"/>
                <a:gd name="f8" fmla="val 2426"/>
                <a:gd name="f9" fmla="val 1355"/>
                <a:gd name="f10" fmla="val 1828"/>
                <a:gd name="f11" fmla="val 1418"/>
                <a:gd name="f12" fmla="val 2395"/>
                <a:gd name="f13" fmla="val 2994"/>
                <a:gd name="f14" fmla="val 3403"/>
                <a:gd name="f15" fmla="val 1891"/>
                <a:gd name="f16" fmla="val 3781"/>
                <a:gd name="f17" fmla="*/ f0 1 4884"/>
                <a:gd name="f18" fmla="*/ f1 1 2773"/>
                <a:gd name="f19" fmla="+- f4 0 f2"/>
                <a:gd name="f20" fmla="+- f3 0 f2"/>
                <a:gd name="f21" fmla="*/ f20 1 4884"/>
                <a:gd name="f22" fmla="*/ f19 1 2773"/>
                <a:gd name="f23" fmla="*/ f2 1 f21"/>
                <a:gd name="f24" fmla="*/ f3 1 f21"/>
                <a:gd name="f25" fmla="*/ f2 1 f22"/>
                <a:gd name="f26" fmla="*/ f4 1 f22"/>
                <a:gd name="f27" fmla="*/ f23 f17 1"/>
                <a:gd name="f28" fmla="*/ f24 f17 1"/>
                <a:gd name="f29" fmla="*/ f26 f18 1"/>
                <a:gd name="f30" fmla="*/ f25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4884" h="2773">
                  <a:moveTo>
                    <a:pt x="f5" y="f2"/>
                  </a:moveTo>
                  <a:cubicBezTo>
                    <a:pt x="f6" y="f2"/>
                    <a:pt x="f7" y="f6"/>
                    <a:pt x="f7" y="f8"/>
                  </a:cubicBezTo>
                  <a:lnTo>
                    <a:pt x="f7" y="f4"/>
                  </a:lnTo>
                  <a:lnTo>
                    <a:pt x="f9" y="f4"/>
                  </a:lnTo>
                  <a:lnTo>
                    <a:pt x="f9" y="f8"/>
                  </a:lnTo>
                  <a:cubicBezTo>
                    <a:pt x="f9" y="f10"/>
                    <a:pt x="f10" y="f11"/>
                    <a:pt x="f12" y="f11"/>
                  </a:cubicBezTo>
                  <a:cubicBezTo>
                    <a:pt x="f13" y="f11"/>
                    <a:pt x="f14" y="f15"/>
                    <a:pt x="f14" y="f8"/>
                  </a:cubicBezTo>
                  <a:lnTo>
                    <a:pt x="f14" y="f4"/>
                  </a:lnTo>
                  <a:lnTo>
                    <a:pt x="f3" y="f4"/>
                  </a:lnTo>
                  <a:lnTo>
                    <a:pt x="f3" y="f8"/>
                  </a:lnTo>
                  <a:cubicBezTo>
                    <a:pt x="f3" y="f6"/>
                    <a:pt x="f16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87" name="Google Shape;10341;p74">
            <a:extLst>
              <a:ext uri="{FF2B5EF4-FFF2-40B4-BE49-F238E27FC236}">
                <a16:creationId xmlns:a16="http://schemas.microsoft.com/office/drawing/2014/main" id="{33AFECE4-32D0-4C16-C440-D811D716D7E4}"/>
              </a:ext>
            </a:extLst>
          </p:cNvPr>
          <p:cNvGrpSpPr/>
          <p:nvPr/>
        </p:nvGrpSpPr>
        <p:grpSpPr>
          <a:xfrm>
            <a:off x="7220181" y="2621155"/>
            <a:ext cx="259506" cy="362603"/>
            <a:chOff x="11370271" y="3665354"/>
            <a:chExt cx="346008" cy="483470"/>
          </a:xfrm>
          <a:solidFill>
            <a:srgbClr val="C00000"/>
          </a:solidFill>
        </p:grpSpPr>
        <p:sp>
          <p:nvSpPr>
            <p:cNvPr id="88" name="Google Shape;10342;p74">
              <a:extLst>
                <a:ext uri="{FF2B5EF4-FFF2-40B4-BE49-F238E27FC236}">
                  <a16:creationId xmlns:a16="http://schemas.microsoft.com/office/drawing/2014/main" id="{B5F3C461-C1B8-EFAF-35D4-3782C793850C}"/>
                </a:ext>
              </a:extLst>
            </p:cNvPr>
            <p:cNvSpPr/>
            <p:nvPr/>
          </p:nvSpPr>
          <p:spPr>
            <a:xfrm>
              <a:off x="11370271" y="3665354"/>
              <a:ext cx="346008" cy="3403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012"/>
                <a:gd name="f4" fmla="val 8318"/>
                <a:gd name="f5" fmla="val 4538"/>
                <a:gd name="f6" fmla="val 1"/>
                <a:gd name="f7" fmla="val 2112"/>
                <a:gd name="f8" fmla="val 1985"/>
                <a:gd name="f9" fmla="val 32"/>
                <a:gd name="f10" fmla="val 4537"/>
                <a:gd name="f11" fmla="val 5860"/>
                <a:gd name="f12" fmla="val 631"/>
                <a:gd name="f13" fmla="val 7184"/>
                <a:gd name="f14" fmla="val 1797"/>
                <a:gd name="f15" fmla="val 8066"/>
                <a:gd name="f16" fmla="val 1923"/>
                <a:gd name="f17" fmla="val 8192"/>
                <a:gd name="f18" fmla="val 2017"/>
                <a:gd name="f19" fmla="val 8223"/>
                <a:gd name="f20" fmla="val 2049"/>
                <a:gd name="f21" fmla="val 4160"/>
                <a:gd name="f22" fmla="val 6900"/>
                <a:gd name="f23" fmla="val 2427"/>
                <a:gd name="f24" fmla="val 2238"/>
                <a:gd name="f25" fmla="val 2080"/>
                <a:gd name="f26" fmla="val 6743"/>
                <a:gd name="f27" fmla="val 6554"/>
                <a:gd name="f28" fmla="val 5829"/>
                <a:gd name="f29" fmla="val 4852"/>
                <a:gd name="f30" fmla="val 2679"/>
                <a:gd name="f31" fmla="val 4033"/>
                <a:gd name="f32" fmla="val 3498"/>
                <a:gd name="f33" fmla="val 3624"/>
                <a:gd name="f34" fmla="val 3277"/>
                <a:gd name="f35" fmla="val 3403"/>
                <a:gd name="f36" fmla="val 3151"/>
                <a:gd name="f37" fmla="val 3088"/>
                <a:gd name="f38" fmla="val 2678"/>
                <a:gd name="f39" fmla="val 1922"/>
                <a:gd name="f40" fmla="val 3782"/>
                <a:gd name="f41" fmla="val 1292"/>
                <a:gd name="f42" fmla="val 5262"/>
                <a:gd name="f43" fmla="val 5892"/>
                <a:gd name="f44" fmla="val 3025"/>
                <a:gd name="f45" fmla="val 5735"/>
                <a:gd name="f46" fmla="val 3340"/>
                <a:gd name="f47" fmla="val 5546"/>
                <a:gd name="f48" fmla="val 6365"/>
                <a:gd name="f49" fmla="val 6964"/>
                <a:gd name="f50" fmla="val 6806"/>
                <a:gd name="f51" fmla="val 6617"/>
                <a:gd name="f52" fmla="val 4884"/>
                <a:gd name="f53" fmla="val 6995"/>
                <a:gd name="f54" fmla="val 7027"/>
                <a:gd name="f55" fmla="val 8286"/>
                <a:gd name="f56" fmla="val 7121"/>
                <a:gd name="f57" fmla="val 7247"/>
                <a:gd name="f58" fmla="val 8129"/>
                <a:gd name="f59" fmla="val 8413"/>
                <a:gd name="f60" fmla="val 9011"/>
                <a:gd name="f61" fmla="val 4506"/>
                <a:gd name="f62" fmla="*/ f0 1 9012"/>
                <a:gd name="f63" fmla="*/ f1 1 8318"/>
                <a:gd name="f64" fmla="+- f4 0 f2"/>
                <a:gd name="f65" fmla="+- f3 0 f2"/>
                <a:gd name="f66" fmla="*/ f65 1 9012"/>
                <a:gd name="f67" fmla="*/ f64 1 8318"/>
                <a:gd name="f68" fmla="*/ f2 1 f66"/>
                <a:gd name="f69" fmla="*/ f3 1 f66"/>
                <a:gd name="f70" fmla="*/ f2 1 f67"/>
                <a:gd name="f71" fmla="*/ f4 1 f67"/>
                <a:gd name="f72" fmla="*/ f68 f62 1"/>
                <a:gd name="f73" fmla="*/ f69 f62 1"/>
                <a:gd name="f74" fmla="*/ f71 f63 1"/>
                <a:gd name="f75" fmla="*/ f70 f6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2" t="f75" r="f73" b="f74"/>
              <a:pathLst>
                <a:path w="9012" h="8318">
                  <a:moveTo>
                    <a:pt x="f5" y="f6"/>
                  </a:moveTo>
                  <a:cubicBezTo>
                    <a:pt x="f7" y="f6"/>
                    <a:pt x="f6" y="f8"/>
                    <a:pt x="f9" y="f10"/>
                  </a:cubicBezTo>
                  <a:cubicBezTo>
                    <a:pt x="f9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20" y="f4"/>
                  </a:cubicBezTo>
                  <a:lnTo>
                    <a:pt x="f21" y="f4"/>
                  </a:lnTo>
                  <a:lnTo>
                    <a:pt x="f21" y="f22"/>
                  </a:lnTo>
                  <a:lnTo>
                    <a:pt x="f23" y="f22"/>
                  </a:lnTo>
                  <a:cubicBezTo>
                    <a:pt x="f24" y="f22"/>
                    <a:pt x="f25" y="f26"/>
                    <a:pt x="f25" y="f27"/>
                  </a:cubicBezTo>
                  <a:lnTo>
                    <a:pt x="f25" y="f28"/>
                  </a:lnTo>
                  <a:cubicBezTo>
                    <a:pt x="f25" y="f29"/>
                    <a:pt x="f30" y="f31"/>
                    <a:pt x="f32" y="f33"/>
                  </a:cubicBezTo>
                  <a:cubicBezTo>
                    <a:pt x="f34" y="f35"/>
                    <a:pt x="f36" y="f37"/>
                    <a:pt x="f36" y="f38"/>
                  </a:cubicBezTo>
                  <a:cubicBezTo>
                    <a:pt x="f36" y="f39"/>
                    <a:pt x="f40" y="f41"/>
                    <a:pt x="f5" y="f41"/>
                  </a:cubicBezTo>
                  <a:cubicBezTo>
                    <a:pt x="f42" y="f41"/>
                    <a:pt x="f43" y="f39"/>
                    <a:pt x="f43" y="f38"/>
                  </a:cubicBezTo>
                  <a:cubicBezTo>
                    <a:pt x="f43" y="f44"/>
                    <a:pt x="f45" y="f46"/>
                    <a:pt x="f47" y="f33"/>
                  </a:cubicBezTo>
                  <a:cubicBezTo>
                    <a:pt x="f48" y="f31"/>
                    <a:pt x="f49" y="f29"/>
                    <a:pt x="f49" y="f28"/>
                  </a:cubicBezTo>
                  <a:lnTo>
                    <a:pt x="f49" y="f27"/>
                  </a:lnTo>
                  <a:cubicBezTo>
                    <a:pt x="f49" y="f26"/>
                    <a:pt x="f50" y="f22"/>
                    <a:pt x="f51" y="f22"/>
                  </a:cubicBezTo>
                  <a:lnTo>
                    <a:pt x="f52" y="f22"/>
                  </a:lnTo>
                  <a:lnTo>
                    <a:pt x="f52" y="f4"/>
                  </a:lnTo>
                  <a:lnTo>
                    <a:pt x="f53" y="f4"/>
                  </a:lnTo>
                  <a:cubicBezTo>
                    <a:pt x="f54" y="f55"/>
                    <a:pt x="f56" y="f17"/>
                    <a:pt x="f57" y="f58"/>
                  </a:cubicBezTo>
                  <a:cubicBezTo>
                    <a:pt x="f59" y="f13"/>
                    <a:pt x="f60" y="f28"/>
                    <a:pt x="f60" y="f61"/>
                  </a:cubicBezTo>
                  <a:cubicBezTo>
                    <a:pt x="f60" y="f18"/>
                    <a:pt x="f53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9" name="Google Shape;10343;p74">
              <a:extLst>
                <a:ext uri="{FF2B5EF4-FFF2-40B4-BE49-F238E27FC236}">
                  <a16:creationId xmlns:a16="http://schemas.microsoft.com/office/drawing/2014/main" id="{60559BEC-DACA-3742-0943-A5089ED1E45E}"/>
                </a:ext>
              </a:extLst>
            </p:cNvPr>
            <p:cNvSpPr/>
            <p:nvPr/>
          </p:nvSpPr>
          <p:spPr>
            <a:xfrm>
              <a:off x="11516657" y="3749168"/>
              <a:ext cx="54434" cy="5807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8"/>
                <a:gd name="f4" fmla="val 1419"/>
                <a:gd name="f5" fmla="val 725"/>
                <a:gd name="f6" fmla="val 315"/>
                <a:gd name="f7" fmla="val 1103"/>
                <a:gd name="f8" fmla="*/ f0 1 1418"/>
                <a:gd name="f9" fmla="*/ f1 1 1419"/>
                <a:gd name="f10" fmla="+- f4 0 f2"/>
                <a:gd name="f11" fmla="+- f3 0 f2"/>
                <a:gd name="f12" fmla="*/ f11 1 1418"/>
                <a:gd name="f13" fmla="*/ f10 1 1419"/>
                <a:gd name="f14" fmla="*/ f2 1 f12"/>
                <a:gd name="f15" fmla="*/ f3 1 f12"/>
                <a:gd name="f16" fmla="*/ f2 1 f13"/>
                <a:gd name="f17" fmla="*/ f4 1 f13"/>
                <a:gd name="f18" fmla="*/ f14 f8 1"/>
                <a:gd name="f19" fmla="*/ f15 f8 1"/>
                <a:gd name="f20" fmla="*/ f17 f9 1"/>
                <a:gd name="f21" fmla="*/ f16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1418" h="1419">
                  <a:moveTo>
                    <a:pt x="f5" y="f2"/>
                  </a:moveTo>
                  <a:cubicBezTo>
                    <a:pt x="f6" y="f2"/>
                    <a:pt x="f2" y="f6"/>
                    <a:pt x="f2" y="f5"/>
                  </a:cubicBezTo>
                  <a:cubicBezTo>
                    <a:pt x="f2" y="f7"/>
                    <a:pt x="f6" y="f3"/>
                    <a:pt x="f5" y="f3"/>
                  </a:cubicBezTo>
                  <a:cubicBezTo>
                    <a:pt x="f7" y="f3"/>
                    <a:pt x="f3" y="f7"/>
                    <a:pt x="f3" y="f5"/>
                  </a:cubicBezTo>
                  <a:cubicBezTo>
                    <a:pt x="f3" y="f6"/>
                    <a:pt x="f7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90" name="Google Shape;10344;p74">
              <a:extLst>
                <a:ext uri="{FF2B5EF4-FFF2-40B4-BE49-F238E27FC236}">
                  <a16:creationId xmlns:a16="http://schemas.microsoft.com/office/drawing/2014/main" id="{83B6EAC3-7A96-6CAC-B8E6-4763D8937177}"/>
                </a:ext>
              </a:extLst>
            </p:cNvPr>
            <p:cNvSpPr/>
            <p:nvPr/>
          </p:nvSpPr>
          <p:spPr>
            <a:xfrm>
              <a:off x="11451314" y="4034058"/>
              <a:ext cx="186327" cy="5807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53"/>
                <a:gd name="f4" fmla="val 1419"/>
                <a:gd name="f5" fmla="val 1"/>
                <a:gd name="f6" fmla="val 347"/>
                <a:gd name="f7" fmla="val 946"/>
                <a:gd name="f8" fmla="val 473"/>
                <a:gd name="f9" fmla="val 1040"/>
                <a:gd name="f10" fmla="val 3781"/>
                <a:gd name="f11" fmla="val 4380"/>
                <a:gd name="f12" fmla="*/ f0 1 4853"/>
                <a:gd name="f13" fmla="*/ f1 1 1419"/>
                <a:gd name="f14" fmla="+- f4 0 f2"/>
                <a:gd name="f15" fmla="+- f3 0 f2"/>
                <a:gd name="f16" fmla="*/ f15 1 4853"/>
                <a:gd name="f17" fmla="*/ f14 1 1419"/>
                <a:gd name="f18" fmla="*/ f2 1 f16"/>
                <a:gd name="f19" fmla="*/ f3 1 f16"/>
                <a:gd name="f20" fmla="*/ f2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4853" h="1419">
                  <a:moveTo>
                    <a:pt x="f5" y="f5"/>
                  </a:moveTo>
                  <a:lnTo>
                    <a:pt x="f5" y="f6"/>
                  </a:lnTo>
                  <a:cubicBezTo>
                    <a:pt x="f5" y="f7"/>
                    <a:pt x="f8" y="f4"/>
                    <a:pt x="f9" y="f4"/>
                  </a:cubicBezTo>
                  <a:lnTo>
                    <a:pt x="f10" y="f4"/>
                  </a:lnTo>
                  <a:cubicBezTo>
                    <a:pt x="f11" y="f4"/>
                    <a:pt x="f3" y="f7"/>
                    <a:pt x="f3" y="f6"/>
                  </a:cubicBez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91" name="Google Shape;10345;p74">
              <a:extLst>
                <a:ext uri="{FF2B5EF4-FFF2-40B4-BE49-F238E27FC236}">
                  <a16:creationId xmlns:a16="http://schemas.microsoft.com/office/drawing/2014/main" id="{1AC93073-177C-3C44-E3CC-B5C144DC0585}"/>
                </a:ext>
              </a:extLst>
            </p:cNvPr>
            <p:cNvSpPr/>
            <p:nvPr/>
          </p:nvSpPr>
          <p:spPr>
            <a:xfrm>
              <a:off x="11477923" y="3836813"/>
              <a:ext cx="133109" cy="8511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7"/>
                <a:gd name="f4" fmla="val 2080"/>
                <a:gd name="f5" fmla="val 1734"/>
                <a:gd name="f6" fmla="val 1"/>
                <a:gd name="f7" fmla="val 789"/>
                <a:gd name="f8" fmla="val 725"/>
                <a:gd name="f9" fmla="val 1733"/>
                <a:gd name="f10" fmla="val 3466"/>
                <a:gd name="f11" fmla="val 788"/>
                <a:gd name="f12" fmla="val 2679"/>
                <a:gd name="f13" fmla="*/ f0 1 3467"/>
                <a:gd name="f14" fmla="*/ f1 1 2080"/>
                <a:gd name="f15" fmla="+- f4 0 f2"/>
                <a:gd name="f16" fmla="+- f3 0 f2"/>
                <a:gd name="f17" fmla="*/ f16 1 3467"/>
                <a:gd name="f18" fmla="*/ f15 1 2080"/>
                <a:gd name="f19" fmla="*/ f2 1 f17"/>
                <a:gd name="f20" fmla="*/ f3 1 f17"/>
                <a:gd name="f21" fmla="*/ f2 1 f18"/>
                <a:gd name="f22" fmla="*/ f4 1 f18"/>
                <a:gd name="f23" fmla="*/ f19 f13 1"/>
                <a:gd name="f24" fmla="*/ f20 f13 1"/>
                <a:gd name="f25" fmla="*/ f22 f14 1"/>
                <a:gd name="f26" fmla="*/ f21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3467" h="2080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lnTo>
                    <a:pt x="f6" y="f4"/>
                  </a:lnTo>
                  <a:lnTo>
                    <a:pt x="f10" y="f4"/>
                  </a:lnTo>
                  <a:lnTo>
                    <a:pt x="f10" y="f9"/>
                  </a:lnTo>
                  <a:cubicBezTo>
                    <a:pt x="f10" y="f11"/>
                    <a:pt x="f12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92" name="Google Shape;10346;p74">
              <a:extLst>
                <a:ext uri="{FF2B5EF4-FFF2-40B4-BE49-F238E27FC236}">
                  <a16:creationId xmlns:a16="http://schemas.microsoft.com/office/drawing/2014/main" id="{AC9DB427-5C8C-151A-C725-596E39145D87}"/>
                </a:ext>
              </a:extLst>
            </p:cNvPr>
            <p:cNvSpPr/>
            <p:nvPr/>
          </p:nvSpPr>
          <p:spPr>
            <a:xfrm>
              <a:off x="11477923" y="4120432"/>
              <a:ext cx="134307" cy="2839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98"/>
                <a:gd name="f4" fmla="val 694"/>
                <a:gd name="f5" fmla="val 32"/>
                <a:gd name="f6" fmla="val 1"/>
                <a:gd name="f7" fmla="val 379"/>
                <a:gd name="f8" fmla="val 284"/>
                <a:gd name="f9" fmla="val 2773"/>
                <a:gd name="f10" fmla="val 3183"/>
                <a:gd name="f11" fmla="*/ f0 1 3498"/>
                <a:gd name="f12" fmla="*/ f1 1 694"/>
                <a:gd name="f13" fmla="+- f4 0 f2"/>
                <a:gd name="f14" fmla="+- f3 0 f2"/>
                <a:gd name="f15" fmla="*/ f14 1 3498"/>
                <a:gd name="f16" fmla="*/ f13 1 694"/>
                <a:gd name="f17" fmla="*/ f2 1 f15"/>
                <a:gd name="f18" fmla="*/ f3 1 f15"/>
                <a:gd name="f19" fmla="*/ f2 1 f16"/>
                <a:gd name="f20" fmla="*/ f4 1 f16"/>
                <a:gd name="f21" fmla="*/ f17 f11 1"/>
                <a:gd name="f22" fmla="*/ f18 f11 1"/>
                <a:gd name="f23" fmla="*/ f20 f12 1"/>
                <a:gd name="f24" fmla="*/ f19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3498" h="694">
                  <a:moveTo>
                    <a:pt x="f5" y="f6"/>
                  </a:moveTo>
                  <a:cubicBezTo>
                    <a:pt x="f6" y="f7"/>
                    <a:pt x="f8" y="f4"/>
                    <a:pt x="f4" y="f4"/>
                  </a:cubicBezTo>
                  <a:lnTo>
                    <a:pt x="f9" y="f4"/>
                  </a:lnTo>
                  <a:cubicBezTo>
                    <a:pt x="f10" y="f4"/>
                    <a:pt x="f3" y="f7"/>
                    <a:pt x="f3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93" name="Google Shape;10359;p74">
            <a:extLst>
              <a:ext uri="{FF2B5EF4-FFF2-40B4-BE49-F238E27FC236}">
                <a16:creationId xmlns:a16="http://schemas.microsoft.com/office/drawing/2014/main" id="{329AA27F-F7B0-1AC5-6FE1-E14DF20C4AF0}"/>
              </a:ext>
            </a:extLst>
          </p:cNvPr>
          <p:cNvGrpSpPr/>
          <p:nvPr/>
        </p:nvGrpSpPr>
        <p:grpSpPr>
          <a:xfrm>
            <a:off x="5277228" y="3353459"/>
            <a:ext cx="361183" cy="338860"/>
            <a:chOff x="8779666" y="4641759"/>
            <a:chExt cx="481577" cy="451813"/>
          </a:xfrm>
          <a:solidFill>
            <a:srgbClr val="C00000"/>
          </a:solidFill>
        </p:grpSpPr>
        <p:sp>
          <p:nvSpPr>
            <p:cNvPr id="94" name="Google Shape;10360;p74">
              <a:extLst>
                <a:ext uri="{FF2B5EF4-FFF2-40B4-BE49-F238E27FC236}">
                  <a16:creationId xmlns:a16="http://schemas.microsoft.com/office/drawing/2014/main" id="{DC7555FA-135E-B1F6-32BE-3A0455D40404}"/>
                </a:ext>
              </a:extLst>
            </p:cNvPr>
            <p:cNvSpPr/>
            <p:nvPr/>
          </p:nvSpPr>
          <p:spPr>
            <a:xfrm>
              <a:off x="8906448" y="4851961"/>
              <a:ext cx="226698" cy="24161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577"/>
                <a:gd name="f4" fmla="val 2804"/>
                <a:gd name="f5" fmla="val 1607"/>
                <a:gd name="f6" fmla="val 1450"/>
                <a:gd name="f7" fmla="val 725"/>
                <a:gd name="f8" fmla="val 1009"/>
                <a:gd name="f9" fmla="val 3308"/>
                <a:gd name="f10" fmla="val 946"/>
                <a:gd name="f11" fmla="val 3749"/>
                <a:gd name="f12" fmla="val 851"/>
                <a:gd name="f13" fmla="val 4285"/>
                <a:gd name="f14" fmla="val 757"/>
                <a:gd name="f15" fmla="val 4883"/>
                <a:gd name="f16" fmla="val 347"/>
                <a:gd name="f17" fmla="val 158"/>
                <a:gd name="f18" fmla="val 5041"/>
                <a:gd name="f19" fmla="val 5230"/>
                <a:gd name="f20" fmla="val 5419"/>
                <a:gd name="f21" fmla="val 5576"/>
                <a:gd name="f22" fmla="val 5545"/>
                <a:gd name="f23" fmla="val 5387"/>
                <a:gd name="f24" fmla="val 5198"/>
                <a:gd name="f25" fmla="val 5009"/>
                <a:gd name="f26" fmla="val 4852"/>
                <a:gd name="f27" fmla="val 4726"/>
                <a:gd name="f28" fmla="val 4253"/>
                <a:gd name="f29" fmla="val 4632"/>
                <a:gd name="f30" fmla="val 4569"/>
                <a:gd name="f31" fmla="val 3277"/>
                <a:gd name="f32" fmla="val 4128"/>
                <a:gd name="f33" fmla="val 756"/>
                <a:gd name="f34" fmla="val 3970"/>
                <a:gd name="f35" fmla="*/ f0 1 5577"/>
                <a:gd name="f36" fmla="*/ f1 1 5577"/>
                <a:gd name="f37" fmla="+- f3 0 f2"/>
                <a:gd name="f38" fmla="*/ f37 1 5577"/>
                <a:gd name="f39" fmla="*/ f2 1 f38"/>
                <a:gd name="f40" fmla="*/ f3 1 f38"/>
                <a:gd name="f41" fmla="*/ f39 f35 1"/>
                <a:gd name="f42" fmla="*/ f40 f35 1"/>
                <a:gd name="f43" fmla="*/ f40 f36 1"/>
                <a:gd name="f44" fmla="*/ f39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" t="f44" r="f42" b="f43"/>
              <a:pathLst>
                <a:path w="5577" h="5577">
                  <a:moveTo>
                    <a:pt x="f4" y="f2"/>
                  </a:moveTo>
                  <a:cubicBezTo>
                    <a:pt x="f5" y="f2"/>
                    <a:pt x="f6" y="f7"/>
                    <a:pt x="f8" y="f9"/>
                  </a:cubicBezTo>
                  <a:cubicBezTo>
                    <a:pt x="f10" y="f11"/>
                    <a:pt x="f12" y="f13"/>
                    <a:pt x="f14" y="f15"/>
                  </a:cubicBezTo>
                  <a:lnTo>
                    <a:pt x="f16" y="f15"/>
                  </a:lnTo>
                  <a:cubicBezTo>
                    <a:pt x="f17" y="f15"/>
                    <a:pt x="f2" y="f18"/>
                    <a:pt x="f2" y="f19"/>
                  </a:cubicBezTo>
                  <a:cubicBezTo>
                    <a:pt x="f2" y="f20"/>
                    <a:pt x="f17" y="f21"/>
                    <a:pt x="f16" y="f21"/>
                  </a:cubicBezTo>
                  <a:lnTo>
                    <a:pt x="f19" y="f21"/>
                  </a:lnTo>
                  <a:cubicBezTo>
                    <a:pt x="f20" y="f22"/>
                    <a:pt x="f3" y="f23"/>
                    <a:pt x="f3" y="f24"/>
                  </a:cubicBezTo>
                  <a:cubicBezTo>
                    <a:pt x="f3" y="f25"/>
                    <a:pt x="f20" y="f26"/>
                    <a:pt x="f19" y="f26"/>
                  </a:cubicBezTo>
                  <a:lnTo>
                    <a:pt x="f26" y="f26"/>
                  </a:lnTo>
                  <a:cubicBezTo>
                    <a:pt x="f27" y="f28"/>
                    <a:pt x="f29" y="f11"/>
                    <a:pt x="f30" y="f31"/>
                  </a:cubicBezTo>
                  <a:cubicBezTo>
                    <a:pt x="f32" y="f33"/>
                    <a:pt x="f34" y="f2"/>
                    <a:pt x="f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95" name="Google Shape;10361;p74">
              <a:extLst>
                <a:ext uri="{FF2B5EF4-FFF2-40B4-BE49-F238E27FC236}">
                  <a16:creationId xmlns:a16="http://schemas.microsoft.com/office/drawing/2014/main" id="{4C99502A-6128-A68F-00BA-EE60E97FC2C2}"/>
                </a:ext>
              </a:extLst>
            </p:cNvPr>
            <p:cNvSpPr/>
            <p:nvPr/>
          </p:nvSpPr>
          <p:spPr>
            <a:xfrm>
              <a:off x="9119046" y="4641759"/>
              <a:ext cx="112718" cy="1201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73"/>
                <a:gd name="f4" fmla="val 1386"/>
                <a:gd name="f5" fmla="val 630"/>
                <a:gd name="f6" fmla="val 1387"/>
                <a:gd name="f7" fmla="val 2111"/>
                <a:gd name="f8" fmla="val 2143"/>
                <a:gd name="f9" fmla="*/ f0 1 2773"/>
                <a:gd name="f10" fmla="*/ f1 1 2773"/>
                <a:gd name="f11" fmla="+- f3 0 f2"/>
                <a:gd name="f12" fmla="*/ f11 1 2773"/>
                <a:gd name="f13" fmla="*/ f2 1 f12"/>
                <a:gd name="f14" fmla="*/ f3 1 f12"/>
                <a:gd name="f15" fmla="*/ f13 f9 1"/>
                <a:gd name="f16" fmla="*/ f14 f9 1"/>
                <a:gd name="f17" fmla="*/ f14 f10 1"/>
                <a:gd name="f18" fmla="*/ f13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5" t="f18" r="f16" b="f17"/>
              <a:pathLst>
                <a:path w="2773" h="2773">
                  <a:moveTo>
                    <a:pt x="f4" y="f2"/>
                  </a:moveTo>
                  <a:cubicBezTo>
                    <a:pt x="f5" y="f2"/>
                    <a:pt x="f2" y="f5"/>
                    <a:pt x="f2" y="f6"/>
                  </a:cubicBezTo>
                  <a:cubicBezTo>
                    <a:pt x="f2" y="f7"/>
                    <a:pt x="f5" y="f3"/>
                    <a:pt x="f4" y="f3"/>
                  </a:cubicBezTo>
                  <a:cubicBezTo>
                    <a:pt x="f8" y="f3"/>
                    <a:pt x="f3" y="f7"/>
                    <a:pt x="f3" y="f6"/>
                  </a:cubicBezTo>
                  <a:cubicBezTo>
                    <a:pt x="f3" y="f5"/>
                    <a:pt x="f8" y="f2"/>
                    <a:pt x="f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96" name="Google Shape;10362;p74">
              <a:extLst>
                <a:ext uri="{FF2B5EF4-FFF2-40B4-BE49-F238E27FC236}">
                  <a16:creationId xmlns:a16="http://schemas.microsoft.com/office/drawing/2014/main" id="{F796F9BD-9E01-F059-F1BF-09CED49834C8}"/>
                </a:ext>
              </a:extLst>
            </p:cNvPr>
            <p:cNvSpPr/>
            <p:nvPr/>
          </p:nvSpPr>
          <p:spPr>
            <a:xfrm>
              <a:off x="8809137" y="4641759"/>
              <a:ext cx="111419" cy="1201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41"/>
                <a:gd name="f4" fmla="val 2773"/>
                <a:gd name="f5" fmla="val 1355"/>
                <a:gd name="f6" fmla="val 599"/>
                <a:gd name="f7" fmla="val 630"/>
                <a:gd name="f8" fmla="val 1387"/>
                <a:gd name="f9" fmla="val 2143"/>
                <a:gd name="f10" fmla="val 2111"/>
                <a:gd name="f11" fmla="*/ f0 1 2741"/>
                <a:gd name="f12" fmla="*/ f1 1 2773"/>
                <a:gd name="f13" fmla="+- f4 0 f2"/>
                <a:gd name="f14" fmla="+- f3 0 f2"/>
                <a:gd name="f15" fmla="*/ f14 1 2741"/>
                <a:gd name="f16" fmla="*/ f13 1 2773"/>
                <a:gd name="f17" fmla="*/ f2 1 f15"/>
                <a:gd name="f18" fmla="*/ f3 1 f15"/>
                <a:gd name="f19" fmla="*/ f2 1 f16"/>
                <a:gd name="f20" fmla="*/ f4 1 f16"/>
                <a:gd name="f21" fmla="*/ f17 f11 1"/>
                <a:gd name="f22" fmla="*/ f18 f11 1"/>
                <a:gd name="f23" fmla="*/ f20 f12 1"/>
                <a:gd name="f24" fmla="*/ f19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2741" h="2773">
                  <a:moveTo>
                    <a:pt x="f5" y="f2"/>
                  </a:moveTo>
                  <a:cubicBezTo>
                    <a:pt x="f6" y="f2"/>
                    <a:pt x="f2" y="f7"/>
                    <a:pt x="f2" y="f8"/>
                  </a:cubicBezTo>
                  <a:cubicBezTo>
                    <a:pt x="f2" y="f9"/>
                    <a:pt x="f6" y="f4"/>
                    <a:pt x="f5" y="f4"/>
                  </a:cubicBezTo>
                  <a:cubicBezTo>
                    <a:pt x="f10" y="f4"/>
                    <a:pt x="f3" y="f9"/>
                    <a:pt x="f3" y="f8"/>
                  </a:cubicBezTo>
                  <a:cubicBezTo>
                    <a:pt x="f3" y="f7"/>
                    <a:pt x="f1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97" name="Google Shape;10363;p74">
              <a:extLst>
                <a:ext uri="{FF2B5EF4-FFF2-40B4-BE49-F238E27FC236}">
                  <a16:creationId xmlns:a16="http://schemas.microsoft.com/office/drawing/2014/main" id="{1350DA42-E4AB-9259-EFA1-C0EB45755423}"/>
                </a:ext>
              </a:extLst>
            </p:cNvPr>
            <p:cNvSpPr/>
            <p:nvPr/>
          </p:nvSpPr>
          <p:spPr>
            <a:xfrm>
              <a:off x="8779666" y="4761856"/>
              <a:ext cx="170361" cy="9015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91"/>
                <a:gd name="f4" fmla="val 2081"/>
                <a:gd name="f5" fmla="val 568"/>
                <a:gd name="f6" fmla="val 1"/>
                <a:gd name="f7" fmla="val 252"/>
                <a:gd name="f8" fmla="val 347"/>
                <a:gd name="f9" fmla="val 851"/>
                <a:gd name="f10" fmla="val 1356"/>
                <a:gd name="f11" fmla="val 1734"/>
                <a:gd name="f12" fmla="val 1923"/>
                <a:gd name="f13" fmla="val 158"/>
                <a:gd name="f14" fmla="val 2080"/>
                <a:gd name="f15" fmla="val 3813"/>
                <a:gd name="f16" fmla="val 4033"/>
                <a:gd name="f17" fmla="val 820"/>
                <a:gd name="f18" fmla="val 3970"/>
                <a:gd name="f19" fmla="val 3624"/>
                <a:gd name="f20" fmla="val 3245"/>
                <a:gd name="f21" fmla="val 410"/>
                <a:gd name="f22" fmla="val 2678"/>
                <a:gd name="f23" fmla="val 694"/>
                <a:gd name="f24" fmla="val 1513"/>
                <a:gd name="f25" fmla="val 946"/>
                <a:gd name="f26" fmla="*/ f0 1 4191"/>
                <a:gd name="f27" fmla="*/ f1 1 2081"/>
                <a:gd name="f28" fmla="+- f4 0 f2"/>
                <a:gd name="f29" fmla="+- f3 0 f2"/>
                <a:gd name="f30" fmla="*/ f29 1 4191"/>
                <a:gd name="f31" fmla="*/ f28 1 2081"/>
                <a:gd name="f32" fmla="*/ f2 1 f30"/>
                <a:gd name="f33" fmla="*/ f3 1 f30"/>
                <a:gd name="f34" fmla="*/ f2 1 f31"/>
                <a:gd name="f35" fmla="*/ f4 1 f31"/>
                <a:gd name="f36" fmla="*/ f32 f26 1"/>
                <a:gd name="f37" fmla="*/ f33 f26 1"/>
                <a:gd name="f38" fmla="*/ f35 f27 1"/>
                <a:gd name="f39" fmla="*/ f34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6" t="f39" r="f37" b="f38"/>
              <a:pathLst>
                <a:path w="4191" h="2081">
                  <a:moveTo>
                    <a:pt x="f5" y="f6"/>
                  </a:moveTo>
                  <a:cubicBezTo>
                    <a:pt x="f7" y="f8"/>
                    <a:pt x="f2" y="f9"/>
                    <a:pt x="f2" y="f10"/>
                  </a:cubicBezTo>
                  <a:lnTo>
                    <a:pt x="f2" y="f11"/>
                  </a:lnTo>
                  <a:cubicBezTo>
                    <a:pt x="f2" y="f12"/>
                    <a:pt x="f13" y="f14"/>
                    <a:pt x="f8" y="f14"/>
                  </a:cubicBezTo>
                  <a:lnTo>
                    <a:pt x="f15" y="f14"/>
                  </a:lnTo>
                  <a:cubicBezTo>
                    <a:pt x="f16" y="f14"/>
                    <a:pt x="f3" y="f12"/>
                    <a:pt x="f3" y="f11"/>
                  </a:cubicBezTo>
                  <a:lnTo>
                    <a:pt x="f3" y="f10"/>
                  </a:lnTo>
                  <a:cubicBezTo>
                    <a:pt x="f3" y="f17"/>
                    <a:pt x="f18" y="f8"/>
                    <a:pt x="f19" y="f6"/>
                  </a:cubicBezTo>
                  <a:cubicBezTo>
                    <a:pt x="f20" y="f21"/>
                    <a:pt x="f22" y="f23"/>
                    <a:pt x="f14" y="f23"/>
                  </a:cubicBezTo>
                  <a:cubicBezTo>
                    <a:pt x="f24" y="f23"/>
                    <a:pt x="f25" y="f21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98" name="Google Shape;10364;p74">
              <a:extLst>
                <a:ext uri="{FF2B5EF4-FFF2-40B4-BE49-F238E27FC236}">
                  <a16:creationId xmlns:a16="http://schemas.microsoft.com/office/drawing/2014/main" id="{50E342E4-531C-DAF0-AD59-C215A8C6D558}"/>
                </a:ext>
              </a:extLst>
            </p:cNvPr>
            <p:cNvSpPr/>
            <p:nvPr/>
          </p:nvSpPr>
          <p:spPr>
            <a:xfrm>
              <a:off x="9092135" y="4761856"/>
              <a:ext cx="169099" cy="9015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60"/>
                <a:gd name="f4" fmla="val 2081"/>
                <a:gd name="f5" fmla="val 536"/>
                <a:gd name="f6" fmla="val 1"/>
                <a:gd name="f7" fmla="val 221"/>
                <a:gd name="f8" fmla="val 347"/>
                <a:gd name="f9" fmla="val 851"/>
                <a:gd name="f10" fmla="val 1356"/>
                <a:gd name="f11" fmla="val 1702"/>
                <a:gd name="f12" fmla="val 1923"/>
                <a:gd name="f13" fmla="val 158"/>
                <a:gd name="f14" fmla="val 2080"/>
                <a:gd name="f15" fmla="val 3813"/>
                <a:gd name="f16" fmla="val 4002"/>
                <a:gd name="f17" fmla="val 4159"/>
                <a:gd name="f18" fmla="val 820"/>
                <a:gd name="f19" fmla="val 3970"/>
                <a:gd name="f20" fmla="val 3624"/>
                <a:gd name="f21" fmla="val 3214"/>
                <a:gd name="f22" fmla="val 410"/>
                <a:gd name="f23" fmla="val 2679"/>
                <a:gd name="f24" fmla="val 694"/>
                <a:gd name="f25" fmla="val 1450"/>
                <a:gd name="f26" fmla="val 946"/>
                <a:gd name="f27" fmla="*/ f0 1 4160"/>
                <a:gd name="f28" fmla="*/ f1 1 2081"/>
                <a:gd name="f29" fmla="+- f4 0 f2"/>
                <a:gd name="f30" fmla="+- f3 0 f2"/>
                <a:gd name="f31" fmla="*/ f30 1 4160"/>
                <a:gd name="f32" fmla="*/ f29 1 2081"/>
                <a:gd name="f33" fmla="*/ f2 1 f31"/>
                <a:gd name="f34" fmla="*/ f3 1 f31"/>
                <a:gd name="f35" fmla="*/ f2 1 f32"/>
                <a:gd name="f36" fmla="*/ f4 1 f32"/>
                <a:gd name="f37" fmla="*/ f33 f27 1"/>
                <a:gd name="f38" fmla="*/ f34 f27 1"/>
                <a:gd name="f39" fmla="*/ f36 f28 1"/>
                <a:gd name="f40" fmla="*/ f35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4160" h="2081">
                  <a:moveTo>
                    <a:pt x="f5" y="f6"/>
                  </a:moveTo>
                  <a:cubicBezTo>
                    <a:pt x="f7" y="f8"/>
                    <a:pt x="f6" y="f9"/>
                    <a:pt x="f6" y="f10"/>
                  </a:cubicBezTo>
                  <a:lnTo>
                    <a:pt x="f6" y="f11"/>
                  </a:lnTo>
                  <a:cubicBezTo>
                    <a:pt x="f6" y="f12"/>
                    <a:pt x="f13" y="f14"/>
                    <a:pt x="f8" y="f14"/>
                  </a:cubicBezTo>
                  <a:lnTo>
                    <a:pt x="f15" y="f14"/>
                  </a:lnTo>
                  <a:cubicBezTo>
                    <a:pt x="f16" y="f14"/>
                    <a:pt x="f17" y="f12"/>
                    <a:pt x="f17" y="f11"/>
                  </a:cubicBezTo>
                  <a:lnTo>
                    <a:pt x="f17" y="f10"/>
                  </a:lnTo>
                  <a:cubicBezTo>
                    <a:pt x="f17" y="f18"/>
                    <a:pt x="f19" y="f8"/>
                    <a:pt x="f20" y="f6"/>
                  </a:cubicBezTo>
                  <a:cubicBezTo>
                    <a:pt x="f21" y="f22"/>
                    <a:pt x="f23" y="f24"/>
                    <a:pt x="f14" y="f24"/>
                  </a:cubicBezTo>
                  <a:cubicBezTo>
                    <a:pt x="f25" y="f24"/>
                    <a:pt x="f26" y="f22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99" name="Google Shape;10365;p74">
              <a:extLst>
                <a:ext uri="{FF2B5EF4-FFF2-40B4-BE49-F238E27FC236}">
                  <a16:creationId xmlns:a16="http://schemas.microsoft.com/office/drawing/2014/main" id="{A3FEAA79-5050-EE59-ACA7-2737C0BCA496}"/>
                </a:ext>
              </a:extLst>
            </p:cNvPr>
            <p:cNvSpPr/>
            <p:nvPr/>
          </p:nvSpPr>
          <p:spPr>
            <a:xfrm>
              <a:off x="9098563" y="4881981"/>
              <a:ext cx="162680" cy="9150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02"/>
                <a:gd name="f4" fmla="val 2112"/>
                <a:gd name="f5" fmla="val 189"/>
                <a:gd name="f6" fmla="val 567"/>
                <a:gd name="f7" fmla="val 315"/>
                <a:gd name="f8" fmla="val 1229"/>
                <a:gd name="f9" fmla="val 473"/>
                <a:gd name="f10" fmla="val 2111"/>
                <a:gd name="f11" fmla="val 3655"/>
                <a:gd name="f12" fmla="val 3844"/>
                <a:gd name="f13" fmla="val 4001"/>
                <a:gd name="f14" fmla="val 1954"/>
                <a:gd name="f15" fmla="val 1733"/>
                <a:gd name="f16" fmla="val 378"/>
                <a:gd name="f17" fmla="val 3970"/>
                <a:gd name="f18" fmla="val 158"/>
                <a:gd name="f19" fmla="*/ f0 1 4002"/>
                <a:gd name="f20" fmla="*/ f1 1 2112"/>
                <a:gd name="f21" fmla="+- f4 0 f2"/>
                <a:gd name="f22" fmla="+- f3 0 f2"/>
                <a:gd name="f23" fmla="*/ f22 1 4002"/>
                <a:gd name="f24" fmla="*/ f21 1 2112"/>
                <a:gd name="f25" fmla="*/ f2 1 f23"/>
                <a:gd name="f26" fmla="*/ f3 1 f23"/>
                <a:gd name="f27" fmla="*/ f2 1 f24"/>
                <a:gd name="f28" fmla="*/ f4 1 f24"/>
                <a:gd name="f29" fmla="*/ f25 f19 1"/>
                <a:gd name="f30" fmla="*/ f26 f19 1"/>
                <a:gd name="f31" fmla="*/ f28 f20 1"/>
                <a:gd name="f32" fmla="*/ f27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4002" h="2112">
                  <a:moveTo>
                    <a:pt x="f2" y="f2"/>
                  </a:moveTo>
                  <a:cubicBezTo>
                    <a:pt x="f5" y="f6"/>
                    <a:pt x="f7" y="f8"/>
                    <a:pt x="f9" y="f10"/>
                  </a:cubicBezTo>
                  <a:lnTo>
                    <a:pt x="f11" y="f10"/>
                  </a:lnTo>
                  <a:cubicBezTo>
                    <a:pt x="f12" y="f10"/>
                    <a:pt x="f13" y="f14"/>
                    <a:pt x="f13" y="f15"/>
                  </a:cubicBezTo>
                  <a:lnTo>
                    <a:pt x="f13" y="f16"/>
                  </a:lnTo>
                  <a:cubicBezTo>
                    <a:pt x="f17" y="f18"/>
                    <a:pt x="f12" y="f2"/>
                    <a:pt x="f11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00" name="Google Shape;10366;p74">
              <a:extLst>
                <a:ext uri="{FF2B5EF4-FFF2-40B4-BE49-F238E27FC236}">
                  <a16:creationId xmlns:a16="http://schemas.microsoft.com/office/drawing/2014/main" id="{E4DB5838-AEC4-4C60-D41E-CA7EC6CE20FD}"/>
                </a:ext>
              </a:extLst>
            </p:cNvPr>
            <p:cNvSpPr/>
            <p:nvPr/>
          </p:nvSpPr>
          <p:spPr>
            <a:xfrm>
              <a:off x="8779666" y="4881981"/>
              <a:ext cx="163979" cy="9011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34"/>
                <a:gd name="f4" fmla="val 2080"/>
                <a:gd name="f5" fmla="val 347"/>
                <a:gd name="f6" fmla="val 158"/>
                <a:gd name="f7" fmla="val 1733"/>
                <a:gd name="f8" fmla="val 1954"/>
                <a:gd name="f9" fmla="val 3561"/>
                <a:gd name="f10" fmla="val 3718"/>
                <a:gd name="f11" fmla="val 1229"/>
                <a:gd name="f12" fmla="val 3813"/>
                <a:gd name="f13" fmla="val 567"/>
                <a:gd name="f14" fmla="val 4033"/>
                <a:gd name="f15" fmla="*/ f0 1 4034"/>
                <a:gd name="f16" fmla="*/ f1 1 2080"/>
                <a:gd name="f17" fmla="+- f4 0 f2"/>
                <a:gd name="f18" fmla="+- f3 0 f2"/>
                <a:gd name="f19" fmla="*/ f18 1 4034"/>
                <a:gd name="f20" fmla="*/ f17 1 2080"/>
                <a:gd name="f21" fmla="*/ f2 1 f19"/>
                <a:gd name="f22" fmla="*/ f3 1 f19"/>
                <a:gd name="f23" fmla="*/ f2 1 f20"/>
                <a:gd name="f24" fmla="*/ f4 1 f20"/>
                <a:gd name="f25" fmla="*/ f21 f15 1"/>
                <a:gd name="f26" fmla="*/ f22 f15 1"/>
                <a:gd name="f27" fmla="*/ f24 f16 1"/>
                <a:gd name="f28" fmla="*/ f23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4034" h="2080">
                  <a:moveTo>
                    <a:pt x="f5" y="f2"/>
                  </a:moveTo>
                  <a:cubicBezTo>
                    <a:pt x="f6" y="f2"/>
                    <a:pt x="f2" y="f6"/>
                    <a:pt x="f2" y="f5"/>
                  </a:cubicBezTo>
                  <a:lnTo>
                    <a:pt x="f2" y="f7"/>
                  </a:lnTo>
                  <a:cubicBezTo>
                    <a:pt x="f2" y="f8"/>
                    <a:pt x="f6" y="f4"/>
                    <a:pt x="f5" y="f4"/>
                  </a:cubicBezTo>
                  <a:lnTo>
                    <a:pt x="f9" y="f4"/>
                  </a:lnTo>
                  <a:cubicBezTo>
                    <a:pt x="f10" y="f11"/>
                    <a:pt x="f12" y="f13"/>
                    <a:pt x="f1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01" name="Google Shape;10399;p74">
            <a:extLst>
              <a:ext uri="{FF2B5EF4-FFF2-40B4-BE49-F238E27FC236}">
                <a16:creationId xmlns:a16="http://schemas.microsoft.com/office/drawing/2014/main" id="{01BC95B3-E11A-8D37-C75F-5878E7389CDA}"/>
              </a:ext>
            </a:extLst>
          </p:cNvPr>
          <p:cNvGrpSpPr/>
          <p:nvPr/>
        </p:nvGrpSpPr>
        <p:grpSpPr>
          <a:xfrm>
            <a:off x="1824773" y="3282650"/>
            <a:ext cx="360196" cy="381847"/>
            <a:chOff x="4176393" y="4547347"/>
            <a:chExt cx="480261" cy="509129"/>
          </a:xfrm>
          <a:solidFill>
            <a:srgbClr val="C00000"/>
          </a:solidFill>
        </p:grpSpPr>
        <p:sp>
          <p:nvSpPr>
            <p:cNvPr id="102" name="Google Shape;10400;p74">
              <a:extLst>
                <a:ext uri="{FF2B5EF4-FFF2-40B4-BE49-F238E27FC236}">
                  <a16:creationId xmlns:a16="http://schemas.microsoft.com/office/drawing/2014/main" id="{92492695-21AC-A6D6-B54E-665AD2840806}"/>
                </a:ext>
              </a:extLst>
            </p:cNvPr>
            <p:cNvSpPr/>
            <p:nvPr/>
          </p:nvSpPr>
          <p:spPr>
            <a:xfrm>
              <a:off x="4390253" y="4776651"/>
              <a:ext cx="29507" cy="286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26"/>
                <a:gd name="f4" fmla="val 662"/>
                <a:gd name="f5" fmla="val 375"/>
                <a:gd name="f6" fmla="val 292"/>
                <a:gd name="f7" fmla="val 206"/>
                <a:gd name="f8" fmla="val 32"/>
                <a:gd name="f9" fmla="val 127"/>
                <a:gd name="f10" fmla="val 95"/>
                <a:gd name="f11" fmla="val 1"/>
                <a:gd name="f12" fmla="val 221"/>
                <a:gd name="f13" fmla="val 441"/>
                <a:gd name="f14" fmla="val 567"/>
                <a:gd name="f15" fmla="val 190"/>
                <a:gd name="f16" fmla="val 630"/>
                <a:gd name="f17" fmla="val 277"/>
                <a:gd name="f18" fmla="val 363"/>
                <a:gd name="f19" fmla="val 450"/>
                <a:gd name="f20" fmla="val 536"/>
                <a:gd name="f21" fmla="val 599"/>
                <a:gd name="f22" fmla="val 725"/>
                <a:gd name="f23" fmla="val 458"/>
                <a:gd name="f24" fmla="*/ f0 1 726"/>
                <a:gd name="f25" fmla="*/ f1 1 662"/>
                <a:gd name="f26" fmla="+- f4 0 f2"/>
                <a:gd name="f27" fmla="+- f3 0 f2"/>
                <a:gd name="f28" fmla="*/ f27 1 726"/>
                <a:gd name="f29" fmla="*/ f26 1 662"/>
                <a:gd name="f30" fmla="*/ f2 1 f28"/>
                <a:gd name="f31" fmla="*/ f3 1 f28"/>
                <a:gd name="f32" fmla="*/ f2 1 f29"/>
                <a:gd name="f33" fmla="*/ f4 1 f29"/>
                <a:gd name="f34" fmla="*/ f30 f24 1"/>
                <a:gd name="f35" fmla="*/ f31 f24 1"/>
                <a:gd name="f36" fmla="*/ f33 f25 1"/>
                <a:gd name="f37" fmla="*/ f32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726" h="662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1" y="f13"/>
                    <a:pt x="f9" y="f14"/>
                  </a:cubicBezTo>
                  <a:cubicBezTo>
                    <a:pt x="f15" y="f16"/>
                    <a:pt x="f17" y="f4"/>
                    <a:pt x="f18" y="f4"/>
                  </a:cubicBezTo>
                  <a:cubicBezTo>
                    <a:pt x="f19" y="f4"/>
                    <a:pt x="f20" y="f16"/>
                    <a:pt x="f21" y="f14"/>
                  </a:cubicBezTo>
                  <a:cubicBezTo>
                    <a:pt x="f22" y="f13"/>
                    <a:pt x="f22" y="f12"/>
                    <a:pt x="f21" y="f10"/>
                  </a:cubicBezTo>
                  <a:cubicBezTo>
                    <a:pt x="f20" y="f8"/>
                    <a:pt x="f23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03" name="Google Shape;10401;p74">
              <a:extLst>
                <a:ext uri="{FF2B5EF4-FFF2-40B4-BE49-F238E27FC236}">
                  <a16:creationId xmlns:a16="http://schemas.microsoft.com/office/drawing/2014/main" id="{33173029-B4AB-E427-065A-B05F709ACD1B}"/>
                </a:ext>
              </a:extLst>
            </p:cNvPr>
            <p:cNvSpPr/>
            <p:nvPr/>
          </p:nvSpPr>
          <p:spPr>
            <a:xfrm>
              <a:off x="4327526" y="4716219"/>
              <a:ext cx="153692" cy="1502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781"/>
                <a:gd name="f4" fmla="val 3467"/>
                <a:gd name="f5" fmla="val 1922"/>
                <a:gd name="f6" fmla="val 710"/>
                <a:gd name="f7" fmla="val 2190"/>
                <a:gd name="f8" fmla="val 2458"/>
                <a:gd name="f9" fmla="val 812"/>
                <a:gd name="f10" fmla="val 2647"/>
                <a:gd name="f11" fmla="val 1017"/>
                <a:gd name="f12" fmla="val 3088"/>
                <a:gd name="f13" fmla="val 1395"/>
                <a:gd name="f14" fmla="val 2088"/>
                <a:gd name="f15" fmla="val 2466"/>
                <a:gd name="f16" fmla="val 2671"/>
                <a:gd name="f17" fmla="val 2773"/>
                <a:gd name="f18" fmla="val 1654"/>
                <a:gd name="f19" fmla="val 1386"/>
                <a:gd name="f20" fmla="val 1197"/>
                <a:gd name="f21" fmla="val 788"/>
                <a:gd name="f22" fmla="val 1930"/>
                <a:gd name="f23" fmla="val 1"/>
                <a:gd name="f24" fmla="val 1489"/>
                <a:gd name="f25" fmla="val 1040"/>
                <a:gd name="f26" fmla="val 182"/>
                <a:gd name="f27" fmla="val 693"/>
                <a:gd name="f28" fmla="val 544"/>
                <a:gd name="f29" fmla="val 1206"/>
                <a:gd name="f30" fmla="val 2309"/>
                <a:gd name="f31" fmla="val 2970"/>
                <a:gd name="f32" fmla="val 1024"/>
                <a:gd name="f33" fmla="val 3301"/>
                <a:gd name="f34" fmla="val 1473"/>
                <a:gd name="f35" fmla="val 3466"/>
                <a:gd name="f36" fmla="val 1918"/>
                <a:gd name="f37" fmla="val 2363"/>
                <a:gd name="f38" fmla="val 2804"/>
                <a:gd name="f39" fmla="val 3119"/>
                <a:gd name="f40" fmla="val 2371"/>
                <a:gd name="f41" fmla="*/ f0 1 3781"/>
                <a:gd name="f42" fmla="*/ f1 1 3467"/>
                <a:gd name="f43" fmla="+- f4 0 f2"/>
                <a:gd name="f44" fmla="+- f3 0 f2"/>
                <a:gd name="f45" fmla="*/ f44 1 3781"/>
                <a:gd name="f46" fmla="*/ f43 1 3467"/>
                <a:gd name="f47" fmla="*/ f2 1 f45"/>
                <a:gd name="f48" fmla="*/ f3 1 f45"/>
                <a:gd name="f49" fmla="*/ f2 1 f46"/>
                <a:gd name="f50" fmla="*/ f4 1 f46"/>
                <a:gd name="f51" fmla="*/ f47 f41 1"/>
                <a:gd name="f52" fmla="*/ f48 f41 1"/>
                <a:gd name="f53" fmla="*/ f50 f42 1"/>
                <a:gd name="f54" fmla="*/ f49 f4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1" t="f54" r="f52" b="f53"/>
              <a:pathLst>
                <a:path w="3781" h="3467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cubicBezTo>
                    <a:pt x="f8" y="f16"/>
                    <a:pt x="f7" y="f17"/>
                    <a:pt x="f5" y="f17"/>
                  </a:cubicBezTo>
                  <a:cubicBezTo>
                    <a:pt x="f18" y="f17"/>
                    <a:pt x="f19" y="f16"/>
                    <a:pt x="f20" y="f15"/>
                  </a:cubicBezTo>
                  <a:cubicBezTo>
                    <a:pt x="f21" y="f14"/>
                    <a:pt x="f21" y="f13"/>
                    <a:pt x="f20" y="f11"/>
                  </a:cubicBezTo>
                  <a:cubicBezTo>
                    <a:pt x="f19" y="f9"/>
                    <a:pt x="f18" y="f6"/>
                    <a:pt x="f5" y="f6"/>
                  </a:cubicBezTo>
                  <a:close/>
                  <a:moveTo>
                    <a:pt x="f22" y="f23"/>
                  </a:moveTo>
                  <a:cubicBezTo>
                    <a:pt x="f24" y="f23"/>
                    <a:pt x="f25" y="f26"/>
                    <a:pt x="f27" y="f28"/>
                  </a:cubicBezTo>
                  <a:cubicBezTo>
                    <a:pt x="f2" y="f29"/>
                    <a:pt x="f2" y="f30"/>
                    <a:pt x="f27" y="f31"/>
                  </a:cubicBezTo>
                  <a:cubicBezTo>
                    <a:pt x="f32" y="f33"/>
                    <a:pt x="f34" y="f35"/>
                    <a:pt x="f36" y="f35"/>
                  </a:cubicBezTo>
                  <a:cubicBezTo>
                    <a:pt x="f37" y="f35"/>
                    <a:pt x="f38" y="f33"/>
                    <a:pt x="f39" y="f31"/>
                  </a:cubicBezTo>
                  <a:cubicBezTo>
                    <a:pt x="f3" y="f30"/>
                    <a:pt x="f3" y="f29"/>
                    <a:pt x="f39" y="f28"/>
                  </a:cubicBezTo>
                  <a:cubicBezTo>
                    <a:pt x="f38" y="f26"/>
                    <a:pt x="f40" y="f23"/>
                    <a:pt x="f22" y="f23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04" name="Google Shape;10402;p74">
              <a:extLst>
                <a:ext uri="{FF2B5EF4-FFF2-40B4-BE49-F238E27FC236}">
                  <a16:creationId xmlns:a16="http://schemas.microsoft.com/office/drawing/2014/main" id="{BF9A114F-C21A-95A6-C8B6-874F2A647D71}"/>
                </a:ext>
              </a:extLst>
            </p:cNvPr>
            <p:cNvSpPr/>
            <p:nvPr/>
          </p:nvSpPr>
          <p:spPr>
            <a:xfrm>
              <a:off x="4464548" y="4563724"/>
              <a:ext cx="192106" cy="20613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726"/>
                <a:gd name="f4" fmla="val 4758"/>
                <a:gd name="f5" fmla="val 3533"/>
                <a:gd name="f6" fmla="val 3442"/>
                <a:gd name="f7" fmla="val 3355"/>
                <a:gd name="f8" fmla="val 32"/>
                <a:gd name="f9" fmla="val 3308"/>
                <a:gd name="f10" fmla="val 95"/>
                <a:gd name="f11" fmla="val 410"/>
                <a:gd name="f12" fmla="val 3623"/>
                <a:gd name="f13" fmla="val 788"/>
                <a:gd name="f14" fmla="val 4127"/>
                <a:gd name="f15" fmla="val 1953"/>
                <a:gd name="f16" fmla="val 4600"/>
                <a:gd name="f17" fmla="val 2678"/>
                <a:gd name="f18" fmla="val 4663"/>
                <a:gd name="f19" fmla="val 2615"/>
                <a:gd name="f20" fmla="val 2521"/>
                <a:gd name="f21" fmla="val 2395"/>
                <a:gd name="f22" fmla="val 1544"/>
                <a:gd name="f23" fmla="val 4348"/>
                <a:gd name="f24" fmla="val 693"/>
                <a:gd name="f25" fmla="val 3781"/>
                <a:gd name="f26" fmla="val 3718"/>
                <a:gd name="f27" fmla="*/ f0 1 4726"/>
                <a:gd name="f28" fmla="*/ f1 1 4758"/>
                <a:gd name="f29" fmla="+- f4 0 f2"/>
                <a:gd name="f30" fmla="+- f3 0 f2"/>
                <a:gd name="f31" fmla="*/ f30 1 4726"/>
                <a:gd name="f32" fmla="*/ f29 1 4758"/>
                <a:gd name="f33" fmla="*/ f2 1 f31"/>
                <a:gd name="f34" fmla="*/ f3 1 f31"/>
                <a:gd name="f35" fmla="*/ f2 1 f32"/>
                <a:gd name="f36" fmla="*/ f4 1 f32"/>
                <a:gd name="f37" fmla="*/ f33 f27 1"/>
                <a:gd name="f38" fmla="*/ f34 f27 1"/>
                <a:gd name="f39" fmla="*/ f36 f28 1"/>
                <a:gd name="f40" fmla="*/ f35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4726" h="4758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2" y="f9"/>
                  </a:lnTo>
                  <a:cubicBezTo>
                    <a:pt x="f11" y="f12"/>
                    <a:pt x="f13" y="f14"/>
                    <a:pt x="f15" y="f4"/>
                  </a:cubicBezTo>
                  <a:lnTo>
                    <a:pt x="f16" y="f17"/>
                  </a:lnTo>
                  <a:cubicBezTo>
                    <a:pt x="f18" y="f19"/>
                    <a:pt x="f3" y="f20"/>
                    <a:pt x="f3" y="f21"/>
                  </a:cubicBezTo>
                  <a:cubicBezTo>
                    <a:pt x="f3" y="f22"/>
                    <a:pt x="f23" y="f24"/>
                    <a:pt x="f25" y="f10"/>
                  </a:cubicBezTo>
                  <a:cubicBezTo>
                    <a:pt x="f26" y="f8"/>
                    <a:pt x="f12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05" name="Google Shape;10403;p74">
              <a:extLst>
                <a:ext uri="{FF2B5EF4-FFF2-40B4-BE49-F238E27FC236}">
                  <a16:creationId xmlns:a16="http://schemas.microsoft.com/office/drawing/2014/main" id="{A34F60FA-F5AF-4267-6C10-A0B67C996C3D}"/>
                </a:ext>
              </a:extLst>
            </p:cNvPr>
            <p:cNvSpPr/>
            <p:nvPr/>
          </p:nvSpPr>
          <p:spPr>
            <a:xfrm>
              <a:off x="4394103" y="4863986"/>
              <a:ext cx="167801" cy="17744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28"/>
                <a:gd name="f4" fmla="val 4096"/>
                <a:gd name="f5" fmla="val 2048"/>
                <a:gd name="f6" fmla="val 1985"/>
                <a:gd name="f7" fmla="val 32"/>
                <a:gd name="f8" fmla="val 63"/>
                <a:gd name="f9" fmla="val 1954"/>
                <a:gd name="f10" fmla="val 126"/>
                <a:gd name="f11" fmla="val 1506"/>
                <a:gd name="f12" fmla="val 546"/>
                <a:gd name="f13" fmla="val 859"/>
                <a:gd name="f14" fmla="val 767"/>
                <a:gd name="f15" fmla="val 235"/>
                <a:gd name="f16" fmla="val 156"/>
                <a:gd name="f17" fmla="val 78"/>
                <a:gd name="f18" fmla="val 764"/>
                <a:gd name="f19" fmla="val 756"/>
                <a:gd name="f20" fmla="val 567"/>
                <a:gd name="f21" fmla="val 1670"/>
                <a:gd name="f22" fmla="val 1355"/>
                <a:gd name="f23" fmla="val 3749"/>
                <a:gd name="f24" fmla="val 1418"/>
                <a:gd name="f25" fmla="val 3875"/>
                <a:gd name="f26" fmla="val 1450"/>
                <a:gd name="f27" fmla="val 4001"/>
                <a:gd name="f28" fmla="val 1607"/>
                <a:gd name="f29" fmla="val 1733"/>
                <a:gd name="f30" fmla="val 1891"/>
                <a:gd name="f31" fmla="val 4033"/>
                <a:gd name="f32" fmla="val 2426"/>
                <a:gd name="f33" fmla="val 2647"/>
                <a:gd name="f34" fmla="val 3182"/>
                <a:gd name="f35" fmla="val 2710"/>
                <a:gd name="f36" fmla="val 630"/>
                <a:gd name="f37" fmla="*/ f0 1 4128"/>
                <a:gd name="f38" fmla="*/ f1 1 4096"/>
                <a:gd name="f39" fmla="+- f4 0 f2"/>
                <a:gd name="f40" fmla="+- f3 0 f2"/>
                <a:gd name="f41" fmla="*/ f40 1 4128"/>
                <a:gd name="f42" fmla="*/ f39 1 4096"/>
                <a:gd name="f43" fmla="*/ f2 1 f41"/>
                <a:gd name="f44" fmla="*/ f3 1 f41"/>
                <a:gd name="f45" fmla="*/ f2 1 f42"/>
                <a:gd name="f46" fmla="*/ f4 1 f42"/>
                <a:gd name="f47" fmla="*/ f43 f37 1"/>
                <a:gd name="f48" fmla="*/ f44 f37 1"/>
                <a:gd name="f49" fmla="*/ f46 f38 1"/>
                <a:gd name="f50" fmla="*/ f45 f3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7" t="f50" r="f48" b="f49"/>
              <a:pathLst>
                <a:path w="4128" h="4096">
                  <a:moveTo>
                    <a:pt x="f5" y="f2"/>
                  </a:moveTo>
                  <a:cubicBezTo>
                    <a:pt x="f6" y="f7"/>
                    <a:pt x="f6" y="f8"/>
                    <a:pt x="f9" y="f10"/>
                  </a:cubicBezTo>
                  <a:cubicBezTo>
                    <a:pt x="f11" y="f12"/>
                    <a:pt x="f13" y="f14"/>
                    <a:pt x="f15" y="f14"/>
                  </a:cubicBezTo>
                  <a:cubicBezTo>
                    <a:pt x="f16" y="f14"/>
                    <a:pt x="f17" y="f18"/>
                    <a:pt x="f2" y="f19"/>
                  </a:cubicBezTo>
                  <a:lnTo>
                    <a:pt x="f2" y="f19"/>
                  </a:lnTo>
                  <a:cubicBezTo>
                    <a:pt x="f20" y="f21"/>
                    <a:pt x="f22" y="f23"/>
                    <a:pt x="f24" y="f25"/>
                  </a:cubicBezTo>
                  <a:cubicBezTo>
                    <a:pt x="f26" y="f27"/>
                    <a:pt x="f28" y="f4"/>
                    <a:pt x="f29" y="f4"/>
                  </a:cubicBezTo>
                  <a:cubicBezTo>
                    <a:pt x="f30" y="f4"/>
                    <a:pt x="f6" y="f31"/>
                    <a:pt x="f5" y="f25"/>
                  </a:cubicBezTo>
                  <a:lnTo>
                    <a:pt x="f32" y="f33"/>
                  </a:lnTo>
                  <a:lnTo>
                    <a:pt x="f34" y="f33"/>
                  </a:lnTo>
                  <a:cubicBezTo>
                    <a:pt x="f3" y="f33"/>
                    <a:pt x="f35" y="f36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06" name="Google Shape;10404;p74">
              <a:extLst>
                <a:ext uri="{FF2B5EF4-FFF2-40B4-BE49-F238E27FC236}">
                  <a16:creationId xmlns:a16="http://schemas.microsoft.com/office/drawing/2014/main" id="{182A9910-681A-16B2-1F77-17084D838E23}"/>
                </a:ext>
              </a:extLst>
            </p:cNvPr>
            <p:cNvSpPr/>
            <p:nvPr/>
          </p:nvSpPr>
          <p:spPr>
            <a:xfrm>
              <a:off x="4492730" y="4780730"/>
              <a:ext cx="146011" cy="15431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92"/>
                <a:gd name="f4" fmla="val 3562"/>
                <a:gd name="f5" fmla="val 252"/>
                <a:gd name="f6" fmla="val 1"/>
                <a:gd name="f7" fmla="val 284"/>
                <a:gd name="f8" fmla="val 410"/>
                <a:gd name="f9" fmla="val 189"/>
                <a:gd name="f10" fmla="val 883"/>
                <a:gd name="f11" fmla="val 1292"/>
                <a:gd name="f12" fmla="val 630"/>
                <a:gd name="f13" fmla="val 1922"/>
                <a:gd name="f14" fmla="val 1134"/>
                <a:gd name="f15" fmla="val 2615"/>
                <a:gd name="f16" fmla="val 1544"/>
                <a:gd name="f17" fmla="val 3466"/>
                <a:gd name="f18" fmla="val 1565"/>
                <a:gd name="f19" fmla="val 3530"/>
                <a:gd name="f20" fmla="val 1634"/>
                <a:gd name="f21" fmla="val 1715"/>
                <a:gd name="f22" fmla="val 1874"/>
                <a:gd name="f23" fmla="val 2080"/>
                <a:gd name="f24" fmla="val 3443"/>
                <a:gd name="f25" fmla="val 3214"/>
                <a:gd name="f26" fmla="val 2458"/>
                <a:gd name="f27" fmla="val 3308"/>
                <a:gd name="f28" fmla="val 3497"/>
                <a:gd name="f29" fmla="val 1985"/>
                <a:gd name="f30" fmla="val 1891"/>
                <a:gd name="f31" fmla="val 1733"/>
                <a:gd name="f32" fmla="val 1576"/>
                <a:gd name="f33" fmla="val 1450"/>
                <a:gd name="f34" fmla="val 3340"/>
                <a:gd name="f35" fmla="val 1418"/>
                <a:gd name="f36" fmla="val 3182"/>
                <a:gd name="f37" fmla="val 1355"/>
                <a:gd name="f38" fmla="val 568"/>
                <a:gd name="f39" fmla="*/ f0 1 3592"/>
                <a:gd name="f40" fmla="*/ f1 1 3562"/>
                <a:gd name="f41" fmla="+- f4 0 f2"/>
                <a:gd name="f42" fmla="+- f3 0 f2"/>
                <a:gd name="f43" fmla="*/ f42 1 3592"/>
                <a:gd name="f44" fmla="*/ f41 1 3562"/>
                <a:gd name="f45" fmla="*/ f2 1 f43"/>
                <a:gd name="f46" fmla="*/ f3 1 f43"/>
                <a:gd name="f47" fmla="*/ f2 1 f44"/>
                <a:gd name="f48" fmla="*/ f4 1 f44"/>
                <a:gd name="f49" fmla="*/ f45 f39 1"/>
                <a:gd name="f50" fmla="*/ f46 f39 1"/>
                <a:gd name="f51" fmla="*/ f48 f40 1"/>
                <a:gd name="f52" fmla="*/ f47 f4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9" t="f52" r="f50" b="f51"/>
              <a:pathLst>
                <a:path w="3592" h="3562">
                  <a:moveTo>
                    <a:pt x="f5" y="f6"/>
                  </a:moveTo>
                  <a:cubicBezTo>
                    <a:pt x="f7" y="f8"/>
                    <a:pt x="f9" y="f10"/>
                    <a:pt x="f2" y="f11"/>
                  </a:cubicBezTo>
                  <a:cubicBezTo>
                    <a:pt x="f12" y="f13"/>
                    <a:pt x="f14" y="f15"/>
                    <a:pt x="f16" y="f17"/>
                  </a:cubicBezTo>
                  <a:cubicBezTo>
                    <a:pt x="f18" y="f19"/>
                    <a:pt x="f20" y="f4"/>
                    <a:pt x="f21" y="f4"/>
                  </a:cubicBezTo>
                  <a:cubicBezTo>
                    <a:pt x="f22" y="f4"/>
                    <a:pt x="f23" y="f24"/>
                    <a:pt x="f23" y="f25"/>
                  </a:cubicBezTo>
                  <a:lnTo>
                    <a:pt x="f23" y="f26"/>
                  </a:lnTo>
                  <a:lnTo>
                    <a:pt x="f27" y="f23"/>
                  </a:lnTo>
                  <a:cubicBezTo>
                    <a:pt x="f28" y="f29"/>
                    <a:pt x="f3" y="f30"/>
                    <a:pt x="f3" y="f31"/>
                  </a:cubicBezTo>
                  <a:cubicBezTo>
                    <a:pt x="f3" y="f32"/>
                    <a:pt x="f28" y="f33"/>
                    <a:pt x="f34" y="f35"/>
                  </a:cubicBezTo>
                  <a:cubicBezTo>
                    <a:pt x="f36" y="f37"/>
                    <a:pt x="f14" y="f38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07" name="Google Shape;10405;p74">
              <a:extLst>
                <a:ext uri="{FF2B5EF4-FFF2-40B4-BE49-F238E27FC236}">
                  <a16:creationId xmlns:a16="http://schemas.microsoft.com/office/drawing/2014/main" id="{E34CB2BC-AC55-9122-E4C8-7E73D743290A}"/>
                </a:ext>
              </a:extLst>
            </p:cNvPr>
            <p:cNvSpPr/>
            <p:nvPr/>
          </p:nvSpPr>
          <p:spPr>
            <a:xfrm>
              <a:off x="4189195" y="4851687"/>
              <a:ext cx="195965" cy="2047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21"/>
                <a:gd name="f4" fmla="val 4727"/>
                <a:gd name="f5" fmla="val 3372"/>
                <a:gd name="f6" fmla="val 1"/>
                <a:gd name="f7" fmla="val 95"/>
                <a:gd name="f8" fmla="val 3277"/>
                <a:gd name="f9" fmla="val 3435"/>
                <a:gd name="f10" fmla="val 3687"/>
                <a:gd name="f11" fmla="val 158"/>
                <a:gd name="f12" fmla="val 3781"/>
                <a:gd name="f13" fmla="val 788"/>
                <a:gd name="f14" fmla="val 4411"/>
                <a:gd name="f15" fmla="val 1607"/>
                <a:gd name="f16" fmla="val 2458"/>
                <a:gd name="f17" fmla="val 2584"/>
                <a:gd name="f18" fmla="val 2679"/>
                <a:gd name="f19" fmla="val 4695"/>
                <a:gd name="f20" fmla="val 2742"/>
                <a:gd name="f21" fmla="val 4632"/>
                <a:gd name="f22" fmla="val 1986"/>
                <a:gd name="f23" fmla="val 4254"/>
                <a:gd name="f24" fmla="val 851"/>
                <a:gd name="f25" fmla="val 3718"/>
                <a:gd name="f26" fmla="val 442"/>
                <a:gd name="f27" fmla="*/ f0 1 4821"/>
                <a:gd name="f28" fmla="*/ f1 1 4727"/>
                <a:gd name="f29" fmla="+- f4 0 f2"/>
                <a:gd name="f30" fmla="+- f3 0 f2"/>
                <a:gd name="f31" fmla="*/ f30 1 4821"/>
                <a:gd name="f32" fmla="*/ f29 1 4727"/>
                <a:gd name="f33" fmla="*/ f2 1 f31"/>
                <a:gd name="f34" fmla="*/ f3 1 f31"/>
                <a:gd name="f35" fmla="*/ f2 1 f32"/>
                <a:gd name="f36" fmla="*/ f4 1 f32"/>
                <a:gd name="f37" fmla="*/ f33 f27 1"/>
                <a:gd name="f38" fmla="*/ f34 f27 1"/>
                <a:gd name="f39" fmla="*/ f36 f28 1"/>
                <a:gd name="f40" fmla="*/ f35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4821" h="4727">
                  <a:moveTo>
                    <a:pt x="f5" y="f6"/>
                  </a:moveTo>
                  <a:lnTo>
                    <a:pt x="f7" y="f8"/>
                  </a:lnTo>
                  <a:cubicBezTo>
                    <a:pt x="f6" y="f9"/>
                    <a:pt x="f6" y="f10"/>
                    <a:pt x="f11" y="f12"/>
                  </a:cubicBezTo>
                  <a:cubicBezTo>
                    <a:pt x="f13" y="f14"/>
                    <a:pt x="f15" y="f4"/>
                    <a:pt x="f16" y="f4"/>
                  </a:cubicBezTo>
                  <a:cubicBezTo>
                    <a:pt x="f17" y="f4"/>
                    <a:pt x="f18" y="f19"/>
                    <a:pt x="f20" y="f21"/>
                  </a:cubicBezTo>
                  <a:lnTo>
                    <a:pt x="f3" y="f22"/>
                  </a:lnTo>
                  <a:cubicBezTo>
                    <a:pt x="f23" y="f24"/>
                    <a:pt x="f25" y="f2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08" name="Google Shape;10406;p74">
              <a:extLst>
                <a:ext uri="{FF2B5EF4-FFF2-40B4-BE49-F238E27FC236}">
                  <a16:creationId xmlns:a16="http://schemas.microsoft.com/office/drawing/2014/main" id="{0E8F8172-F57A-572B-7731-954AA23755BB}"/>
                </a:ext>
              </a:extLst>
            </p:cNvPr>
            <p:cNvSpPr/>
            <p:nvPr/>
          </p:nvSpPr>
          <p:spPr>
            <a:xfrm>
              <a:off x="4394103" y="4547347"/>
              <a:ext cx="169099" cy="14608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60"/>
                <a:gd name="f4" fmla="val 3372"/>
                <a:gd name="f5" fmla="val 2836"/>
                <a:gd name="f6" fmla="val 2678"/>
                <a:gd name="f7" fmla="val 2584"/>
                <a:gd name="f8" fmla="val 32"/>
                <a:gd name="f9" fmla="val 2521"/>
                <a:gd name="f10" fmla="val 95"/>
                <a:gd name="f11" fmla="val 3245"/>
                <a:gd name="f12" fmla="val 90"/>
                <a:gd name="f13" fmla="val 3238"/>
                <a:gd name="f14" fmla="val 181"/>
                <a:gd name="f15" fmla="val 3234"/>
                <a:gd name="f16" fmla="val 272"/>
                <a:gd name="f17" fmla="val 568"/>
                <a:gd name="f18" fmla="val 870"/>
                <a:gd name="f19" fmla="val 3275"/>
                <a:gd name="f20" fmla="val 1135"/>
                <a:gd name="f21" fmla="val 3371"/>
                <a:gd name="f22" fmla="val 1324"/>
                <a:gd name="f23" fmla="val 3119"/>
                <a:gd name="f24" fmla="val 3939"/>
                <a:gd name="f25" fmla="val 567"/>
                <a:gd name="f26" fmla="val 4159"/>
                <a:gd name="f27" fmla="val 347"/>
                <a:gd name="f28" fmla="val 3718"/>
                <a:gd name="f29" fmla="val 158"/>
                <a:gd name="f30" fmla="val 3308"/>
                <a:gd name="f31" fmla="*/ f0 1 4160"/>
                <a:gd name="f32" fmla="*/ f1 1 3372"/>
                <a:gd name="f33" fmla="+- f4 0 f2"/>
                <a:gd name="f34" fmla="+- f3 0 f2"/>
                <a:gd name="f35" fmla="*/ f34 1 4160"/>
                <a:gd name="f36" fmla="*/ f33 1 3372"/>
                <a:gd name="f37" fmla="*/ f2 1 f35"/>
                <a:gd name="f38" fmla="*/ f3 1 f35"/>
                <a:gd name="f39" fmla="*/ f2 1 f36"/>
                <a:gd name="f40" fmla="*/ f4 1 f36"/>
                <a:gd name="f41" fmla="*/ f37 f31 1"/>
                <a:gd name="f42" fmla="*/ f38 f31 1"/>
                <a:gd name="f43" fmla="*/ f40 f32 1"/>
                <a:gd name="f44" fmla="*/ f39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" t="f44" r="f42" b="f43"/>
              <a:pathLst>
                <a:path w="4160" h="3372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2" y="f11"/>
                  </a:lnTo>
                  <a:cubicBezTo>
                    <a:pt x="f12" y="f13"/>
                    <a:pt x="f14" y="f15"/>
                    <a:pt x="f16" y="f15"/>
                  </a:cubicBezTo>
                  <a:cubicBezTo>
                    <a:pt x="f17" y="f15"/>
                    <a:pt x="f18" y="f19"/>
                    <a:pt x="f20" y="f21"/>
                  </a:cubicBezTo>
                  <a:cubicBezTo>
                    <a:pt x="f22" y="f23"/>
                    <a:pt x="f24" y="f25"/>
                    <a:pt x="f26" y="f27"/>
                  </a:cubicBezTo>
                  <a:cubicBezTo>
                    <a:pt x="f28" y="f29"/>
                    <a:pt x="f3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09" name="Google Shape;10407;p74">
              <a:extLst>
                <a:ext uri="{FF2B5EF4-FFF2-40B4-BE49-F238E27FC236}">
                  <a16:creationId xmlns:a16="http://schemas.microsoft.com/office/drawing/2014/main" id="{07998E33-0C10-1512-271D-084FD2331583}"/>
                </a:ext>
              </a:extLst>
            </p:cNvPr>
            <p:cNvSpPr/>
            <p:nvPr/>
          </p:nvSpPr>
          <p:spPr>
            <a:xfrm>
              <a:off x="4176393" y="4772537"/>
              <a:ext cx="137059" cy="18568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372"/>
                <a:gd name="f4" fmla="val 4286"/>
                <a:gd name="f5" fmla="val 3246"/>
                <a:gd name="f6" fmla="val 1"/>
                <a:gd name="f7" fmla="val 95"/>
                <a:gd name="f8" fmla="val 2552"/>
                <a:gd name="f9" fmla="val 32"/>
                <a:gd name="f10" fmla="val 2615"/>
                <a:gd name="f11" fmla="val 2710"/>
                <a:gd name="f12" fmla="val 2836"/>
                <a:gd name="f13" fmla="val 3340"/>
                <a:gd name="f14" fmla="val 3844"/>
                <a:gd name="f15" fmla="val 347"/>
                <a:gd name="f16" fmla="val 4285"/>
                <a:gd name="f17" fmla="val 1261"/>
                <a:gd name="f18" fmla="val 3214"/>
                <a:gd name="f19" fmla="val 851"/>
                <a:gd name="f20" fmla="val 3183"/>
                <a:gd name="f21" fmla="val 410"/>
                <a:gd name="f22" fmla="*/ f0 1 3372"/>
                <a:gd name="f23" fmla="*/ f1 1 4286"/>
                <a:gd name="f24" fmla="+- f4 0 f2"/>
                <a:gd name="f25" fmla="+- f3 0 f2"/>
                <a:gd name="f26" fmla="*/ f25 1 3372"/>
                <a:gd name="f27" fmla="*/ f24 1 4286"/>
                <a:gd name="f28" fmla="*/ f2 1 f26"/>
                <a:gd name="f29" fmla="*/ f3 1 f26"/>
                <a:gd name="f30" fmla="*/ f2 1 f27"/>
                <a:gd name="f31" fmla="*/ f4 1 f27"/>
                <a:gd name="f32" fmla="*/ f28 f22 1"/>
                <a:gd name="f33" fmla="*/ f29 f22 1"/>
                <a:gd name="f34" fmla="*/ f31 f23 1"/>
                <a:gd name="f35" fmla="*/ f30 f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3372" h="4286">
                  <a:moveTo>
                    <a:pt x="f5" y="f6"/>
                  </a:moveTo>
                  <a:lnTo>
                    <a:pt x="f7" y="f8"/>
                  </a:lnTo>
                  <a:cubicBezTo>
                    <a:pt x="f9" y="f10"/>
                    <a:pt x="f6" y="f11"/>
                    <a:pt x="f6" y="f12"/>
                  </a:cubicBezTo>
                  <a:cubicBezTo>
                    <a:pt x="f6" y="f13"/>
                    <a:pt x="f7" y="f14"/>
                    <a:pt x="f15" y="f16"/>
                  </a:cubicBezTo>
                  <a:lnTo>
                    <a:pt x="f3" y="f17"/>
                  </a:lnTo>
                  <a:cubicBezTo>
                    <a:pt x="f18" y="f19"/>
                    <a:pt x="f20" y="f21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10" name="Google Shape;10421;p74">
            <a:extLst>
              <a:ext uri="{FF2B5EF4-FFF2-40B4-BE49-F238E27FC236}">
                <a16:creationId xmlns:a16="http://schemas.microsoft.com/office/drawing/2014/main" id="{B59B2ACC-5981-4605-8CFC-9B58933BADB1}"/>
              </a:ext>
            </a:extLst>
          </p:cNvPr>
          <p:cNvGrpSpPr/>
          <p:nvPr/>
        </p:nvGrpSpPr>
        <p:grpSpPr>
          <a:xfrm>
            <a:off x="5828995" y="3291429"/>
            <a:ext cx="362143" cy="386983"/>
            <a:chOff x="9515356" y="4559052"/>
            <a:chExt cx="482857" cy="515977"/>
          </a:xfrm>
          <a:solidFill>
            <a:srgbClr val="C00000"/>
          </a:solidFill>
        </p:grpSpPr>
        <p:sp>
          <p:nvSpPr>
            <p:cNvPr id="111" name="Google Shape;10422;p74">
              <a:extLst>
                <a:ext uri="{FF2B5EF4-FFF2-40B4-BE49-F238E27FC236}">
                  <a16:creationId xmlns:a16="http://schemas.microsoft.com/office/drawing/2014/main" id="{04941C12-B9F9-EA16-1A7E-385B9EAE333B}"/>
                </a:ext>
              </a:extLst>
            </p:cNvPr>
            <p:cNvSpPr/>
            <p:nvPr/>
          </p:nvSpPr>
          <p:spPr>
            <a:xfrm>
              <a:off x="9515356" y="4740578"/>
              <a:ext cx="57680" cy="33171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7657"/>
                <a:gd name="f5" fmla="val 410"/>
                <a:gd name="f6" fmla="val 221"/>
                <a:gd name="f7" fmla="val 64"/>
                <a:gd name="f8" fmla="val 158"/>
                <a:gd name="f9" fmla="val 347"/>
                <a:gd name="f10" fmla="val 1"/>
                <a:gd name="f11" fmla="val 2867"/>
                <a:gd name="f12" fmla="val 4789"/>
                <a:gd name="f13" fmla="val 7310"/>
                <a:gd name="f14" fmla="val 7530"/>
                <a:gd name="f15" fmla="val 7656"/>
                <a:gd name="f16" fmla="val 379"/>
                <a:gd name="f17" fmla="val 568"/>
                <a:gd name="f18" fmla="val 725"/>
                <a:gd name="f19" fmla="val 1355"/>
                <a:gd name="f20" fmla="val 1418"/>
                <a:gd name="f21" fmla="*/ f0 1 1419"/>
                <a:gd name="f22" fmla="*/ f1 1 7657"/>
                <a:gd name="f23" fmla="+- f4 0 f2"/>
                <a:gd name="f24" fmla="+- f3 0 f2"/>
                <a:gd name="f25" fmla="*/ f24 1 1419"/>
                <a:gd name="f26" fmla="*/ f23 1 7657"/>
                <a:gd name="f27" fmla="*/ f2 1 f25"/>
                <a:gd name="f28" fmla="*/ f3 1 f25"/>
                <a:gd name="f29" fmla="*/ f2 1 f26"/>
                <a:gd name="f30" fmla="*/ f4 1 f26"/>
                <a:gd name="f31" fmla="*/ f27 f21 1"/>
                <a:gd name="f32" fmla="*/ f28 f21 1"/>
                <a:gd name="f33" fmla="*/ f30 f22 1"/>
                <a:gd name="f34" fmla="*/ f29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1419" h="7657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10" y="f11"/>
                    <a:pt x="f10" y="f12"/>
                    <a:pt x="f10" y="f13"/>
                  </a:cubicBezTo>
                  <a:cubicBezTo>
                    <a:pt x="f10" y="f14"/>
                    <a:pt x="f8" y="f15"/>
                    <a:pt x="f16" y="f15"/>
                  </a:cubicBezTo>
                  <a:cubicBezTo>
                    <a:pt x="f17" y="f15"/>
                    <a:pt x="f18" y="f14"/>
                    <a:pt x="f18" y="f13"/>
                  </a:cubicBezTo>
                  <a:lnTo>
                    <a:pt x="f18" y="f19"/>
                  </a:lnTo>
                  <a:lnTo>
                    <a:pt x="f20" y="f19"/>
                  </a:lnTo>
                  <a:lnTo>
                    <a:pt x="f20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12" name="Google Shape;10423;p74">
              <a:extLst>
                <a:ext uri="{FF2B5EF4-FFF2-40B4-BE49-F238E27FC236}">
                  <a16:creationId xmlns:a16="http://schemas.microsoft.com/office/drawing/2014/main" id="{23177AB2-045F-C4A7-2955-89680C79D18C}"/>
                </a:ext>
              </a:extLst>
            </p:cNvPr>
            <p:cNvSpPr/>
            <p:nvPr/>
          </p:nvSpPr>
          <p:spPr>
            <a:xfrm>
              <a:off x="9570439" y="4862056"/>
              <a:ext cx="199823" cy="21297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916"/>
                <a:gd name="f4" fmla="val 2080"/>
                <a:gd name="f5" fmla="val 693"/>
                <a:gd name="f6" fmla="val 1733"/>
                <a:gd name="f7" fmla="val 788"/>
                <a:gd name="f8" fmla="val 1481"/>
                <a:gd name="f9" fmla="val 2458"/>
                <a:gd name="f10" fmla="val 2678"/>
                <a:gd name="f11" fmla="val 158"/>
                <a:gd name="f12" fmla="val 2836"/>
                <a:gd name="f13" fmla="val 347"/>
                <a:gd name="f14" fmla="val 3529"/>
                <a:gd name="f15" fmla="val 1072"/>
                <a:gd name="f16" fmla="val 473"/>
                <a:gd name="f17" fmla="val 32"/>
                <a:gd name="f18" fmla="val 4001"/>
                <a:gd name="f19" fmla="val 4569"/>
                <a:gd name="f20" fmla="val 4758"/>
                <a:gd name="f21" fmla="val 189"/>
                <a:gd name="f22" fmla="val 4915"/>
                <a:gd name="f23" fmla="val 410"/>
                <a:gd name="f24" fmla="val 599"/>
                <a:gd name="f25" fmla="val 757"/>
                <a:gd name="f26" fmla="val 4348"/>
                <a:gd name="f27" fmla="val 914"/>
                <a:gd name="f28" fmla="val 4190"/>
                <a:gd name="f29" fmla="val 1103"/>
                <a:gd name="f30" fmla="val 2143"/>
                <a:gd name="f31" fmla="val 2300"/>
                <a:gd name="f32" fmla="val 2489"/>
                <a:gd name="f33" fmla="val 3876"/>
                <a:gd name="f34" fmla="val 4065"/>
                <a:gd name="f35" fmla="val 4222"/>
                <a:gd name="f36" fmla="val 4380"/>
                <a:gd name="f37" fmla="val 3970"/>
                <a:gd name="f38" fmla="val 4443"/>
                <a:gd name="f39" fmla="val 3907"/>
                <a:gd name="f40" fmla="val 2867"/>
                <a:gd name="f41" fmla="val 4537"/>
                <a:gd name="f42" fmla="val 2773"/>
                <a:gd name="f43" fmla="val 4726"/>
                <a:gd name="f44" fmla="val 4884"/>
                <a:gd name="f45" fmla="val 2615"/>
                <a:gd name="f46" fmla="val 2426"/>
                <a:gd name="f47" fmla="val 4096"/>
                <a:gd name="f48" fmla="val 662"/>
                <a:gd name="f49" fmla="val 3151"/>
                <a:gd name="f50" fmla="val 2804"/>
                <a:gd name="f51" fmla="*/ f0 1 4916"/>
                <a:gd name="f52" fmla="*/ f1 1 4916"/>
                <a:gd name="f53" fmla="+- f3 0 f2"/>
                <a:gd name="f54" fmla="*/ f53 1 4916"/>
                <a:gd name="f55" fmla="*/ f2 1 f54"/>
                <a:gd name="f56" fmla="*/ f3 1 f54"/>
                <a:gd name="f57" fmla="*/ f55 f51 1"/>
                <a:gd name="f58" fmla="*/ f56 f51 1"/>
                <a:gd name="f59" fmla="*/ f56 f52 1"/>
                <a:gd name="f60" fmla="*/ f55 f5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7" t="f60" r="f58" b="f59"/>
              <a:pathLst>
                <a:path w="4916" h="4916">
                  <a:moveTo>
                    <a:pt x="f4" y="f2"/>
                  </a:moveTo>
                  <a:lnTo>
                    <a:pt x="f4" y="f5"/>
                  </a:lnTo>
                  <a:lnTo>
                    <a:pt x="f6" y="f5"/>
                  </a:lnTo>
                  <a:cubicBezTo>
                    <a:pt x="f7" y="f5"/>
                    <a:pt x="f2" y="f8"/>
                    <a:pt x="f2" y="f9"/>
                  </a:cubicBezTo>
                  <a:cubicBezTo>
                    <a:pt x="f2" y="f10"/>
                    <a:pt x="f11" y="f12"/>
                    <a:pt x="f13" y="f12"/>
                  </a:cubicBezTo>
                  <a:lnTo>
                    <a:pt x="f4" y="f12"/>
                  </a:lnTo>
                  <a:lnTo>
                    <a:pt x="f4" y="f14"/>
                  </a:lnTo>
                  <a:lnTo>
                    <a:pt x="f15" y="f14"/>
                  </a:lnTo>
                  <a:cubicBezTo>
                    <a:pt x="f16" y="f14"/>
                    <a:pt x="f17" y="f18"/>
                    <a:pt x="f17" y="f19"/>
                  </a:cubicBezTo>
                  <a:cubicBezTo>
                    <a:pt x="f17" y="f20"/>
                    <a:pt x="f21" y="f22"/>
                    <a:pt x="f23" y="f22"/>
                  </a:cubicBezTo>
                  <a:cubicBezTo>
                    <a:pt x="f24" y="f22"/>
                    <a:pt x="f25" y="f20"/>
                    <a:pt x="f25" y="f19"/>
                  </a:cubicBezTo>
                  <a:cubicBezTo>
                    <a:pt x="f25" y="f26"/>
                    <a:pt x="f27" y="f28"/>
                    <a:pt x="f29" y="f28"/>
                  </a:cubicBezTo>
                  <a:lnTo>
                    <a:pt x="f30" y="f28"/>
                  </a:lnTo>
                  <a:lnTo>
                    <a:pt x="f30" y="f19"/>
                  </a:lnTo>
                  <a:cubicBezTo>
                    <a:pt x="f30" y="f20"/>
                    <a:pt x="f31" y="f22"/>
                    <a:pt x="f32" y="f22"/>
                  </a:cubicBezTo>
                  <a:cubicBezTo>
                    <a:pt x="f10" y="f22"/>
                    <a:pt x="f12" y="f20"/>
                    <a:pt x="f12" y="f19"/>
                  </a:cubicBezTo>
                  <a:lnTo>
                    <a:pt x="f12" y="f28"/>
                  </a:lnTo>
                  <a:lnTo>
                    <a:pt x="f33" y="f28"/>
                  </a:lnTo>
                  <a:cubicBezTo>
                    <a:pt x="f34" y="f28"/>
                    <a:pt x="f35" y="f26"/>
                    <a:pt x="f35" y="f19"/>
                  </a:cubicBezTo>
                  <a:cubicBezTo>
                    <a:pt x="f35" y="f20"/>
                    <a:pt x="f36" y="f22"/>
                    <a:pt x="f19" y="f22"/>
                  </a:cubicBezTo>
                  <a:cubicBezTo>
                    <a:pt x="f20" y="f22"/>
                    <a:pt x="f22" y="f20"/>
                    <a:pt x="f22" y="f19"/>
                  </a:cubicBezTo>
                  <a:cubicBezTo>
                    <a:pt x="f22" y="f37"/>
                    <a:pt x="f38" y="f14"/>
                    <a:pt x="f39" y="f14"/>
                  </a:cubicBezTo>
                  <a:lnTo>
                    <a:pt x="f40" y="f14"/>
                  </a:lnTo>
                  <a:lnTo>
                    <a:pt x="f40" y="f12"/>
                  </a:lnTo>
                  <a:lnTo>
                    <a:pt x="f41" y="f12"/>
                  </a:lnTo>
                  <a:lnTo>
                    <a:pt x="f41" y="f42"/>
                  </a:lnTo>
                  <a:cubicBezTo>
                    <a:pt x="f43" y="f42"/>
                    <a:pt x="f44" y="f45"/>
                    <a:pt x="f44" y="f46"/>
                  </a:cubicBezTo>
                  <a:cubicBezTo>
                    <a:pt x="f44" y="f8"/>
                    <a:pt x="f47" y="f48"/>
                    <a:pt x="f49" y="f48"/>
                  </a:cubicBezTo>
                  <a:lnTo>
                    <a:pt x="f50" y="f48"/>
                  </a:lnTo>
                  <a:lnTo>
                    <a:pt x="f50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13" name="Google Shape;10424;p74">
              <a:extLst>
                <a:ext uri="{FF2B5EF4-FFF2-40B4-BE49-F238E27FC236}">
                  <a16:creationId xmlns:a16="http://schemas.microsoft.com/office/drawing/2014/main" id="{2902EB5C-7DD7-71D2-2140-550B15C8E717}"/>
                </a:ext>
              </a:extLst>
            </p:cNvPr>
            <p:cNvSpPr/>
            <p:nvPr/>
          </p:nvSpPr>
          <p:spPr>
            <a:xfrm>
              <a:off x="9795830" y="4559052"/>
              <a:ext cx="171614" cy="6143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222"/>
                <a:gd name="f4" fmla="val 1418"/>
                <a:gd name="f5" fmla="val 725"/>
                <a:gd name="f6" fmla="val 315"/>
                <a:gd name="f7" fmla="val 63"/>
                <a:gd name="f8" fmla="val 1103"/>
                <a:gd name="f9" fmla="val 378"/>
                <a:gd name="f10" fmla="val 3875"/>
                <a:gd name="f11" fmla="val 4064"/>
                <a:gd name="f12" fmla="val 1260"/>
                <a:gd name="f13" fmla="val 1071"/>
                <a:gd name="f14" fmla="val 158"/>
                <a:gd name="f15" fmla="*/ f0 1 4222"/>
                <a:gd name="f16" fmla="*/ f1 1 1418"/>
                <a:gd name="f17" fmla="+- f4 0 f2"/>
                <a:gd name="f18" fmla="+- f3 0 f2"/>
                <a:gd name="f19" fmla="*/ f18 1 4222"/>
                <a:gd name="f20" fmla="*/ f17 1 1418"/>
                <a:gd name="f21" fmla="*/ f2 1 f19"/>
                <a:gd name="f22" fmla="*/ f3 1 f19"/>
                <a:gd name="f23" fmla="*/ f2 1 f20"/>
                <a:gd name="f24" fmla="*/ f4 1 f20"/>
                <a:gd name="f25" fmla="*/ f21 f15 1"/>
                <a:gd name="f26" fmla="*/ f22 f15 1"/>
                <a:gd name="f27" fmla="*/ f24 f16 1"/>
                <a:gd name="f28" fmla="*/ f23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4222" h="1418">
                  <a:moveTo>
                    <a:pt x="f5" y="f2"/>
                  </a:moveTo>
                  <a:cubicBezTo>
                    <a:pt x="f6" y="f2"/>
                    <a:pt x="f2" y="f6"/>
                    <a:pt x="f2" y="f5"/>
                  </a:cubicBezTo>
                  <a:cubicBezTo>
                    <a:pt x="f7" y="f8"/>
                    <a:pt x="f9" y="f4"/>
                    <a:pt x="f5" y="f4"/>
                  </a:cubicBezTo>
                  <a:lnTo>
                    <a:pt x="f10" y="f4"/>
                  </a:lnTo>
                  <a:cubicBezTo>
                    <a:pt x="f11" y="f4"/>
                    <a:pt x="f3" y="f12"/>
                    <a:pt x="f3" y="f13"/>
                  </a:cubicBezTo>
                  <a:lnTo>
                    <a:pt x="f3" y="f9"/>
                  </a:lnTo>
                  <a:cubicBezTo>
                    <a:pt x="f3" y="f14"/>
                    <a:pt x="f11" y="f2"/>
                    <a:pt x="f10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14" name="Google Shape;10425;p74">
              <a:extLst>
                <a:ext uri="{FF2B5EF4-FFF2-40B4-BE49-F238E27FC236}">
                  <a16:creationId xmlns:a16="http://schemas.microsoft.com/office/drawing/2014/main" id="{41995776-2D06-7BBB-73F5-52316D68B751}"/>
                </a:ext>
              </a:extLst>
            </p:cNvPr>
            <p:cNvSpPr/>
            <p:nvPr/>
          </p:nvSpPr>
          <p:spPr>
            <a:xfrm>
              <a:off x="9825264" y="4651854"/>
              <a:ext cx="170398" cy="614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92"/>
                <a:gd name="f4" fmla="val 1419"/>
                <a:gd name="f5" fmla="val 694"/>
                <a:gd name="f6" fmla="val 1"/>
                <a:gd name="f7" fmla="val 316"/>
                <a:gd name="f8" fmla="val 1103"/>
                <a:gd name="f9" fmla="val 1418"/>
                <a:gd name="f10" fmla="val 3845"/>
                <a:gd name="f11" fmla="val 4065"/>
                <a:gd name="f12" fmla="val 4191"/>
                <a:gd name="f13" fmla="val 1261"/>
                <a:gd name="f14" fmla="val 1072"/>
                <a:gd name="f15" fmla="val 347"/>
                <a:gd name="f16" fmla="val 158"/>
                <a:gd name="f17" fmla="*/ f0 1 4192"/>
                <a:gd name="f18" fmla="*/ f1 1 1419"/>
                <a:gd name="f19" fmla="+- f4 0 f2"/>
                <a:gd name="f20" fmla="+- f3 0 f2"/>
                <a:gd name="f21" fmla="*/ f20 1 4192"/>
                <a:gd name="f22" fmla="*/ f19 1 1419"/>
                <a:gd name="f23" fmla="*/ f2 1 f21"/>
                <a:gd name="f24" fmla="*/ f3 1 f21"/>
                <a:gd name="f25" fmla="*/ f2 1 f22"/>
                <a:gd name="f26" fmla="*/ f4 1 f22"/>
                <a:gd name="f27" fmla="*/ f23 f17 1"/>
                <a:gd name="f28" fmla="*/ f24 f17 1"/>
                <a:gd name="f29" fmla="*/ f26 f18 1"/>
                <a:gd name="f30" fmla="*/ f25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4192" h="1419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cubicBezTo>
                    <a:pt x="f6" y="f8"/>
                    <a:pt x="f7" y="f9"/>
                    <a:pt x="f5" y="f9"/>
                  </a:cubicBezTo>
                  <a:lnTo>
                    <a:pt x="f10" y="f9"/>
                  </a:lnTo>
                  <a:cubicBezTo>
                    <a:pt x="f11" y="f9"/>
                    <a:pt x="f12" y="f13"/>
                    <a:pt x="f12" y="f14"/>
                  </a:cubicBezTo>
                  <a:lnTo>
                    <a:pt x="f12" y="f15"/>
                  </a:lnTo>
                  <a:cubicBezTo>
                    <a:pt x="f12" y="f16"/>
                    <a:pt x="f11" y="f6"/>
                    <a:pt x="f10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15" name="Google Shape;10426;p74">
              <a:extLst>
                <a:ext uri="{FF2B5EF4-FFF2-40B4-BE49-F238E27FC236}">
                  <a16:creationId xmlns:a16="http://schemas.microsoft.com/office/drawing/2014/main" id="{A285E621-BD99-E3F0-657D-52F8D3954743}"/>
                </a:ext>
              </a:extLst>
            </p:cNvPr>
            <p:cNvSpPr/>
            <p:nvPr/>
          </p:nvSpPr>
          <p:spPr>
            <a:xfrm>
              <a:off x="9798390" y="4830638"/>
              <a:ext cx="198525" cy="614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4"/>
                <a:gd name="f4" fmla="val 1419"/>
                <a:gd name="f5" fmla="val 1"/>
                <a:gd name="f6" fmla="val 1418"/>
                <a:gd name="f7" fmla="val 2773"/>
                <a:gd name="f8" fmla="val 347"/>
                <a:gd name="f9" fmla="val 568"/>
                <a:gd name="f10" fmla="val 2615"/>
                <a:gd name="f11" fmla="val 725"/>
                <a:gd name="f12" fmla="val 2426"/>
                <a:gd name="f13" fmla="val 2237"/>
                <a:gd name="f14" fmla="val 2080"/>
                <a:gd name="f15" fmla="*/ f0 1 4884"/>
                <a:gd name="f16" fmla="*/ f1 1 1419"/>
                <a:gd name="f17" fmla="+- f4 0 f2"/>
                <a:gd name="f18" fmla="+- f3 0 f2"/>
                <a:gd name="f19" fmla="*/ f18 1 4884"/>
                <a:gd name="f20" fmla="*/ f17 1 1419"/>
                <a:gd name="f21" fmla="*/ f2 1 f19"/>
                <a:gd name="f22" fmla="*/ f3 1 f19"/>
                <a:gd name="f23" fmla="*/ f2 1 f20"/>
                <a:gd name="f24" fmla="*/ f4 1 f20"/>
                <a:gd name="f25" fmla="*/ f21 f15 1"/>
                <a:gd name="f26" fmla="*/ f22 f15 1"/>
                <a:gd name="f27" fmla="*/ f24 f16 1"/>
                <a:gd name="f28" fmla="*/ f23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4884" h="1419">
                  <a:moveTo>
                    <a:pt x="f2" y="f5"/>
                  </a:moveTo>
                  <a:lnTo>
                    <a:pt x="f2" y="f6"/>
                  </a:lnTo>
                  <a:lnTo>
                    <a:pt x="f3" y="f6"/>
                  </a:lnTo>
                  <a:lnTo>
                    <a:pt x="f3" y="f5"/>
                  </a:lnTo>
                  <a:lnTo>
                    <a:pt x="f7" y="f5"/>
                  </a:lnTo>
                  <a:lnTo>
                    <a:pt x="f7" y="f8"/>
                  </a:lnTo>
                  <a:cubicBezTo>
                    <a:pt x="f7" y="f9"/>
                    <a:pt x="f10" y="f11"/>
                    <a:pt x="f12" y="f11"/>
                  </a:cubicBezTo>
                  <a:cubicBezTo>
                    <a:pt x="f13" y="f11"/>
                    <a:pt x="f14" y="f9"/>
                    <a:pt x="f14" y="f8"/>
                  </a:cubicBezTo>
                  <a:lnTo>
                    <a:pt x="f14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16" name="Google Shape;10427;p74">
              <a:extLst>
                <a:ext uri="{FF2B5EF4-FFF2-40B4-BE49-F238E27FC236}">
                  <a16:creationId xmlns:a16="http://schemas.microsoft.com/office/drawing/2014/main" id="{83E42656-4B11-8083-00D8-8AE2970E5716}"/>
                </a:ext>
              </a:extLst>
            </p:cNvPr>
            <p:cNvSpPr/>
            <p:nvPr/>
          </p:nvSpPr>
          <p:spPr>
            <a:xfrm>
              <a:off x="9768928" y="4740578"/>
              <a:ext cx="227996" cy="5874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609"/>
                <a:gd name="f4" fmla="val 1356"/>
                <a:gd name="f5" fmla="val 1"/>
                <a:gd name="f6" fmla="val 1355"/>
                <a:gd name="f7" fmla="val 347"/>
                <a:gd name="f8" fmla="val 5577"/>
                <a:gd name="f9" fmla="val 158"/>
                <a:gd name="f10" fmla="val 5451"/>
                <a:gd name="f11" fmla="val 5231"/>
                <a:gd name="f12" fmla="*/ f0 1 5609"/>
                <a:gd name="f13" fmla="*/ f1 1 1356"/>
                <a:gd name="f14" fmla="+- f4 0 f2"/>
                <a:gd name="f15" fmla="+- f3 0 f2"/>
                <a:gd name="f16" fmla="*/ f15 1 5609"/>
                <a:gd name="f17" fmla="*/ f14 1 1356"/>
                <a:gd name="f18" fmla="*/ f2 1 f16"/>
                <a:gd name="f19" fmla="*/ f3 1 f16"/>
                <a:gd name="f20" fmla="*/ f2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5609" h="1356">
                  <a:moveTo>
                    <a:pt x="f5" y="f2"/>
                  </a:moveTo>
                  <a:lnTo>
                    <a:pt x="f5" y="f6"/>
                  </a:lnTo>
                  <a:lnTo>
                    <a:pt x="f3" y="f6"/>
                  </a:lnTo>
                  <a:lnTo>
                    <a:pt x="f3" y="f7"/>
                  </a:lnTo>
                  <a:cubicBezTo>
                    <a:pt x="f8" y="f9"/>
                    <a:pt x="f10" y="f2"/>
                    <a:pt x="f11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17" name="Google Shape;10428;p74">
              <a:extLst>
                <a:ext uri="{FF2B5EF4-FFF2-40B4-BE49-F238E27FC236}">
                  <a16:creationId xmlns:a16="http://schemas.microsoft.com/office/drawing/2014/main" id="{1260B81E-6A39-89D5-1627-59A55634BCF5}"/>
                </a:ext>
              </a:extLst>
            </p:cNvPr>
            <p:cNvSpPr/>
            <p:nvPr/>
          </p:nvSpPr>
          <p:spPr>
            <a:xfrm>
              <a:off x="9798390" y="4923486"/>
              <a:ext cx="199823" cy="1515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916"/>
                <a:gd name="f4" fmla="val 3498"/>
                <a:gd name="f5" fmla="val 3151"/>
                <a:gd name="f6" fmla="val 3340"/>
                <a:gd name="f7" fmla="val 158"/>
                <a:gd name="f8" fmla="val 3497"/>
                <a:gd name="f9" fmla="val 347"/>
                <a:gd name="f10" fmla="val 536"/>
                <a:gd name="f11" fmla="val 693"/>
                <a:gd name="f12" fmla="val 1418"/>
                <a:gd name="f13" fmla="val 4190"/>
                <a:gd name="f14" fmla="val 4348"/>
                <a:gd name="f15" fmla="val 4569"/>
                <a:gd name="f16" fmla="val 4758"/>
                <a:gd name="f17" fmla="val 4915"/>
                <a:gd name="f18" fmla="val 2773"/>
                <a:gd name="f19" fmla="val 2615"/>
                <a:gd name="f20" fmla="val 2426"/>
                <a:gd name="f21" fmla="val 2237"/>
                <a:gd name="f22" fmla="val 2080"/>
                <a:gd name="f23" fmla="*/ f0 1 4916"/>
                <a:gd name="f24" fmla="*/ f1 1 3498"/>
                <a:gd name="f25" fmla="+- f4 0 f2"/>
                <a:gd name="f26" fmla="+- f3 0 f2"/>
                <a:gd name="f27" fmla="*/ f26 1 4916"/>
                <a:gd name="f28" fmla="*/ f25 1 3498"/>
                <a:gd name="f29" fmla="*/ f2 1 f27"/>
                <a:gd name="f30" fmla="*/ f3 1 f27"/>
                <a:gd name="f31" fmla="*/ f2 1 f28"/>
                <a:gd name="f32" fmla="*/ f4 1 f28"/>
                <a:gd name="f33" fmla="*/ f29 f23 1"/>
                <a:gd name="f34" fmla="*/ f30 f23 1"/>
                <a:gd name="f35" fmla="*/ f32 f24 1"/>
                <a:gd name="f36" fmla="*/ f31 f2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3" t="f36" r="f34" b="f35"/>
              <a:pathLst>
                <a:path w="4916" h="3498">
                  <a:moveTo>
                    <a:pt x="f2" y="f2"/>
                  </a:moveTo>
                  <a:lnTo>
                    <a:pt x="f2" y="f5"/>
                  </a:lnTo>
                  <a:cubicBezTo>
                    <a:pt x="f2" y="f6"/>
                    <a:pt x="f7" y="f8"/>
                    <a:pt x="f9" y="f8"/>
                  </a:cubicBezTo>
                  <a:cubicBezTo>
                    <a:pt x="f10" y="f8"/>
                    <a:pt x="f11" y="f6"/>
                    <a:pt x="f11" y="f5"/>
                  </a:cubicBezTo>
                  <a:lnTo>
                    <a:pt x="f11" y="f12"/>
                  </a:lnTo>
                  <a:lnTo>
                    <a:pt x="f13" y="f12"/>
                  </a:lnTo>
                  <a:lnTo>
                    <a:pt x="f13" y="f5"/>
                  </a:lnTo>
                  <a:cubicBezTo>
                    <a:pt x="f13" y="f6"/>
                    <a:pt x="f14" y="f8"/>
                    <a:pt x="f15" y="f8"/>
                  </a:cubicBezTo>
                  <a:cubicBezTo>
                    <a:pt x="f16" y="f8"/>
                    <a:pt x="f17" y="f6"/>
                    <a:pt x="f17" y="f5"/>
                  </a:cubicBezTo>
                  <a:lnTo>
                    <a:pt x="f17" y="f2"/>
                  </a:lnTo>
                  <a:lnTo>
                    <a:pt x="f18" y="f2"/>
                  </a:lnTo>
                  <a:lnTo>
                    <a:pt x="f18" y="f9"/>
                  </a:lnTo>
                  <a:cubicBezTo>
                    <a:pt x="f18" y="f10"/>
                    <a:pt x="f19" y="f11"/>
                    <a:pt x="f20" y="f11"/>
                  </a:cubicBezTo>
                  <a:cubicBezTo>
                    <a:pt x="f21" y="f11"/>
                    <a:pt x="f22" y="f10"/>
                    <a:pt x="f22" y="f9"/>
                  </a:cubicBezTo>
                  <a:lnTo>
                    <a:pt x="f22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18" name="Google Shape;10429;p74">
              <a:extLst>
                <a:ext uri="{FF2B5EF4-FFF2-40B4-BE49-F238E27FC236}">
                  <a16:creationId xmlns:a16="http://schemas.microsoft.com/office/drawing/2014/main" id="{10003066-030B-8EB6-00E0-57A5EBBD6337}"/>
                </a:ext>
              </a:extLst>
            </p:cNvPr>
            <p:cNvSpPr/>
            <p:nvPr/>
          </p:nvSpPr>
          <p:spPr>
            <a:xfrm>
              <a:off x="9601163" y="4650519"/>
              <a:ext cx="140927" cy="18017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7"/>
                <a:gd name="f4" fmla="val 4159"/>
                <a:gd name="f5" fmla="val 1733"/>
                <a:gd name="f6" fmla="val 788"/>
                <a:gd name="f7" fmla="val 1"/>
                <a:gd name="f8" fmla="val 3812"/>
                <a:gd name="f9" fmla="val 4001"/>
                <a:gd name="f10" fmla="val 158"/>
                <a:gd name="f11" fmla="val 347"/>
                <a:gd name="f12" fmla="val 3120"/>
                <a:gd name="f13" fmla="val 3309"/>
                <a:gd name="f14" fmla="val 3466"/>
                <a:gd name="f15" fmla="val 2678"/>
                <a:gd name="f16" fmla="*/ f0 1 3467"/>
                <a:gd name="f17" fmla="*/ f1 1 4159"/>
                <a:gd name="f18" fmla="+- f4 0 f2"/>
                <a:gd name="f19" fmla="+- f3 0 f2"/>
                <a:gd name="f20" fmla="*/ f19 1 3467"/>
                <a:gd name="f21" fmla="*/ f18 1 4159"/>
                <a:gd name="f22" fmla="*/ f2 1 f20"/>
                <a:gd name="f23" fmla="*/ f3 1 f20"/>
                <a:gd name="f24" fmla="*/ f2 1 f21"/>
                <a:gd name="f25" fmla="*/ f4 1 f21"/>
                <a:gd name="f26" fmla="*/ f22 f16 1"/>
                <a:gd name="f27" fmla="*/ f23 f16 1"/>
                <a:gd name="f28" fmla="*/ f25 f17 1"/>
                <a:gd name="f29" fmla="*/ f24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3467" h="4159">
                  <a:moveTo>
                    <a:pt x="f5" y="f2"/>
                  </a:moveTo>
                  <a:cubicBezTo>
                    <a:pt x="f6" y="f2"/>
                    <a:pt x="f7" y="f6"/>
                    <a:pt x="f7" y="f5"/>
                  </a:cubicBezTo>
                  <a:lnTo>
                    <a:pt x="f7" y="f8"/>
                  </a:lnTo>
                  <a:cubicBezTo>
                    <a:pt x="f7" y="f9"/>
                    <a:pt x="f10" y="f4"/>
                    <a:pt x="f11" y="f4"/>
                  </a:cubicBezTo>
                  <a:lnTo>
                    <a:pt x="f12" y="f4"/>
                  </a:lnTo>
                  <a:cubicBezTo>
                    <a:pt x="f13" y="f4"/>
                    <a:pt x="f14" y="f9"/>
                    <a:pt x="f14" y="f8"/>
                  </a:cubicBezTo>
                  <a:lnTo>
                    <a:pt x="f14" y="f5"/>
                  </a:lnTo>
                  <a:cubicBezTo>
                    <a:pt x="f14" y="f6"/>
                    <a:pt x="f1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19" name="Google Shape;10435;p74">
            <a:extLst>
              <a:ext uri="{FF2B5EF4-FFF2-40B4-BE49-F238E27FC236}">
                <a16:creationId xmlns:a16="http://schemas.microsoft.com/office/drawing/2014/main" id="{F8E17F1D-9E8E-3CCC-132C-09DFFF10C883}"/>
              </a:ext>
            </a:extLst>
          </p:cNvPr>
          <p:cNvGrpSpPr/>
          <p:nvPr/>
        </p:nvGrpSpPr>
        <p:grpSpPr>
          <a:xfrm>
            <a:off x="5807708" y="3836865"/>
            <a:ext cx="532235" cy="525941"/>
            <a:chOff x="9486973" y="5286301"/>
            <a:chExt cx="709647" cy="701254"/>
          </a:xfrm>
          <a:solidFill>
            <a:srgbClr val="C00000"/>
          </a:solidFill>
        </p:grpSpPr>
        <p:sp>
          <p:nvSpPr>
            <p:cNvPr id="120" name="Google Shape;10436;p74">
              <a:extLst>
                <a:ext uri="{FF2B5EF4-FFF2-40B4-BE49-F238E27FC236}">
                  <a16:creationId xmlns:a16="http://schemas.microsoft.com/office/drawing/2014/main" id="{2099D410-1C27-4D66-BFAE-5166782AAFA4}"/>
                </a:ext>
              </a:extLst>
            </p:cNvPr>
            <p:cNvSpPr/>
            <p:nvPr/>
          </p:nvSpPr>
          <p:spPr>
            <a:xfrm>
              <a:off x="9820143" y="5286301"/>
              <a:ext cx="41449" cy="11039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4"/>
                <a:gd name="f4" fmla="val 1734"/>
                <a:gd name="f5" fmla="val 347"/>
                <a:gd name="f6" fmla="val 158"/>
                <a:gd name="f7" fmla="val 1355"/>
                <a:gd name="f8" fmla="val 1576"/>
                <a:gd name="f9" fmla="val 1733"/>
                <a:gd name="f10" fmla="val 536"/>
                <a:gd name="f11" fmla="val 693"/>
                <a:gd name="f12" fmla="*/ f0 1 694"/>
                <a:gd name="f13" fmla="*/ f1 1 1734"/>
                <a:gd name="f14" fmla="+- f4 0 f2"/>
                <a:gd name="f15" fmla="+- f3 0 f2"/>
                <a:gd name="f16" fmla="*/ f15 1 694"/>
                <a:gd name="f17" fmla="*/ f14 1 1734"/>
                <a:gd name="f18" fmla="*/ f2 1 f16"/>
                <a:gd name="f19" fmla="*/ f3 1 f16"/>
                <a:gd name="f20" fmla="*/ f2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694" h="1733">
                  <a:moveTo>
                    <a:pt x="f5" y="f2"/>
                  </a:moveTo>
                  <a:cubicBezTo>
                    <a:pt x="f6" y="f2"/>
                    <a:pt x="f2" y="f6"/>
                    <a:pt x="f2" y="f5"/>
                  </a:cubicBezTo>
                  <a:lnTo>
                    <a:pt x="f2" y="f7"/>
                  </a:lnTo>
                  <a:cubicBezTo>
                    <a:pt x="f2" y="f8"/>
                    <a:pt x="f6" y="f9"/>
                    <a:pt x="f5" y="f9"/>
                  </a:cubicBezTo>
                  <a:cubicBezTo>
                    <a:pt x="f10" y="f9"/>
                    <a:pt x="f11" y="f8"/>
                    <a:pt x="f11" y="f7"/>
                  </a:cubicBezTo>
                  <a:lnTo>
                    <a:pt x="f11" y="f5"/>
                  </a:lnTo>
                  <a:cubicBezTo>
                    <a:pt x="f11" y="f6"/>
                    <a:pt x="f1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21" name="Google Shape;10437;p74">
              <a:extLst>
                <a:ext uri="{FF2B5EF4-FFF2-40B4-BE49-F238E27FC236}">
                  <a16:creationId xmlns:a16="http://schemas.microsoft.com/office/drawing/2014/main" id="{0AC240E2-9C15-C1C5-50E6-A4705129FF9B}"/>
                </a:ext>
              </a:extLst>
            </p:cNvPr>
            <p:cNvSpPr/>
            <p:nvPr/>
          </p:nvSpPr>
          <p:spPr>
            <a:xfrm>
              <a:off x="9654491" y="5373023"/>
              <a:ext cx="84774" cy="8836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1388"/>
                <a:gd name="f5" fmla="val 363"/>
                <a:gd name="f6" fmla="val 1"/>
                <a:gd name="f7" fmla="val 276"/>
                <a:gd name="f8" fmla="val 190"/>
                <a:gd name="f9" fmla="val 40"/>
                <a:gd name="f10" fmla="val 127"/>
                <a:gd name="f11" fmla="val 119"/>
                <a:gd name="f12" fmla="val 245"/>
                <a:gd name="f13" fmla="val 466"/>
                <a:gd name="f14" fmla="val 592"/>
                <a:gd name="f15" fmla="val 820"/>
                <a:gd name="f16" fmla="val 1316"/>
                <a:gd name="f17" fmla="val 883"/>
                <a:gd name="f18" fmla="val 1364"/>
                <a:gd name="f19" fmla="val 969"/>
                <a:gd name="f20" fmla="val 1387"/>
                <a:gd name="f21" fmla="val 1056"/>
                <a:gd name="f22" fmla="val 1143"/>
                <a:gd name="f23" fmla="val 1229"/>
                <a:gd name="f24" fmla="val 1292"/>
                <a:gd name="f25" fmla="val 1418"/>
                <a:gd name="f26" fmla="val 1190"/>
                <a:gd name="f27" fmla="val 938"/>
                <a:gd name="f28" fmla="val 844"/>
                <a:gd name="f29" fmla="val 599"/>
                <a:gd name="f30" fmla="val 536"/>
                <a:gd name="f31" fmla="val 450"/>
                <a:gd name="f32" fmla="*/ f0 1 1419"/>
                <a:gd name="f33" fmla="*/ f1 1 1388"/>
                <a:gd name="f34" fmla="+- f4 0 f2"/>
                <a:gd name="f35" fmla="+- f3 0 f2"/>
                <a:gd name="f36" fmla="*/ f35 1 1419"/>
                <a:gd name="f37" fmla="*/ f34 1 1388"/>
                <a:gd name="f38" fmla="*/ f2 1 f36"/>
                <a:gd name="f39" fmla="*/ f3 1 f36"/>
                <a:gd name="f40" fmla="*/ f2 1 f37"/>
                <a:gd name="f41" fmla="*/ f4 1 f37"/>
                <a:gd name="f42" fmla="*/ f38 f32 1"/>
                <a:gd name="f43" fmla="*/ f39 f32 1"/>
                <a:gd name="f44" fmla="*/ f41 f33 1"/>
                <a:gd name="f45" fmla="*/ f40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1419" h="138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6" y="f12"/>
                    <a:pt x="f6" y="f13"/>
                    <a:pt x="f10" y="f14"/>
                  </a:cubicBezTo>
                  <a:lnTo>
                    <a:pt x="f15" y="f16"/>
                  </a:ln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cubicBezTo>
                    <a:pt x="f25" y="f26"/>
                    <a:pt x="f25" y="f27"/>
                    <a:pt x="f24" y="f28"/>
                  </a:cubicBezTo>
                  <a:lnTo>
                    <a:pt x="f29" y="f11"/>
                  </a:lnTo>
                  <a:cubicBezTo>
                    <a:pt x="f30" y="f9"/>
                    <a:pt x="f31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22" name="Google Shape;10438;p74">
              <a:extLst>
                <a:ext uri="{FF2B5EF4-FFF2-40B4-BE49-F238E27FC236}">
                  <a16:creationId xmlns:a16="http://schemas.microsoft.com/office/drawing/2014/main" id="{167A5E9E-3414-7765-63A3-B5740CD8F18E}"/>
                </a:ext>
              </a:extLst>
            </p:cNvPr>
            <p:cNvSpPr/>
            <p:nvPr/>
          </p:nvSpPr>
          <p:spPr>
            <a:xfrm>
              <a:off x="9942426" y="5373782"/>
              <a:ext cx="84774" cy="876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1376"/>
                <a:gd name="f5" fmla="val 1054"/>
                <a:gd name="f6" fmla="val 976"/>
                <a:gd name="f7" fmla="val 894"/>
                <a:gd name="f8" fmla="val 33"/>
                <a:gd name="f9" fmla="val 820"/>
                <a:gd name="f10" fmla="val 107"/>
                <a:gd name="f11" fmla="val 95"/>
                <a:gd name="f12" fmla="val 832"/>
                <a:gd name="f13" fmla="val 1"/>
                <a:gd name="f14" fmla="val 926"/>
                <a:gd name="f15" fmla="val 1178"/>
                <a:gd name="f16" fmla="val 1304"/>
                <a:gd name="f17" fmla="val 158"/>
                <a:gd name="f18" fmla="val 1352"/>
                <a:gd name="f19" fmla="val 253"/>
                <a:gd name="f20" fmla="val 1375"/>
                <a:gd name="f21" fmla="val 344"/>
                <a:gd name="f22" fmla="val 434"/>
                <a:gd name="f23" fmla="val 521"/>
                <a:gd name="f24" fmla="val 568"/>
                <a:gd name="f25" fmla="val 1293"/>
                <a:gd name="f26" fmla="val 580"/>
                <a:gd name="f27" fmla="val 454"/>
                <a:gd name="f28" fmla="val 233"/>
                <a:gd name="f29" fmla="val 1226"/>
                <a:gd name="f30" fmla="val 41"/>
                <a:gd name="f31" fmla="val 1142"/>
                <a:gd name="f32" fmla="*/ f0 1 1419"/>
                <a:gd name="f33" fmla="*/ f1 1 1376"/>
                <a:gd name="f34" fmla="+- f4 0 f2"/>
                <a:gd name="f35" fmla="+- f3 0 f2"/>
                <a:gd name="f36" fmla="*/ f35 1 1419"/>
                <a:gd name="f37" fmla="*/ f34 1 1376"/>
                <a:gd name="f38" fmla="*/ f2 1 f36"/>
                <a:gd name="f39" fmla="*/ f3 1 f36"/>
                <a:gd name="f40" fmla="*/ f2 1 f37"/>
                <a:gd name="f41" fmla="*/ f4 1 f37"/>
                <a:gd name="f42" fmla="*/ f38 f32 1"/>
                <a:gd name="f43" fmla="*/ f39 f32 1"/>
                <a:gd name="f44" fmla="*/ f41 f33 1"/>
                <a:gd name="f45" fmla="*/ f40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1419" h="1376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12"/>
                  </a:lnTo>
                  <a:cubicBezTo>
                    <a:pt x="f13" y="f14"/>
                    <a:pt x="f13" y="f15"/>
                    <a:pt x="f11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lnTo>
                    <a:pt x="f25" y="f26"/>
                  </a:lnTo>
                  <a:cubicBezTo>
                    <a:pt x="f3" y="f27"/>
                    <a:pt x="f3" y="f28"/>
                    <a:pt x="f25" y="f10"/>
                  </a:cubicBezTo>
                  <a:cubicBezTo>
                    <a:pt x="f29" y="f30"/>
                    <a:pt x="f31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23" name="Google Shape;10439;p74">
              <a:extLst>
                <a:ext uri="{FF2B5EF4-FFF2-40B4-BE49-F238E27FC236}">
                  <a16:creationId xmlns:a16="http://schemas.microsoft.com/office/drawing/2014/main" id="{D2FC3AFE-1A4A-E53B-E781-4FD6B205B829}"/>
                </a:ext>
              </a:extLst>
            </p:cNvPr>
            <p:cNvSpPr/>
            <p:nvPr/>
          </p:nvSpPr>
          <p:spPr>
            <a:xfrm>
              <a:off x="10111846" y="5593192"/>
              <a:ext cx="84774" cy="30898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4853"/>
                <a:gd name="f5" fmla="val 1"/>
                <a:gd name="f6" fmla="val 4852"/>
                <a:gd name="f7" fmla="val 1040"/>
                <a:gd name="f8" fmla="val 1261"/>
                <a:gd name="f9" fmla="val 1418"/>
                <a:gd name="f10" fmla="val 4695"/>
                <a:gd name="f11" fmla="val 4506"/>
                <a:gd name="f12" fmla="val 316"/>
                <a:gd name="f13" fmla="val 1355"/>
                <a:gd name="f14" fmla="val 158"/>
                <a:gd name="f15" fmla="val 1198"/>
                <a:gd name="f16" fmla="*/ f0 1 1419"/>
                <a:gd name="f17" fmla="*/ f1 1 4853"/>
                <a:gd name="f18" fmla="+- f4 0 f2"/>
                <a:gd name="f19" fmla="+- f3 0 f2"/>
                <a:gd name="f20" fmla="*/ f19 1 1419"/>
                <a:gd name="f21" fmla="*/ f18 1 4853"/>
                <a:gd name="f22" fmla="*/ f2 1 f20"/>
                <a:gd name="f23" fmla="*/ f3 1 f20"/>
                <a:gd name="f24" fmla="*/ f2 1 f21"/>
                <a:gd name="f25" fmla="*/ f4 1 f21"/>
                <a:gd name="f26" fmla="*/ f22 f16 1"/>
                <a:gd name="f27" fmla="*/ f23 f16 1"/>
                <a:gd name="f28" fmla="*/ f25 f17 1"/>
                <a:gd name="f29" fmla="*/ f24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1419" h="4853">
                  <a:moveTo>
                    <a:pt x="f2" y="f5"/>
                  </a:moveTo>
                  <a:lnTo>
                    <a:pt x="f2" y="f6"/>
                  </a:lnTo>
                  <a:lnTo>
                    <a:pt x="f7" y="f6"/>
                  </a:lnTo>
                  <a:cubicBezTo>
                    <a:pt x="f8" y="f6"/>
                    <a:pt x="f9" y="f10"/>
                    <a:pt x="f9" y="f11"/>
                  </a:cubicBezTo>
                  <a:lnTo>
                    <a:pt x="f9" y="f12"/>
                  </a:lnTo>
                  <a:cubicBezTo>
                    <a:pt x="f13" y="f14"/>
                    <a:pt x="f15" y="f5"/>
                    <a:pt x="f7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24" name="Google Shape;10440;p74">
              <a:extLst>
                <a:ext uri="{FF2B5EF4-FFF2-40B4-BE49-F238E27FC236}">
                  <a16:creationId xmlns:a16="http://schemas.microsoft.com/office/drawing/2014/main" id="{2338A847-5BE1-8C2E-B6DD-82731063C7C4}"/>
                </a:ext>
              </a:extLst>
            </p:cNvPr>
            <p:cNvSpPr/>
            <p:nvPr/>
          </p:nvSpPr>
          <p:spPr>
            <a:xfrm>
              <a:off x="9486973" y="5594966"/>
              <a:ext cx="84774" cy="309176"/>
            </a:xfrm>
            <a:custGeom>
              <a:avLst/>
              <a:gdLst>
                <a:gd name="f0" fmla="val 360"/>
                <a:gd name="f1" fmla="val w"/>
                <a:gd name="f2" fmla="val h"/>
                <a:gd name="f3" fmla="val 0"/>
                <a:gd name="f4" fmla="val 1419"/>
                <a:gd name="f5" fmla="val 4856"/>
                <a:gd name="f6" fmla="val 323"/>
                <a:gd name="f7" fmla="val 132"/>
                <a:gd name="f8" fmla="val 1"/>
                <a:gd name="f9" fmla="val 149"/>
                <a:gd name="f10" fmla="val 351"/>
                <a:gd name="f11" fmla="val 4509"/>
                <a:gd name="f12" fmla="val 4698"/>
                <a:gd name="f13" fmla="val 158"/>
                <a:gd name="f14" fmla="val 379"/>
                <a:gd name="f15" fmla="val 1418"/>
                <a:gd name="f16" fmla="val 4"/>
                <a:gd name="f17" fmla="val 341"/>
                <a:gd name="f18" fmla="*/ f1 1 1419"/>
                <a:gd name="f19" fmla="*/ f2 1 4856"/>
                <a:gd name="f20" fmla="+- f5 0 f3"/>
                <a:gd name="f21" fmla="+- f4 0 f3"/>
                <a:gd name="f22" fmla="*/ f21 1 1419"/>
                <a:gd name="f23" fmla="*/ f20 1 4856"/>
                <a:gd name="f24" fmla="*/ f3 1 f22"/>
                <a:gd name="f25" fmla="*/ f4 1 f22"/>
                <a:gd name="f26" fmla="*/ f3 1 f23"/>
                <a:gd name="f27" fmla="*/ f5 1 f23"/>
                <a:gd name="f28" fmla="*/ f24 f18 1"/>
                <a:gd name="f29" fmla="*/ f25 f18 1"/>
                <a:gd name="f30" fmla="*/ f27 f19 1"/>
                <a:gd name="f31" fmla="*/ f26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419" h="4856">
                  <a:moveTo>
                    <a:pt x="f6" y="f3"/>
                  </a:moveTo>
                  <a:cubicBezTo>
                    <a:pt x="f7" y="f3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8" y="f12"/>
                    <a:pt x="f13" y="f5"/>
                    <a:pt x="f14" y="f5"/>
                  </a:cubicBezTo>
                  <a:lnTo>
                    <a:pt x="f15" y="f5"/>
                  </a:lnTo>
                  <a:lnTo>
                    <a:pt x="f15" y="f16"/>
                  </a:lnTo>
                  <a:lnTo>
                    <a:pt x="f14" y="f16"/>
                  </a:lnTo>
                  <a:cubicBezTo>
                    <a:pt x="f0" y="f8"/>
                    <a:pt x="f17" y="f3"/>
                    <a:pt x="f6" y="f3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25" name="Google Shape;10441;p74">
              <a:extLst>
                <a:ext uri="{FF2B5EF4-FFF2-40B4-BE49-F238E27FC236}">
                  <a16:creationId xmlns:a16="http://schemas.microsoft.com/office/drawing/2014/main" id="{86A8FCB5-BAAA-058D-C175-BA83E6EF8678}"/>
                </a:ext>
              </a:extLst>
            </p:cNvPr>
            <p:cNvSpPr/>
            <p:nvPr/>
          </p:nvSpPr>
          <p:spPr>
            <a:xfrm>
              <a:off x="9724141" y="5617259"/>
              <a:ext cx="342607" cy="26485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735"/>
                <a:gd name="f4" fmla="val 4160"/>
                <a:gd name="f5" fmla="val 1639"/>
                <a:gd name="f6" fmla="val 1"/>
                <a:gd name="f7" fmla="val 1450"/>
                <a:gd name="f8" fmla="val 1198"/>
                <a:gd name="f9" fmla="val 158"/>
                <a:gd name="f10" fmla="val 1072"/>
                <a:gd name="f11" fmla="val 379"/>
                <a:gd name="f12" fmla="val 2490"/>
                <a:gd name="f13" fmla="val 2584"/>
                <a:gd name="f14" fmla="val 378"/>
                <a:gd name="f15" fmla="val 2616"/>
                <a:gd name="f16" fmla="val 567"/>
                <a:gd name="f17" fmla="val 1544"/>
                <a:gd name="f18" fmla="val 2364"/>
                <a:gd name="f19" fmla="val 1796"/>
                <a:gd name="f20" fmla="val 1891"/>
                <a:gd name="f21" fmla="val 2017"/>
                <a:gd name="f22" fmla="val 1418"/>
                <a:gd name="f23" fmla="val 2710"/>
                <a:gd name="f24" fmla="val 2899"/>
                <a:gd name="f25" fmla="val 3056"/>
                <a:gd name="f26" fmla="val 1481"/>
                <a:gd name="f27" fmla="val 3182"/>
                <a:gd name="f28" fmla="val 1607"/>
                <a:gd name="f29" fmla="val 5734"/>
                <a:gd name="f30" fmla="val 4159"/>
                <a:gd name="f31" fmla="*/ f0 1 5735"/>
                <a:gd name="f32" fmla="*/ f1 1 4160"/>
                <a:gd name="f33" fmla="+- f4 0 f2"/>
                <a:gd name="f34" fmla="+- f3 0 f2"/>
                <a:gd name="f35" fmla="*/ f34 1 5735"/>
                <a:gd name="f36" fmla="*/ f33 1 4160"/>
                <a:gd name="f37" fmla="*/ f2 1 f35"/>
                <a:gd name="f38" fmla="*/ f3 1 f35"/>
                <a:gd name="f39" fmla="*/ f2 1 f36"/>
                <a:gd name="f40" fmla="*/ f4 1 f36"/>
                <a:gd name="f41" fmla="*/ f37 f31 1"/>
                <a:gd name="f42" fmla="*/ f38 f31 1"/>
                <a:gd name="f43" fmla="*/ f40 f32 1"/>
                <a:gd name="f44" fmla="*/ f39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" t="f44" r="f42" b="f43"/>
              <a:pathLst>
                <a:path w="5735" h="4160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2" y="f12"/>
                  </a:lnTo>
                  <a:cubicBezTo>
                    <a:pt x="f9" y="f13"/>
                    <a:pt x="f14" y="f15"/>
                    <a:pt x="f16" y="f15"/>
                  </a:cubicBezTo>
                  <a:cubicBezTo>
                    <a:pt x="f10" y="f15"/>
                    <a:pt x="f17" y="f18"/>
                    <a:pt x="f19" y="f20"/>
                  </a:cubicBezTo>
                  <a:lnTo>
                    <a:pt x="f21" y="f22"/>
                  </a:lnTo>
                  <a:lnTo>
                    <a:pt x="f23" y="f22"/>
                  </a:lnTo>
                  <a:cubicBezTo>
                    <a:pt x="f24" y="f22"/>
                    <a:pt x="f25" y="f26"/>
                    <a:pt x="f27" y="f28"/>
                  </a:cubicBezTo>
                  <a:lnTo>
                    <a:pt x="f29" y="f30"/>
                  </a:lnTo>
                  <a:lnTo>
                    <a:pt x="f29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26" name="Google Shape;10442;p74">
              <a:extLst>
                <a:ext uri="{FF2B5EF4-FFF2-40B4-BE49-F238E27FC236}">
                  <a16:creationId xmlns:a16="http://schemas.microsoft.com/office/drawing/2014/main" id="{A523DAFE-051A-8C51-6827-DCD0E109A3AA}"/>
                </a:ext>
              </a:extLst>
            </p:cNvPr>
            <p:cNvSpPr/>
            <p:nvPr/>
          </p:nvSpPr>
          <p:spPr>
            <a:xfrm>
              <a:off x="9609319" y="5506919"/>
              <a:ext cx="419782" cy="48063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027"/>
                <a:gd name="f4" fmla="val 7549"/>
                <a:gd name="f5" fmla="val 2206"/>
                <a:gd name="f6" fmla="val 1"/>
                <a:gd name="f7" fmla="val 1828"/>
                <a:gd name="f8" fmla="val 1481"/>
                <a:gd name="f9" fmla="val 221"/>
                <a:gd name="f10" fmla="val 1261"/>
                <a:gd name="f11" fmla="val 568"/>
                <a:gd name="f12" fmla="val 946"/>
                <a:gd name="f13" fmla="val 1198"/>
                <a:gd name="f14" fmla="val 914"/>
                <a:gd name="f15" fmla="val 1324"/>
                <a:gd name="f16" fmla="val 757"/>
                <a:gd name="f17" fmla="val 1419"/>
                <a:gd name="f18" fmla="val 631"/>
                <a:gd name="f19" fmla="val 6239"/>
                <a:gd name="f20" fmla="val 1576"/>
                <a:gd name="f21" fmla="val 2584"/>
                <a:gd name="f22" fmla="val 7247"/>
                <a:gd name="f23" fmla="val 2768"/>
                <a:gd name="f24" fmla="val 7431"/>
                <a:gd name="f25" fmla="val 3054"/>
                <a:gd name="f26" fmla="val 7548"/>
                <a:gd name="f27" fmla="val 3330"/>
                <a:gd name="f28" fmla="val 3431"/>
                <a:gd name="f29" fmla="val 3531"/>
                <a:gd name="f30" fmla="val 7533"/>
                <a:gd name="f31" fmla="val 3624"/>
                <a:gd name="f32" fmla="val 7499"/>
                <a:gd name="f33" fmla="val 6585"/>
                <a:gd name="f34" fmla="val 6554"/>
                <a:gd name="f35" fmla="val 6743"/>
                <a:gd name="f36" fmla="val 6522"/>
                <a:gd name="f37" fmla="val 6900"/>
                <a:gd name="f38" fmla="val 6396"/>
                <a:gd name="f39" fmla="val 7026"/>
                <a:gd name="f40" fmla="val 6302"/>
                <a:gd name="f41" fmla="val 4537"/>
                <a:gd name="f42" fmla="val 3813"/>
                <a:gd name="f43" fmla="val 4380"/>
                <a:gd name="f44" fmla="val 4348"/>
                <a:gd name="f45" fmla="val 3844"/>
                <a:gd name="f46" fmla="val 4033"/>
                <a:gd name="f47" fmla="val 4506"/>
                <a:gd name="f48" fmla="val 3340"/>
                <a:gd name="f49" fmla="val 4947"/>
                <a:gd name="f50" fmla="val 2647"/>
                <a:gd name="f51" fmla="val 5042"/>
                <a:gd name="f52" fmla="val 2601"/>
                <a:gd name="f53" fmla="val 5044"/>
                <a:gd name="f54" fmla="val 2556"/>
                <a:gd name="f55" fmla="val 5046"/>
                <a:gd name="f56" fmla="val 2511"/>
                <a:gd name="f57" fmla="val 2046"/>
                <a:gd name="f58" fmla="val 1698"/>
                <a:gd name="f59" fmla="val 4899"/>
                <a:gd name="f60" fmla="val 4727"/>
                <a:gd name="f61" fmla="val 1103"/>
                <a:gd name="f62" fmla="val 4632"/>
                <a:gd name="f63" fmla="val 1040"/>
                <a:gd name="f64" fmla="val 4412"/>
                <a:gd name="f65" fmla="val 1166"/>
                <a:gd name="f66" fmla="val 4254"/>
                <a:gd name="f67" fmla="val 2363"/>
                <a:gd name="f68" fmla="val 1797"/>
                <a:gd name="f69" fmla="val 2615"/>
                <a:gd name="f70" fmla="val 3088"/>
                <a:gd name="f71" fmla="val 1041"/>
                <a:gd name="f72" fmla="val 3592"/>
                <a:gd name="f73" fmla="val 5104"/>
                <a:gd name="f74" fmla="val 5167"/>
                <a:gd name="f75" fmla="val 852"/>
                <a:gd name="f76" fmla="val 5262"/>
                <a:gd name="f77" fmla="val 347"/>
                <a:gd name="f78" fmla="val 158"/>
                <a:gd name="f79" fmla="val 4884"/>
                <a:gd name="f80" fmla="*/ f0 1 7027"/>
                <a:gd name="f81" fmla="*/ f1 1 7549"/>
                <a:gd name="f82" fmla="+- f4 0 f2"/>
                <a:gd name="f83" fmla="+- f3 0 f2"/>
                <a:gd name="f84" fmla="*/ f83 1 7027"/>
                <a:gd name="f85" fmla="*/ f82 1 7549"/>
                <a:gd name="f86" fmla="*/ f2 1 f84"/>
                <a:gd name="f87" fmla="*/ f3 1 f84"/>
                <a:gd name="f88" fmla="*/ f2 1 f85"/>
                <a:gd name="f89" fmla="*/ f4 1 f85"/>
                <a:gd name="f90" fmla="*/ f86 f80 1"/>
                <a:gd name="f91" fmla="*/ f87 f80 1"/>
                <a:gd name="f92" fmla="*/ f89 f81 1"/>
                <a:gd name="f93" fmla="*/ f88 f8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0" t="f93" r="f91" b="f92"/>
              <a:pathLst>
                <a:path w="7027" h="7549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14" y="f15"/>
                    <a:pt x="f16" y="f17"/>
                    <a:pt x="f18" y="f17"/>
                  </a:cubicBezTo>
                  <a:lnTo>
                    <a:pt x="f6" y="f17"/>
                  </a:lnTo>
                  <a:lnTo>
                    <a:pt x="f6" y="f19"/>
                  </a:lnTo>
                  <a:lnTo>
                    <a:pt x="f20" y="f19"/>
                  </a:lnTo>
                  <a:lnTo>
                    <a:pt x="f21" y="f22"/>
                  </a:lnTo>
                  <a:cubicBezTo>
                    <a:pt x="f23" y="f24"/>
                    <a:pt x="f25" y="f26"/>
                    <a:pt x="f27" y="f26"/>
                  </a:cubicBezTo>
                  <a:cubicBezTo>
                    <a:pt x="f28" y="f26"/>
                    <a:pt x="f29" y="f30"/>
                    <a:pt x="f31" y="f32"/>
                  </a:cubicBezTo>
                  <a:lnTo>
                    <a:pt x="f33" y="f34"/>
                  </a:lnTo>
                  <a:cubicBezTo>
                    <a:pt x="f35" y="f36"/>
                    <a:pt x="f37" y="f38"/>
                    <a:pt x="f39" y="f40"/>
                  </a:cubicBezTo>
                  <a:lnTo>
                    <a:pt x="f41" y="f42"/>
                  </a:lnTo>
                  <a:lnTo>
                    <a:pt x="f43" y="f42"/>
                  </a:lnTo>
                  <a:lnTo>
                    <a:pt x="f44" y="f45"/>
                  </a:lnTo>
                  <a:cubicBezTo>
                    <a:pt x="f46" y="f47"/>
                    <a:pt x="f48" y="f49"/>
                    <a:pt x="f50" y="f51"/>
                  </a:cubicBezTo>
                  <a:cubicBezTo>
                    <a:pt x="f52" y="f53"/>
                    <a:pt x="f54" y="f55"/>
                    <a:pt x="f56" y="f55"/>
                  </a:cubicBezTo>
                  <a:cubicBezTo>
                    <a:pt x="f57" y="f55"/>
                    <a:pt x="f58" y="f59"/>
                    <a:pt x="f15" y="f60"/>
                  </a:cubicBezTo>
                  <a:cubicBezTo>
                    <a:pt x="f61" y="f62"/>
                    <a:pt x="f63" y="f64"/>
                    <a:pt x="f65" y="f66"/>
                  </a:cubicBezTo>
                  <a:lnTo>
                    <a:pt x="f67" y="f68"/>
                  </a:lnTo>
                  <a:cubicBezTo>
                    <a:pt x="f69" y="f15"/>
                    <a:pt x="f70" y="f71"/>
                    <a:pt x="f72" y="f71"/>
                  </a:cubicBezTo>
                  <a:lnTo>
                    <a:pt x="f73" y="f71"/>
                  </a:lnTo>
                  <a:cubicBezTo>
                    <a:pt x="f74" y="f75"/>
                    <a:pt x="f76" y="f18"/>
                    <a:pt x="f76" y="f77"/>
                  </a:cubicBezTo>
                  <a:cubicBezTo>
                    <a:pt x="f76" y="f78"/>
                    <a:pt x="f73" y="f6"/>
                    <a:pt x="f79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27" name="Google Shape;10443;p74">
            <a:extLst>
              <a:ext uri="{FF2B5EF4-FFF2-40B4-BE49-F238E27FC236}">
                <a16:creationId xmlns:a16="http://schemas.microsoft.com/office/drawing/2014/main" id="{DF3E5342-BE95-4CC3-D2AB-1AF14D5115FD}"/>
              </a:ext>
            </a:extLst>
          </p:cNvPr>
          <p:cNvGrpSpPr/>
          <p:nvPr/>
        </p:nvGrpSpPr>
        <p:grpSpPr>
          <a:xfrm>
            <a:off x="7178279" y="3209317"/>
            <a:ext cx="413345" cy="440551"/>
            <a:chOff x="11314401" y="4449570"/>
            <a:chExt cx="551127" cy="587401"/>
          </a:xfrm>
          <a:solidFill>
            <a:srgbClr val="C00000"/>
          </a:solidFill>
        </p:grpSpPr>
        <p:sp>
          <p:nvSpPr>
            <p:cNvPr id="128" name="Google Shape;10444;p74">
              <a:extLst>
                <a:ext uri="{FF2B5EF4-FFF2-40B4-BE49-F238E27FC236}">
                  <a16:creationId xmlns:a16="http://schemas.microsoft.com/office/drawing/2014/main" id="{C16FAADD-F011-F8FD-4FCD-DB069A038F59}"/>
                </a:ext>
              </a:extLst>
            </p:cNvPr>
            <p:cNvSpPr/>
            <p:nvPr/>
          </p:nvSpPr>
          <p:spPr>
            <a:xfrm>
              <a:off x="11362773" y="4449570"/>
              <a:ext cx="161291" cy="17189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7"/>
                <a:gd name="f4" fmla="val 1733"/>
                <a:gd name="f5" fmla="val 1"/>
                <a:gd name="f6" fmla="val 788"/>
                <a:gd name="f7" fmla="val 2679"/>
                <a:gd name="f8" fmla="val 3466"/>
                <a:gd name="f9" fmla="val 2678"/>
                <a:gd name="f10" fmla="*/ f0 1 3467"/>
                <a:gd name="f11" fmla="*/ f1 1 3467"/>
                <a:gd name="f12" fmla="+- f3 0 f2"/>
                <a:gd name="f13" fmla="*/ f12 1 3467"/>
                <a:gd name="f14" fmla="*/ f2 1 f13"/>
                <a:gd name="f15" fmla="*/ f3 1 f13"/>
                <a:gd name="f16" fmla="*/ f14 f10 1"/>
                <a:gd name="f17" fmla="*/ f15 f10 1"/>
                <a:gd name="f18" fmla="*/ f15 f11 1"/>
                <a:gd name="f19" fmla="*/ f14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6" t="f19" r="f17" b="f18"/>
              <a:pathLst>
                <a:path w="3467" h="3467">
                  <a:moveTo>
                    <a:pt x="f4" y="f5"/>
                  </a:moveTo>
                  <a:cubicBezTo>
                    <a:pt x="f6" y="f5"/>
                    <a:pt x="f5" y="f6"/>
                    <a:pt x="f5" y="f4"/>
                  </a:cubicBezTo>
                  <a:cubicBezTo>
                    <a:pt x="f5" y="f7"/>
                    <a:pt x="f6" y="f8"/>
                    <a:pt x="f4" y="f8"/>
                  </a:cubicBezTo>
                  <a:cubicBezTo>
                    <a:pt x="f9" y="f8"/>
                    <a:pt x="f8" y="f7"/>
                    <a:pt x="f8" y="f4"/>
                  </a:cubicBezTo>
                  <a:cubicBezTo>
                    <a:pt x="f8" y="f6"/>
                    <a:pt x="f9" y="f5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29" name="Google Shape;10445;p74">
              <a:extLst>
                <a:ext uri="{FF2B5EF4-FFF2-40B4-BE49-F238E27FC236}">
                  <a16:creationId xmlns:a16="http://schemas.microsoft.com/office/drawing/2014/main" id="{345AD211-5F8A-7844-5F4D-676F45E10A3A}"/>
                </a:ext>
              </a:extLst>
            </p:cNvPr>
            <p:cNvSpPr/>
            <p:nvPr/>
          </p:nvSpPr>
          <p:spPr>
            <a:xfrm>
              <a:off x="11575279" y="4519879"/>
              <a:ext cx="193523" cy="13475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60"/>
                <a:gd name="f4" fmla="val 2718"/>
                <a:gd name="f5" fmla="val 347"/>
                <a:gd name="f6" fmla="val 158"/>
                <a:gd name="f7" fmla="val 1"/>
                <a:gd name="f8" fmla="val 536"/>
                <a:gd name="f9" fmla="val 95"/>
                <a:gd name="f10" fmla="val 662"/>
                <a:gd name="f11" fmla="val 316"/>
                <a:gd name="f12" fmla="val 2395"/>
                <a:gd name="f13" fmla="val 2584"/>
                <a:gd name="f14" fmla="val 2742"/>
                <a:gd name="f15" fmla="val 820"/>
                <a:gd name="f16" fmla="val 1009"/>
                <a:gd name="f17" fmla="val 1576"/>
                <a:gd name="f18" fmla="val 2616"/>
                <a:gd name="f19" fmla="val 1450"/>
                <a:gd name="f20" fmla="val 2568"/>
                <a:gd name="f21" fmla="val 1387"/>
                <a:gd name="f22" fmla="val 2482"/>
                <a:gd name="f23" fmla="val 1355"/>
                <a:gd name="f24" fmla="val 2391"/>
                <a:gd name="f25" fmla="val 2301"/>
                <a:gd name="f26" fmla="val 2206"/>
                <a:gd name="f27" fmla="val 2143"/>
                <a:gd name="f28" fmla="val 2049"/>
                <a:gd name="f29" fmla="val 1796"/>
                <a:gd name="f30" fmla="val 1922"/>
                <a:gd name="f31" fmla="val 2868"/>
                <a:gd name="f32" fmla="val 2647"/>
                <a:gd name="f33" fmla="val 2931"/>
                <a:gd name="f34" fmla="val 2694"/>
                <a:gd name="f35" fmla="val 3017"/>
                <a:gd name="f36" fmla="val 3104"/>
                <a:gd name="f37" fmla="val 3191"/>
                <a:gd name="f38" fmla="val 3277"/>
                <a:gd name="f39" fmla="val 3340"/>
                <a:gd name="f40" fmla="val 4033"/>
                <a:gd name="f41" fmla="val 4159"/>
                <a:gd name="f42" fmla="val 3986"/>
                <a:gd name="f43" fmla="val 3899"/>
                <a:gd name="f44" fmla="val 3809"/>
                <a:gd name="f45" fmla="val 3718"/>
                <a:gd name="f46" fmla="val 3624"/>
                <a:gd name="f47" fmla="val 3561"/>
                <a:gd name="f48" fmla="val 3466"/>
                <a:gd name="f49" fmla="val 441"/>
                <a:gd name="f50" fmla="val 2994"/>
                <a:gd name="f51" fmla="val 2427"/>
                <a:gd name="f52" fmla="*/ f0 1 4160"/>
                <a:gd name="f53" fmla="*/ f1 1 2718"/>
                <a:gd name="f54" fmla="+- f4 0 f2"/>
                <a:gd name="f55" fmla="+- f3 0 f2"/>
                <a:gd name="f56" fmla="*/ f55 1 4160"/>
                <a:gd name="f57" fmla="*/ f54 1 2718"/>
                <a:gd name="f58" fmla="*/ f2 1 f56"/>
                <a:gd name="f59" fmla="*/ f3 1 f56"/>
                <a:gd name="f60" fmla="*/ f2 1 f57"/>
                <a:gd name="f61" fmla="*/ f4 1 f57"/>
                <a:gd name="f62" fmla="*/ f58 f52 1"/>
                <a:gd name="f63" fmla="*/ f59 f52 1"/>
                <a:gd name="f64" fmla="*/ f61 f53 1"/>
                <a:gd name="f65" fmla="*/ f60 f5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2" t="f65" r="f63" b="f64"/>
              <a:pathLst>
                <a:path w="4160" h="2718">
                  <a:moveTo>
                    <a:pt x="f5" y="f2"/>
                  </a:moveTo>
                  <a:cubicBezTo>
                    <a:pt x="f6" y="f2"/>
                    <a:pt x="f7" y="f6"/>
                    <a:pt x="f7" y="f5"/>
                  </a:cubicBezTo>
                  <a:cubicBezTo>
                    <a:pt x="f7" y="f8"/>
                    <a:pt x="f9" y="f10"/>
                    <a:pt x="f11" y="f10"/>
                  </a:cubicBezTo>
                  <a:lnTo>
                    <a:pt x="f12" y="f10"/>
                  </a:lnTo>
                  <a:cubicBezTo>
                    <a:pt x="f13" y="f10"/>
                    <a:pt x="f14" y="f15"/>
                    <a:pt x="f14" y="f16"/>
                  </a:cubicBezTo>
                  <a:lnTo>
                    <a:pt x="f14" y="f17"/>
                  </a:lnTo>
                  <a:lnTo>
                    <a:pt x="f18" y="f19"/>
                  </a:lnTo>
                  <a:cubicBezTo>
                    <a:pt x="f20" y="f21"/>
                    <a:pt x="f22" y="f23"/>
                    <a:pt x="f24" y="f23"/>
                  </a:cubicBezTo>
                  <a:cubicBezTo>
                    <a:pt x="f25" y="f23"/>
                    <a:pt x="f26" y="f21"/>
                    <a:pt x="f27" y="f19"/>
                  </a:cubicBezTo>
                  <a:cubicBezTo>
                    <a:pt x="f28" y="f17"/>
                    <a:pt x="f28" y="f29"/>
                    <a:pt x="f27" y="f30"/>
                  </a:cubicBezTo>
                  <a:lnTo>
                    <a:pt x="f31" y="f32"/>
                  </a:lnTo>
                  <a:cubicBezTo>
                    <a:pt x="f33" y="f34"/>
                    <a:pt x="f35" y="f4"/>
                    <a:pt x="f36" y="f4"/>
                  </a:cubicBezTo>
                  <a:cubicBezTo>
                    <a:pt x="f37" y="f4"/>
                    <a:pt x="f38" y="f34"/>
                    <a:pt x="f39" y="f32"/>
                  </a:cubicBezTo>
                  <a:lnTo>
                    <a:pt x="f40" y="f30"/>
                  </a:lnTo>
                  <a:cubicBezTo>
                    <a:pt x="f41" y="f29"/>
                    <a:pt x="f41" y="f17"/>
                    <a:pt x="f40" y="f19"/>
                  </a:cubicBezTo>
                  <a:cubicBezTo>
                    <a:pt x="f42" y="f21"/>
                    <a:pt x="f43" y="f23"/>
                    <a:pt x="f44" y="f23"/>
                  </a:cubicBezTo>
                  <a:cubicBezTo>
                    <a:pt x="f45" y="f23"/>
                    <a:pt x="f46" y="f21"/>
                    <a:pt x="f47" y="f19"/>
                  </a:cubicBezTo>
                  <a:lnTo>
                    <a:pt x="f48" y="f17"/>
                  </a:lnTo>
                  <a:lnTo>
                    <a:pt x="f48" y="f16"/>
                  </a:lnTo>
                  <a:cubicBezTo>
                    <a:pt x="f48" y="f49"/>
                    <a:pt x="f50" y="f2"/>
                    <a:pt x="f51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30" name="Google Shape;10446;p74">
              <a:extLst>
                <a:ext uri="{FF2B5EF4-FFF2-40B4-BE49-F238E27FC236}">
                  <a16:creationId xmlns:a16="http://schemas.microsoft.com/office/drawing/2014/main" id="{D672E20E-5305-0819-4041-6BC73D863186}"/>
                </a:ext>
              </a:extLst>
            </p:cNvPr>
            <p:cNvSpPr/>
            <p:nvPr/>
          </p:nvSpPr>
          <p:spPr>
            <a:xfrm>
              <a:off x="11374505" y="4826742"/>
              <a:ext cx="197903" cy="13698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254"/>
                <a:gd name="f4" fmla="val 2763"/>
                <a:gd name="f5" fmla="val 1095"/>
                <a:gd name="f6" fmla="val 1002"/>
                <a:gd name="f7" fmla="val 904"/>
                <a:gd name="f8" fmla="val 28"/>
                <a:gd name="f9" fmla="val 820"/>
                <a:gd name="f10" fmla="val 112"/>
                <a:gd name="f11" fmla="val 127"/>
                <a:gd name="f12" fmla="val 805"/>
                <a:gd name="f13" fmla="val 1"/>
                <a:gd name="f14" fmla="val 931"/>
                <a:gd name="f15" fmla="val 1184"/>
                <a:gd name="f16" fmla="val 1278"/>
                <a:gd name="f17" fmla="val 190"/>
                <a:gd name="f18" fmla="val 1341"/>
                <a:gd name="f19" fmla="val 276"/>
                <a:gd name="f20" fmla="val 1373"/>
                <a:gd name="f21" fmla="val 363"/>
                <a:gd name="f22" fmla="val 449"/>
                <a:gd name="f23" fmla="val 536"/>
                <a:gd name="f24" fmla="val 599"/>
                <a:gd name="f25" fmla="val 725"/>
                <a:gd name="f26" fmla="val 1719"/>
                <a:gd name="f27" fmla="val 2318"/>
                <a:gd name="f28" fmla="val 1198"/>
                <a:gd name="f29" fmla="val 2759"/>
                <a:gd name="f30" fmla="val 1733"/>
                <a:gd name="f31" fmla="val 3813"/>
                <a:gd name="f32" fmla="val 3837"/>
                <a:gd name="f33" fmla="val 2761"/>
                <a:gd name="f34" fmla="val 3861"/>
                <a:gd name="f35" fmla="val 3883"/>
                <a:gd name="f36" fmla="val 4122"/>
                <a:gd name="f37" fmla="val 2616"/>
                <a:gd name="f38" fmla="val 2444"/>
                <a:gd name="f39" fmla="val 2223"/>
                <a:gd name="f40" fmla="val 4096"/>
                <a:gd name="f41" fmla="val 2066"/>
                <a:gd name="f42" fmla="val 3907"/>
                <a:gd name="f43" fmla="val 1828"/>
                <a:gd name="f44" fmla="val 1639"/>
                <a:gd name="f45" fmla="val 1481"/>
                <a:gd name="f46" fmla="val 1908"/>
                <a:gd name="f47" fmla="val 1576"/>
                <a:gd name="f48" fmla="val 1824"/>
                <a:gd name="f49" fmla="val 1914"/>
                <a:gd name="f50" fmla="val 2001"/>
                <a:gd name="f51" fmla="val 2048"/>
                <a:gd name="f52" fmla="val 2174"/>
                <a:gd name="f53" fmla="val 1355"/>
                <a:gd name="f54" fmla="val 1292"/>
                <a:gd name="f55" fmla="val 81"/>
                <a:gd name="f56" fmla="val 1261"/>
                <a:gd name="f57" fmla="val 1229"/>
                <a:gd name="f58" fmla="val 18"/>
                <a:gd name="f59" fmla="val 1187"/>
                <a:gd name="f60" fmla="val 7"/>
                <a:gd name="f61" fmla="val 1142"/>
                <a:gd name="f62" fmla="*/ f0 1 4254"/>
                <a:gd name="f63" fmla="*/ f1 1 2763"/>
                <a:gd name="f64" fmla="+- f4 0 f2"/>
                <a:gd name="f65" fmla="+- f3 0 f2"/>
                <a:gd name="f66" fmla="*/ f65 1 4254"/>
                <a:gd name="f67" fmla="*/ f64 1 2763"/>
                <a:gd name="f68" fmla="*/ f2 1 f66"/>
                <a:gd name="f69" fmla="*/ f3 1 f66"/>
                <a:gd name="f70" fmla="*/ f2 1 f67"/>
                <a:gd name="f71" fmla="*/ f4 1 f67"/>
                <a:gd name="f72" fmla="*/ f68 f62 1"/>
                <a:gd name="f73" fmla="*/ f69 f62 1"/>
                <a:gd name="f74" fmla="*/ f71 f63 1"/>
                <a:gd name="f75" fmla="*/ f70 f6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2" t="f75" r="f73" b="f74"/>
              <a:pathLst>
                <a:path w="4254" h="2763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12"/>
                  </a:lnTo>
                  <a:cubicBezTo>
                    <a:pt x="f13" y="f14"/>
                    <a:pt x="f13" y="f15"/>
                    <a:pt x="f11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lnTo>
                    <a:pt x="f25" y="f15"/>
                  </a:lnTo>
                  <a:lnTo>
                    <a:pt x="f25" y="f26"/>
                  </a:lnTo>
                  <a:cubicBezTo>
                    <a:pt x="f25" y="f27"/>
                    <a:pt x="f28" y="f29"/>
                    <a:pt x="f30" y="f29"/>
                  </a:cubicBezTo>
                  <a:lnTo>
                    <a:pt x="f31" y="f29"/>
                  </a:lnTo>
                  <a:cubicBezTo>
                    <a:pt x="f32" y="f33"/>
                    <a:pt x="f34" y="f4"/>
                    <a:pt x="f35" y="f4"/>
                  </a:cubicBezTo>
                  <a:cubicBezTo>
                    <a:pt x="f36" y="f4"/>
                    <a:pt x="f3" y="f37"/>
                    <a:pt x="f3" y="f38"/>
                  </a:cubicBezTo>
                  <a:cubicBezTo>
                    <a:pt x="f3" y="f39"/>
                    <a:pt x="f40" y="f41"/>
                    <a:pt x="f42" y="f41"/>
                  </a:cubicBezTo>
                  <a:lnTo>
                    <a:pt x="f43" y="f41"/>
                  </a:lnTo>
                  <a:cubicBezTo>
                    <a:pt x="f44" y="f41"/>
                    <a:pt x="f45" y="f46"/>
                    <a:pt x="f45" y="f26"/>
                  </a:cubicBezTo>
                  <a:lnTo>
                    <a:pt x="f45" y="f15"/>
                  </a:lnTo>
                  <a:lnTo>
                    <a:pt x="f47" y="f16"/>
                  </a:lnTo>
                  <a:cubicBezTo>
                    <a:pt x="f44" y="f18"/>
                    <a:pt x="f30" y="f20"/>
                    <a:pt x="f48" y="f20"/>
                  </a:cubicBezTo>
                  <a:cubicBezTo>
                    <a:pt x="f49" y="f20"/>
                    <a:pt x="f50" y="f18"/>
                    <a:pt x="f51" y="f16"/>
                  </a:cubicBezTo>
                  <a:cubicBezTo>
                    <a:pt x="f52" y="f15"/>
                    <a:pt x="f52" y="f14"/>
                    <a:pt x="f51" y="f12"/>
                  </a:cubicBezTo>
                  <a:lnTo>
                    <a:pt x="f53" y="f10"/>
                  </a:lnTo>
                  <a:cubicBezTo>
                    <a:pt x="f54" y="f55"/>
                    <a:pt x="f56" y="f55"/>
                    <a:pt x="f57" y="f58"/>
                  </a:cubicBezTo>
                  <a:cubicBezTo>
                    <a:pt x="f59" y="f60"/>
                    <a:pt x="f61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31" name="Google Shape;10447;p74">
              <a:extLst>
                <a:ext uri="{FF2B5EF4-FFF2-40B4-BE49-F238E27FC236}">
                  <a16:creationId xmlns:a16="http://schemas.microsoft.com/office/drawing/2014/main" id="{64DA57DC-5F97-08E5-3154-3991478C1D92}"/>
                </a:ext>
              </a:extLst>
            </p:cNvPr>
            <p:cNvSpPr/>
            <p:nvPr/>
          </p:nvSpPr>
          <p:spPr>
            <a:xfrm>
              <a:off x="11652967" y="4690140"/>
              <a:ext cx="165661" cy="17030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61"/>
                <a:gd name="f4" fmla="val 3435"/>
                <a:gd name="f5" fmla="val 1796"/>
                <a:gd name="f6" fmla="val 788"/>
                <a:gd name="f7" fmla="val 1733"/>
                <a:gd name="f8" fmla="val 2647"/>
                <a:gd name="f9" fmla="val 3434"/>
                <a:gd name="f10" fmla="val 2741"/>
                <a:gd name="f11" fmla="val 2773"/>
                <a:gd name="f12" fmla="*/ f0 1 3561"/>
                <a:gd name="f13" fmla="*/ f1 1 3435"/>
                <a:gd name="f14" fmla="+- f4 0 f2"/>
                <a:gd name="f15" fmla="+- f3 0 f2"/>
                <a:gd name="f16" fmla="*/ f15 1 3561"/>
                <a:gd name="f17" fmla="*/ f14 1 3435"/>
                <a:gd name="f18" fmla="*/ f2 1 f16"/>
                <a:gd name="f19" fmla="*/ f3 1 f16"/>
                <a:gd name="f20" fmla="*/ f2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560" h="3435">
                  <a:moveTo>
                    <a:pt x="f5" y="f2"/>
                  </a:moveTo>
                  <a:cubicBezTo>
                    <a:pt x="f6" y="f2"/>
                    <a:pt x="f2" y="f6"/>
                    <a:pt x="f2" y="f7"/>
                  </a:cubicBezTo>
                  <a:cubicBezTo>
                    <a:pt x="f2" y="f8"/>
                    <a:pt x="f6" y="f9"/>
                    <a:pt x="f5" y="f9"/>
                  </a:cubicBezTo>
                  <a:cubicBezTo>
                    <a:pt x="f10" y="f9"/>
                    <a:pt x="f3" y="f8"/>
                    <a:pt x="f3" y="f7"/>
                  </a:cubicBezTo>
                  <a:cubicBezTo>
                    <a:pt x="f3" y="f6"/>
                    <a:pt x="f11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32" name="Google Shape;10448;p74">
              <a:extLst>
                <a:ext uri="{FF2B5EF4-FFF2-40B4-BE49-F238E27FC236}">
                  <a16:creationId xmlns:a16="http://schemas.microsoft.com/office/drawing/2014/main" id="{9150D667-3F05-7086-7637-042560C40349}"/>
                </a:ext>
              </a:extLst>
            </p:cNvPr>
            <p:cNvSpPr/>
            <p:nvPr/>
          </p:nvSpPr>
          <p:spPr>
            <a:xfrm>
              <a:off x="11314401" y="4618296"/>
              <a:ext cx="258007" cy="17497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546"/>
                <a:gd name="f4" fmla="val 3529"/>
                <a:gd name="f5" fmla="val 1072"/>
                <a:gd name="f6" fmla="val 442"/>
                <a:gd name="f7" fmla="val 536"/>
                <a:gd name="f8" fmla="val 32"/>
                <a:gd name="f9" fmla="val 1292"/>
                <a:gd name="f10" fmla="val 2143"/>
                <a:gd name="f11" fmla="val 3182"/>
                <a:gd name="f12" fmla="val 1"/>
                <a:gd name="f13" fmla="val 3371"/>
                <a:gd name="f14" fmla="val 158"/>
                <a:gd name="f15" fmla="val 347"/>
                <a:gd name="f16" fmla="val 5199"/>
                <a:gd name="f17" fmla="val 5388"/>
                <a:gd name="f18" fmla="val 5168"/>
                <a:gd name="f19" fmla="val 4538"/>
                <a:gd name="f20" fmla="val 4096"/>
                <a:gd name="f21" fmla="val 473"/>
                <a:gd name="f22" fmla="val 3466"/>
                <a:gd name="f23" fmla="val 756"/>
                <a:gd name="f24" fmla="val 2805"/>
                <a:gd name="f25" fmla="val 1513"/>
                <a:gd name="f26" fmla="val 504"/>
                <a:gd name="f27" fmla="*/ f0 1 5546"/>
                <a:gd name="f28" fmla="*/ f1 1 3529"/>
                <a:gd name="f29" fmla="+- f4 0 f2"/>
                <a:gd name="f30" fmla="+- f3 0 f2"/>
                <a:gd name="f31" fmla="*/ f30 1 5546"/>
                <a:gd name="f32" fmla="*/ f29 1 3529"/>
                <a:gd name="f33" fmla="*/ f2 1 f31"/>
                <a:gd name="f34" fmla="*/ f3 1 f31"/>
                <a:gd name="f35" fmla="*/ f2 1 f32"/>
                <a:gd name="f36" fmla="*/ f4 1 f32"/>
                <a:gd name="f37" fmla="*/ f33 f27 1"/>
                <a:gd name="f38" fmla="*/ f34 f27 1"/>
                <a:gd name="f39" fmla="*/ f36 f28 1"/>
                <a:gd name="f40" fmla="*/ f35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5546" h="3529">
                  <a:moveTo>
                    <a:pt x="f5" y="f2"/>
                  </a:moveTo>
                  <a:cubicBezTo>
                    <a:pt x="f6" y="f7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12" y="f13"/>
                    <a:pt x="f14" y="f4"/>
                    <a:pt x="f15" y="f4"/>
                  </a:cubicBezTo>
                  <a:lnTo>
                    <a:pt x="f16" y="f4"/>
                  </a:lnTo>
                  <a:cubicBezTo>
                    <a:pt x="f17" y="f4"/>
                    <a:pt x="f3" y="f13"/>
                    <a:pt x="f3" y="f11"/>
                  </a:cubicBezTo>
                  <a:lnTo>
                    <a:pt x="f3" y="f10"/>
                  </a:lnTo>
                  <a:cubicBezTo>
                    <a:pt x="f3" y="f9"/>
                    <a:pt x="f18" y="f7"/>
                    <a:pt x="f19" y="f2"/>
                  </a:cubicBezTo>
                  <a:cubicBezTo>
                    <a:pt x="f20" y="f21"/>
                    <a:pt x="f22" y="f23"/>
                    <a:pt x="f24" y="f23"/>
                  </a:cubicBezTo>
                  <a:cubicBezTo>
                    <a:pt x="f10" y="f23"/>
                    <a:pt x="f25" y="f26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33" name="Google Shape;10449;p74">
              <a:extLst>
                <a:ext uri="{FF2B5EF4-FFF2-40B4-BE49-F238E27FC236}">
                  <a16:creationId xmlns:a16="http://schemas.microsoft.com/office/drawing/2014/main" id="{6077C3CD-ABFD-0E96-2D65-DF1FF9B94E74}"/>
                </a:ext>
              </a:extLst>
            </p:cNvPr>
            <p:cNvSpPr/>
            <p:nvPr/>
          </p:nvSpPr>
          <p:spPr>
            <a:xfrm>
              <a:off x="11604595" y="4858819"/>
              <a:ext cx="260933" cy="17815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609"/>
                <a:gd name="f4" fmla="val 3593"/>
                <a:gd name="f5" fmla="val 1009"/>
                <a:gd name="f6" fmla="val 1"/>
                <a:gd name="f7" fmla="val 379"/>
                <a:gd name="f8" fmla="val 537"/>
                <a:gd name="f9" fmla="val 1261"/>
                <a:gd name="f10" fmla="val 2143"/>
                <a:gd name="f11" fmla="val 3246"/>
                <a:gd name="f12" fmla="val 3435"/>
                <a:gd name="f13" fmla="val 158"/>
                <a:gd name="f14" fmla="val 3592"/>
                <a:gd name="f15" fmla="val 347"/>
                <a:gd name="f16" fmla="val 5262"/>
                <a:gd name="f17" fmla="val 5451"/>
                <a:gd name="f18" fmla="val 5577"/>
                <a:gd name="f19" fmla="val 5199"/>
                <a:gd name="f20" fmla="val 4569"/>
                <a:gd name="f21" fmla="val 4128"/>
                <a:gd name="f22" fmla="val 474"/>
                <a:gd name="f23" fmla="val 3498"/>
                <a:gd name="f24" fmla="val 757"/>
                <a:gd name="f25" fmla="val 2773"/>
                <a:gd name="f26" fmla="val 2080"/>
                <a:gd name="f27" fmla="val 1450"/>
                <a:gd name="f28" fmla="*/ f0 1 5609"/>
                <a:gd name="f29" fmla="*/ f1 1 3593"/>
                <a:gd name="f30" fmla="+- f4 0 f2"/>
                <a:gd name="f31" fmla="+- f3 0 f2"/>
                <a:gd name="f32" fmla="*/ f31 1 5609"/>
                <a:gd name="f33" fmla="*/ f30 1 3593"/>
                <a:gd name="f34" fmla="*/ f2 1 f32"/>
                <a:gd name="f35" fmla="*/ f3 1 f32"/>
                <a:gd name="f36" fmla="*/ f2 1 f33"/>
                <a:gd name="f37" fmla="*/ f4 1 f33"/>
                <a:gd name="f38" fmla="*/ f34 f28 1"/>
                <a:gd name="f39" fmla="*/ f35 f28 1"/>
                <a:gd name="f40" fmla="*/ f37 f29 1"/>
                <a:gd name="f41" fmla="*/ f36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5609" h="3593">
                  <a:moveTo>
                    <a:pt x="f5" y="f6"/>
                  </a:moveTo>
                  <a:cubicBezTo>
                    <a:pt x="f7" y="f8"/>
                    <a:pt x="f6" y="f9"/>
                    <a:pt x="f6" y="f10"/>
                  </a:cubicBezTo>
                  <a:lnTo>
                    <a:pt x="f6" y="f11"/>
                  </a:lnTo>
                  <a:cubicBezTo>
                    <a:pt x="f6" y="f12"/>
                    <a:pt x="f13" y="f14"/>
                    <a:pt x="f15" y="f14"/>
                  </a:cubicBezTo>
                  <a:lnTo>
                    <a:pt x="f16" y="f14"/>
                  </a:lnTo>
                  <a:cubicBezTo>
                    <a:pt x="f17" y="f14"/>
                    <a:pt x="f3" y="f12"/>
                    <a:pt x="f3" y="f11"/>
                  </a:cubicBezTo>
                  <a:lnTo>
                    <a:pt x="f3" y="f10"/>
                  </a:lnTo>
                  <a:cubicBezTo>
                    <a:pt x="f18" y="f9"/>
                    <a:pt x="f19" y="f8"/>
                    <a:pt x="f20" y="f6"/>
                  </a:cubicBezTo>
                  <a:cubicBezTo>
                    <a:pt x="f21" y="f22"/>
                    <a:pt x="f23" y="f24"/>
                    <a:pt x="f25" y="f24"/>
                  </a:cubicBezTo>
                  <a:cubicBezTo>
                    <a:pt x="f26" y="f24"/>
                    <a:pt x="f27" y="f22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34" name="Google Shape;10468;p74">
            <a:extLst>
              <a:ext uri="{FF2B5EF4-FFF2-40B4-BE49-F238E27FC236}">
                <a16:creationId xmlns:a16="http://schemas.microsoft.com/office/drawing/2014/main" id="{043291E2-CD42-5DB0-A769-A2C3D296C33A}"/>
              </a:ext>
            </a:extLst>
          </p:cNvPr>
          <p:cNvGrpSpPr/>
          <p:nvPr/>
        </p:nvGrpSpPr>
        <p:grpSpPr>
          <a:xfrm>
            <a:off x="3210994" y="3377510"/>
            <a:ext cx="362151" cy="384939"/>
            <a:chOff x="6024688" y="4673827"/>
            <a:chExt cx="482868" cy="513252"/>
          </a:xfrm>
          <a:solidFill>
            <a:srgbClr val="C00000"/>
          </a:solidFill>
        </p:grpSpPr>
        <p:sp>
          <p:nvSpPr>
            <p:cNvPr id="135" name="Google Shape;10469;p74">
              <a:extLst>
                <a:ext uri="{FF2B5EF4-FFF2-40B4-BE49-F238E27FC236}">
                  <a16:creationId xmlns:a16="http://schemas.microsoft.com/office/drawing/2014/main" id="{F044BA56-E0B4-EC62-49D6-B0BF41ACDF4F}"/>
                </a:ext>
              </a:extLst>
            </p:cNvPr>
            <p:cNvSpPr/>
            <p:nvPr/>
          </p:nvSpPr>
          <p:spPr>
            <a:xfrm>
              <a:off x="6308985" y="4975451"/>
              <a:ext cx="198571" cy="21162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5"/>
                <a:gd name="f4" fmla="val 2395"/>
                <a:gd name="f5" fmla="val 1324"/>
                <a:gd name="f6" fmla="val 2616"/>
                <a:gd name="f7" fmla="val 2773"/>
                <a:gd name="f8" fmla="val 1482"/>
                <a:gd name="f9" fmla="val 1702"/>
                <a:gd name="f10" fmla="val 2049"/>
                <a:gd name="f11" fmla="val 3120"/>
                <a:gd name="f12" fmla="val 3309"/>
                <a:gd name="f13" fmla="val 3466"/>
                <a:gd name="f14" fmla="val 2206"/>
                <a:gd name="f15" fmla="val 2584"/>
                <a:gd name="f16" fmla="val 2742"/>
                <a:gd name="f17" fmla="val 2458"/>
                <a:gd name="f18" fmla="val 1"/>
                <a:gd name="f19" fmla="val 1104"/>
                <a:gd name="f20" fmla="val 1103"/>
                <a:gd name="f21" fmla="val 2427"/>
                <a:gd name="f22" fmla="val 3781"/>
                <a:gd name="f23" fmla="val 4884"/>
                <a:gd name="f24" fmla="val 3782"/>
                <a:gd name="f25" fmla="val 4853"/>
                <a:gd name="f26" fmla="val 1072"/>
                <a:gd name="f27" fmla="*/ f0 1 4885"/>
                <a:gd name="f28" fmla="*/ f1 1 4885"/>
                <a:gd name="f29" fmla="+- f3 0 f2"/>
                <a:gd name="f30" fmla="*/ f29 1 4885"/>
                <a:gd name="f31" fmla="*/ f2 1 f30"/>
                <a:gd name="f32" fmla="*/ f3 1 f30"/>
                <a:gd name="f33" fmla="*/ f31 f27 1"/>
                <a:gd name="f34" fmla="*/ f32 f27 1"/>
                <a:gd name="f35" fmla="*/ f32 f28 1"/>
                <a:gd name="f36" fmla="*/ f31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3" t="f36" r="f34" b="f35"/>
              <a:pathLst>
                <a:path w="4885" h="4885">
                  <a:moveTo>
                    <a:pt x="f4" y="f5"/>
                  </a:moveTo>
                  <a:cubicBezTo>
                    <a:pt x="f6" y="f5"/>
                    <a:pt x="f7" y="f8"/>
                    <a:pt x="f7" y="f9"/>
                  </a:cubicBezTo>
                  <a:lnTo>
                    <a:pt x="f7" y="f10"/>
                  </a:lnTo>
                  <a:lnTo>
                    <a:pt x="f11" y="f10"/>
                  </a:lnTo>
                  <a:cubicBezTo>
                    <a:pt x="f12" y="f10"/>
                    <a:pt x="f13" y="f14"/>
                    <a:pt x="f13" y="f4"/>
                  </a:cubicBezTo>
                  <a:cubicBezTo>
                    <a:pt x="f13" y="f15"/>
                    <a:pt x="f12" y="f16"/>
                    <a:pt x="f11" y="f16"/>
                  </a:cubicBezTo>
                  <a:lnTo>
                    <a:pt x="f4" y="f16"/>
                  </a:lnTo>
                  <a:cubicBezTo>
                    <a:pt x="f14" y="f16"/>
                    <a:pt x="f10" y="f15"/>
                    <a:pt x="f10" y="f4"/>
                  </a:cubicBezTo>
                  <a:lnTo>
                    <a:pt x="f10" y="f9"/>
                  </a:lnTo>
                  <a:cubicBezTo>
                    <a:pt x="f10" y="f8"/>
                    <a:pt x="f14" y="f5"/>
                    <a:pt x="f4" y="f5"/>
                  </a:cubicBezTo>
                  <a:close/>
                  <a:moveTo>
                    <a:pt x="f17" y="f18"/>
                  </a:moveTo>
                  <a:cubicBezTo>
                    <a:pt x="f19" y="f18"/>
                    <a:pt x="f18" y="f20"/>
                    <a:pt x="f18" y="f21"/>
                  </a:cubicBezTo>
                  <a:cubicBezTo>
                    <a:pt x="f18" y="f22"/>
                    <a:pt x="f19" y="f23"/>
                    <a:pt x="f17" y="f23"/>
                  </a:cubicBezTo>
                  <a:cubicBezTo>
                    <a:pt x="f24" y="f23"/>
                    <a:pt x="f23" y="f22"/>
                    <a:pt x="f23" y="f21"/>
                  </a:cubicBezTo>
                  <a:cubicBezTo>
                    <a:pt x="f25" y="f26"/>
                    <a:pt x="f24" y="f18"/>
                    <a:pt x="f17" y="f1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36" name="Google Shape;10470;p74">
              <a:extLst>
                <a:ext uri="{FF2B5EF4-FFF2-40B4-BE49-F238E27FC236}">
                  <a16:creationId xmlns:a16="http://schemas.microsoft.com/office/drawing/2014/main" id="{2A66DCAA-28BA-4D5D-872A-56DD9C3111E3}"/>
                </a:ext>
              </a:extLst>
            </p:cNvPr>
            <p:cNvSpPr/>
            <p:nvPr/>
          </p:nvSpPr>
          <p:spPr>
            <a:xfrm>
              <a:off x="6025996" y="4825325"/>
              <a:ext cx="423924" cy="30031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429"/>
                <a:gd name="f4" fmla="val 6932"/>
                <a:gd name="f5" fmla="val 2426"/>
                <a:gd name="f6" fmla="val 662"/>
                <a:gd name="f7" fmla="val 2647"/>
                <a:gd name="f8" fmla="val 2804"/>
                <a:gd name="f9" fmla="val 819"/>
                <a:gd name="f10" fmla="val 1008"/>
                <a:gd name="f11" fmla="val 1197"/>
                <a:gd name="f12" fmla="val 1355"/>
                <a:gd name="f13" fmla="val 1733"/>
                <a:gd name="f14" fmla="val 1544"/>
                <a:gd name="f15" fmla="val 1387"/>
                <a:gd name="f16" fmla="val 4537"/>
                <a:gd name="f17" fmla="val 4726"/>
                <a:gd name="f18" fmla="val 4884"/>
                <a:gd name="f19" fmla="val 4695"/>
                <a:gd name="f20" fmla="val 3812"/>
                <a:gd name="f21" fmla="val 3623"/>
                <a:gd name="f22" fmla="val 3466"/>
                <a:gd name="f23" fmla="val 6648"/>
                <a:gd name="f24" fmla="val 6837"/>
                <a:gd name="f25" fmla="val 6994"/>
                <a:gd name="f26" fmla="val 5955"/>
                <a:gd name="f27" fmla="val 5734"/>
                <a:gd name="f28" fmla="val 5577"/>
                <a:gd name="f29" fmla="val 8727"/>
                <a:gd name="f30" fmla="val 8948"/>
                <a:gd name="f31" fmla="val 9105"/>
                <a:gd name="f32" fmla="val 8034"/>
                <a:gd name="f33" fmla="val 7845"/>
                <a:gd name="f34" fmla="val 7688"/>
                <a:gd name="f35" fmla="val 2080"/>
                <a:gd name="f36" fmla="val 2237"/>
                <a:gd name="f37" fmla="val 2773"/>
                <a:gd name="f38" fmla="val 2206"/>
                <a:gd name="f39" fmla="val 4001"/>
                <a:gd name="f40" fmla="val 4159"/>
                <a:gd name="f41" fmla="val 4852"/>
                <a:gd name="f42" fmla="val 5010"/>
                <a:gd name="f43" fmla="val 5199"/>
                <a:gd name="f44" fmla="val 5388"/>
                <a:gd name="f45" fmla="val 5545"/>
                <a:gd name="f46" fmla="val 5892"/>
                <a:gd name="f47" fmla="val 6459"/>
                <a:gd name="f48" fmla="val 473"/>
                <a:gd name="f49" fmla="val 6931"/>
                <a:gd name="f50" fmla="val 1071"/>
                <a:gd name="f51" fmla="val 6490"/>
                <a:gd name="f52" fmla="val 6364"/>
                <a:gd name="f53" fmla="val 6616"/>
                <a:gd name="f54" fmla="val 6301"/>
                <a:gd name="f55" fmla="val 6270"/>
                <a:gd name="f56" fmla="val 5797"/>
                <a:gd name="f57" fmla="val 6333"/>
                <a:gd name="f58" fmla="val 5671"/>
                <a:gd name="f59" fmla="val 8066"/>
                <a:gd name="f60" fmla="val 2741"/>
                <a:gd name="f61" fmla="val 9420"/>
                <a:gd name="f62" fmla="val 9767"/>
                <a:gd name="f63" fmla="val 10113"/>
                <a:gd name="f64" fmla="val 2836"/>
                <a:gd name="f65" fmla="val 10428"/>
                <a:gd name="f66" fmla="val 2962"/>
                <a:gd name="f67" fmla="*/ f0 1 10429"/>
                <a:gd name="f68" fmla="*/ f1 1 6932"/>
                <a:gd name="f69" fmla="+- f4 0 f2"/>
                <a:gd name="f70" fmla="+- f3 0 f2"/>
                <a:gd name="f71" fmla="*/ f70 1 10429"/>
                <a:gd name="f72" fmla="*/ f69 1 6932"/>
                <a:gd name="f73" fmla="*/ f2 1 f71"/>
                <a:gd name="f74" fmla="*/ f3 1 f71"/>
                <a:gd name="f75" fmla="*/ f2 1 f72"/>
                <a:gd name="f76" fmla="*/ f4 1 f72"/>
                <a:gd name="f77" fmla="*/ f73 f67 1"/>
                <a:gd name="f78" fmla="*/ f74 f67 1"/>
                <a:gd name="f79" fmla="*/ f76 f68 1"/>
                <a:gd name="f80" fmla="*/ f75 f6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7" t="f80" r="f78" b="f79"/>
              <a:pathLst>
                <a:path w="10429" h="6932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16" y="f6"/>
                  </a:moveTo>
                  <a:cubicBezTo>
                    <a:pt x="f17" y="f6"/>
                    <a:pt x="f18" y="f9"/>
                    <a:pt x="f18" y="f10"/>
                  </a:cubicBezTo>
                  <a:cubicBezTo>
                    <a:pt x="f18" y="f11"/>
                    <a:pt x="f19" y="f12"/>
                    <a:pt x="f16" y="f12"/>
                  </a:cubicBezTo>
                  <a:lnTo>
                    <a:pt x="f20" y="f12"/>
                  </a:lnTo>
                  <a:cubicBezTo>
                    <a:pt x="f21" y="f12"/>
                    <a:pt x="f22" y="f11"/>
                    <a:pt x="f22" y="f10"/>
                  </a:cubicBezTo>
                  <a:cubicBezTo>
                    <a:pt x="f22" y="f9"/>
                    <a:pt x="f21" y="f6"/>
                    <a:pt x="f20" y="f6"/>
                  </a:cubicBezTo>
                  <a:close/>
                  <a:moveTo>
                    <a:pt x="f23" y="f6"/>
                  </a:moveTo>
                  <a:cubicBezTo>
                    <a:pt x="f24" y="f6"/>
                    <a:pt x="f25" y="f9"/>
                    <a:pt x="f25" y="f10"/>
                  </a:cubicBezTo>
                  <a:cubicBezTo>
                    <a:pt x="f25" y="f11"/>
                    <a:pt x="f24" y="f12"/>
                    <a:pt x="f23" y="f12"/>
                  </a:cubicBezTo>
                  <a:lnTo>
                    <a:pt x="f26" y="f12"/>
                  </a:lnTo>
                  <a:cubicBezTo>
                    <a:pt x="f27" y="f12"/>
                    <a:pt x="f28" y="f11"/>
                    <a:pt x="f28" y="f10"/>
                  </a:cubicBezTo>
                  <a:cubicBezTo>
                    <a:pt x="f28" y="f9"/>
                    <a:pt x="f27" y="f6"/>
                    <a:pt x="f26" y="f6"/>
                  </a:cubicBezTo>
                  <a:close/>
                  <a:moveTo>
                    <a:pt x="f29" y="f6"/>
                  </a:moveTo>
                  <a:cubicBezTo>
                    <a:pt x="f30" y="f6"/>
                    <a:pt x="f31" y="f9"/>
                    <a:pt x="f31" y="f10"/>
                  </a:cubicBezTo>
                  <a:cubicBezTo>
                    <a:pt x="f31" y="f11"/>
                    <a:pt x="f30" y="f12"/>
                    <a:pt x="f29" y="f12"/>
                  </a:cubicBezTo>
                  <a:lnTo>
                    <a:pt x="f32" y="f12"/>
                  </a:lnTo>
                  <a:cubicBezTo>
                    <a:pt x="f33" y="f12"/>
                    <a:pt x="f34" y="f11"/>
                    <a:pt x="f34" y="f10"/>
                  </a:cubicBezTo>
                  <a:cubicBezTo>
                    <a:pt x="f34" y="f9"/>
                    <a:pt x="f33" y="f6"/>
                    <a:pt x="f32" y="f6"/>
                  </a:cubicBezTo>
                  <a:close/>
                  <a:moveTo>
                    <a:pt x="f5" y="f35"/>
                  </a:moveTo>
                  <a:cubicBezTo>
                    <a:pt x="f7" y="f35"/>
                    <a:pt x="f8" y="f36"/>
                    <a:pt x="f8" y="f5"/>
                  </a:cubicBezTo>
                  <a:cubicBezTo>
                    <a:pt x="f8" y="f7"/>
                    <a:pt x="f7" y="f37"/>
                    <a:pt x="f5" y="f37"/>
                  </a:cubicBezTo>
                  <a:lnTo>
                    <a:pt x="f13" y="f37"/>
                  </a:lnTo>
                  <a:cubicBezTo>
                    <a:pt x="f14" y="f37"/>
                    <a:pt x="f15" y="f7"/>
                    <a:pt x="f15" y="f5"/>
                  </a:cubicBezTo>
                  <a:cubicBezTo>
                    <a:pt x="f15" y="f38"/>
                    <a:pt x="f14" y="f35"/>
                    <a:pt x="f13" y="f35"/>
                  </a:cubicBezTo>
                  <a:close/>
                  <a:moveTo>
                    <a:pt x="f16" y="f35"/>
                  </a:moveTo>
                  <a:cubicBezTo>
                    <a:pt x="f17" y="f35"/>
                    <a:pt x="f18" y="f36"/>
                    <a:pt x="f18" y="f5"/>
                  </a:cubicBezTo>
                  <a:cubicBezTo>
                    <a:pt x="f18" y="f7"/>
                    <a:pt x="f19" y="f37"/>
                    <a:pt x="f16" y="f37"/>
                  </a:cubicBezTo>
                  <a:lnTo>
                    <a:pt x="f20" y="f37"/>
                  </a:lnTo>
                  <a:cubicBezTo>
                    <a:pt x="f21" y="f37"/>
                    <a:pt x="f22" y="f7"/>
                    <a:pt x="f22" y="f5"/>
                  </a:cubicBezTo>
                  <a:cubicBezTo>
                    <a:pt x="f22" y="f38"/>
                    <a:pt x="f21" y="f35"/>
                    <a:pt x="f20" y="f35"/>
                  </a:cubicBezTo>
                  <a:close/>
                  <a:moveTo>
                    <a:pt x="f23" y="f35"/>
                  </a:moveTo>
                  <a:cubicBezTo>
                    <a:pt x="f24" y="f35"/>
                    <a:pt x="f25" y="f36"/>
                    <a:pt x="f25" y="f5"/>
                  </a:cubicBezTo>
                  <a:cubicBezTo>
                    <a:pt x="f25" y="f7"/>
                    <a:pt x="f24" y="f37"/>
                    <a:pt x="f23" y="f37"/>
                  </a:cubicBezTo>
                  <a:lnTo>
                    <a:pt x="f26" y="f37"/>
                  </a:lnTo>
                  <a:cubicBezTo>
                    <a:pt x="f27" y="f37"/>
                    <a:pt x="f28" y="f7"/>
                    <a:pt x="f28" y="f5"/>
                  </a:cubicBezTo>
                  <a:cubicBezTo>
                    <a:pt x="f28" y="f38"/>
                    <a:pt x="f27" y="f35"/>
                    <a:pt x="f26" y="f35"/>
                  </a:cubicBezTo>
                  <a:close/>
                  <a:moveTo>
                    <a:pt x="f29" y="f35"/>
                  </a:moveTo>
                  <a:cubicBezTo>
                    <a:pt x="f30" y="f35"/>
                    <a:pt x="f31" y="f36"/>
                    <a:pt x="f31" y="f5"/>
                  </a:cubicBezTo>
                  <a:cubicBezTo>
                    <a:pt x="f31" y="f7"/>
                    <a:pt x="f30" y="f37"/>
                    <a:pt x="f29" y="f37"/>
                  </a:cubicBezTo>
                  <a:lnTo>
                    <a:pt x="f32" y="f37"/>
                  </a:lnTo>
                  <a:cubicBezTo>
                    <a:pt x="f33" y="f37"/>
                    <a:pt x="f34" y="f7"/>
                    <a:pt x="f34" y="f5"/>
                  </a:cubicBezTo>
                  <a:cubicBezTo>
                    <a:pt x="f34" y="f38"/>
                    <a:pt x="f33" y="f35"/>
                    <a:pt x="f32" y="f35"/>
                  </a:cubicBezTo>
                  <a:close/>
                  <a:moveTo>
                    <a:pt x="f5" y="f22"/>
                  </a:moveTo>
                  <a:cubicBezTo>
                    <a:pt x="f7" y="f22"/>
                    <a:pt x="f8" y="f21"/>
                    <a:pt x="f8" y="f20"/>
                  </a:cubicBezTo>
                  <a:cubicBezTo>
                    <a:pt x="f8" y="f39"/>
                    <a:pt x="f7" y="f40"/>
                    <a:pt x="f5" y="f40"/>
                  </a:cubicBezTo>
                  <a:lnTo>
                    <a:pt x="f13" y="f40"/>
                  </a:lnTo>
                  <a:cubicBezTo>
                    <a:pt x="f14" y="f40"/>
                    <a:pt x="f15" y="f39"/>
                    <a:pt x="f15" y="f20"/>
                  </a:cubicBezTo>
                  <a:cubicBezTo>
                    <a:pt x="f15" y="f21"/>
                    <a:pt x="f14" y="f22"/>
                    <a:pt x="f13" y="f22"/>
                  </a:cubicBezTo>
                  <a:close/>
                  <a:moveTo>
                    <a:pt x="f16" y="f22"/>
                  </a:moveTo>
                  <a:cubicBezTo>
                    <a:pt x="f17" y="f22"/>
                    <a:pt x="f18" y="f21"/>
                    <a:pt x="f18" y="f20"/>
                  </a:cubicBezTo>
                  <a:cubicBezTo>
                    <a:pt x="f18" y="f39"/>
                    <a:pt x="f19" y="f40"/>
                    <a:pt x="f16" y="f40"/>
                  </a:cubicBezTo>
                  <a:lnTo>
                    <a:pt x="f20" y="f40"/>
                  </a:lnTo>
                  <a:cubicBezTo>
                    <a:pt x="f21" y="f40"/>
                    <a:pt x="f22" y="f39"/>
                    <a:pt x="f22" y="f20"/>
                  </a:cubicBezTo>
                  <a:cubicBezTo>
                    <a:pt x="f22" y="f21"/>
                    <a:pt x="f21" y="f22"/>
                    <a:pt x="f20" y="f22"/>
                  </a:cubicBezTo>
                  <a:close/>
                  <a:moveTo>
                    <a:pt x="f23" y="f22"/>
                  </a:moveTo>
                  <a:cubicBezTo>
                    <a:pt x="f24" y="f22"/>
                    <a:pt x="f25" y="f21"/>
                    <a:pt x="f25" y="f20"/>
                  </a:cubicBezTo>
                  <a:cubicBezTo>
                    <a:pt x="f25" y="f39"/>
                    <a:pt x="f24" y="f40"/>
                    <a:pt x="f23" y="f40"/>
                  </a:cubicBezTo>
                  <a:lnTo>
                    <a:pt x="f26" y="f40"/>
                  </a:lnTo>
                  <a:cubicBezTo>
                    <a:pt x="f27" y="f40"/>
                    <a:pt x="f28" y="f39"/>
                    <a:pt x="f28" y="f20"/>
                  </a:cubicBezTo>
                  <a:cubicBezTo>
                    <a:pt x="f28" y="f21"/>
                    <a:pt x="f27" y="f22"/>
                    <a:pt x="f26" y="f22"/>
                  </a:cubicBezTo>
                  <a:close/>
                  <a:moveTo>
                    <a:pt x="f5" y="f41"/>
                  </a:moveTo>
                  <a:cubicBezTo>
                    <a:pt x="f7" y="f41"/>
                    <a:pt x="f8" y="f42"/>
                    <a:pt x="f8" y="f43"/>
                  </a:cubicBezTo>
                  <a:cubicBezTo>
                    <a:pt x="f8" y="f44"/>
                    <a:pt x="f7" y="f45"/>
                    <a:pt x="f5" y="f45"/>
                  </a:cubicBezTo>
                  <a:lnTo>
                    <a:pt x="f13" y="f45"/>
                  </a:lnTo>
                  <a:cubicBezTo>
                    <a:pt x="f14" y="f45"/>
                    <a:pt x="f15" y="f44"/>
                    <a:pt x="f15" y="f43"/>
                  </a:cubicBezTo>
                  <a:cubicBezTo>
                    <a:pt x="f15" y="f42"/>
                    <a:pt x="f14" y="f41"/>
                    <a:pt x="f13" y="f41"/>
                  </a:cubicBezTo>
                  <a:close/>
                  <a:moveTo>
                    <a:pt x="f16" y="f41"/>
                  </a:moveTo>
                  <a:cubicBezTo>
                    <a:pt x="f17" y="f41"/>
                    <a:pt x="f18" y="f42"/>
                    <a:pt x="f18" y="f43"/>
                  </a:cubicBezTo>
                  <a:cubicBezTo>
                    <a:pt x="f18" y="f44"/>
                    <a:pt x="f19" y="f45"/>
                    <a:pt x="f16" y="f45"/>
                  </a:cubicBezTo>
                  <a:lnTo>
                    <a:pt x="f20" y="f45"/>
                  </a:lnTo>
                  <a:cubicBezTo>
                    <a:pt x="f21" y="f45"/>
                    <a:pt x="f22" y="f44"/>
                    <a:pt x="f22" y="f43"/>
                  </a:cubicBezTo>
                  <a:cubicBezTo>
                    <a:pt x="f22" y="f42"/>
                    <a:pt x="f21" y="f41"/>
                    <a:pt x="f20" y="f41"/>
                  </a:cubicBezTo>
                  <a:close/>
                  <a:moveTo>
                    <a:pt x="f2" y="f2"/>
                  </a:moveTo>
                  <a:lnTo>
                    <a:pt x="f2" y="f46"/>
                  </a:lnTo>
                  <a:cubicBezTo>
                    <a:pt x="f2" y="f47"/>
                    <a:pt x="f48" y="f49"/>
                    <a:pt x="f50" y="f49"/>
                  </a:cubicBezTo>
                  <a:lnTo>
                    <a:pt x="f51" y="f49"/>
                  </a:lnTo>
                  <a:cubicBezTo>
                    <a:pt x="f52" y="f53"/>
                    <a:pt x="f54" y="f55"/>
                    <a:pt x="f54" y="f46"/>
                  </a:cubicBezTo>
                  <a:cubicBezTo>
                    <a:pt x="f54" y="f56"/>
                    <a:pt x="f57" y="f58"/>
                    <a:pt x="f57" y="f45"/>
                  </a:cubicBezTo>
                  <a:lnTo>
                    <a:pt x="f26" y="f45"/>
                  </a:lnTo>
                  <a:cubicBezTo>
                    <a:pt x="f27" y="f45"/>
                    <a:pt x="f28" y="f44"/>
                    <a:pt x="f28" y="f43"/>
                  </a:cubicBezTo>
                  <a:cubicBezTo>
                    <a:pt x="f28" y="f42"/>
                    <a:pt x="f27" y="f41"/>
                    <a:pt x="f26" y="f41"/>
                  </a:cubicBezTo>
                  <a:lnTo>
                    <a:pt x="f51" y="f41"/>
                  </a:lnTo>
                  <a:cubicBezTo>
                    <a:pt x="f49" y="f21"/>
                    <a:pt x="f59" y="f60"/>
                    <a:pt x="f61" y="f60"/>
                  </a:cubicBezTo>
                  <a:cubicBezTo>
                    <a:pt x="f62" y="f60"/>
                    <a:pt x="f63" y="f64"/>
                    <a:pt x="f65" y="f66"/>
                  </a:cubicBezTo>
                  <a:lnTo>
                    <a:pt x="f6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37" name="Google Shape;10471;p74">
              <a:extLst>
                <a:ext uri="{FF2B5EF4-FFF2-40B4-BE49-F238E27FC236}">
                  <a16:creationId xmlns:a16="http://schemas.microsoft.com/office/drawing/2014/main" id="{D9D411BF-2948-340D-1C66-BC08BF31569E}"/>
                </a:ext>
              </a:extLst>
            </p:cNvPr>
            <p:cNvSpPr/>
            <p:nvPr/>
          </p:nvSpPr>
          <p:spPr>
            <a:xfrm>
              <a:off x="6024688" y="4673827"/>
              <a:ext cx="425232" cy="12285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461"/>
                <a:gd name="f4" fmla="val 2836"/>
                <a:gd name="f5" fmla="val 1734"/>
                <a:gd name="f6" fmla="val 1513"/>
                <a:gd name="f7" fmla="val 1356"/>
                <a:gd name="f8" fmla="val 158"/>
                <a:gd name="f9" fmla="val 347"/>
                <a:gd name="f10" fmla="val 693"/>
                <a:gd name="f11" fmla="val 1009"/>
                <a:gd name="f12" fmla="val 410"/>
                <a:gd name="f13" fmla="val 1"/>
                <a:gd name="f14" fmla="val 1166"/>
                <a:gd name="f15" fmla="val 1733"/>
                <a:gd name="f16" fmla="val 10429"/>
                <a:gd name="f17" fmla="val 10460"/>
                <a:gd name="f18" fmla="val 1134"/>
                <a:gd name="f19" fmla="val 9988"/>
                <a:gd name="f20" fmla="val 9421"/>
                <a:gd name="f21" fmla="val 9074"/>
                <a:gd name="f22" fmla="val 8917"/>
                <a:gd name="f23" fmla="val 8728"/>
                <a:gd name="f24" fmla="val 8539"/>
                <a:gd name="f25" fmla="val 8381"/>
                <a:gd name="f26" fmla="val 6995"/>
                <a:gd name="f27" fmla="val 6837"/>
                <a:gd name="f28" fmla="val 6648"/>
                <a:gd name="f29" fmla="val 6459"/>
                <a:gd name="f30" fmla="val 6302"/>
                <a:gd name="f31" fmla="val 4159"/>
                <a:gd name="f32" fmla="val 4002"/>
                <a:gd name="f33" fmla="val 3813"/>
                <a:gd name="f34" fmla="val 3624"/>
                <a:gd name="f35" fmla="val 3466"/>
                <a:gd name="f36" fmla="val 2080"/>
                <a:gd name="f37" fmla="val 1923"/>
                <a:gd name="f38" fmla="*/ f0 1 10461"/>
                <a:gd name="f39" fmla="*/ f1 1 2836"/>
                <a:gd name="f40" fmla="+- f4 0 f2"/>
                <a:gd name="f41" fmla="+- f3 0 f2"/>
                <a:gd name="f42" fmla="*/ f41 1 10461"/>
                <a:gd name="f43" fmla="*/ f40 1 2836"/>
                <a:gd name="f44" fmla="*/ f2 1 f42"/>
                <a:gd name="f45" fmla="*/ f3 1 f42"/>
                <a:gd name="f46" fmla="*/ f2 1 f43"/>
                <a:gd name="f47" fmla="*/ f4 1 f43"/>
                <a:gd name="f48" fmla="*/ f44 f38 1"/>
                <a:gd name="f49" fmla="*/ f45 f38 1"/>
                <a:gd name="f50" fmla="*/ f47 f39 1"/>
                <a:gd name="f51" fmla="*/ f46 f3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8" t="f51" r="f49" b="f50"/>
              <a:pathLst>
                <a:path w="10461" h="2836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lnTo>
                    <a:pt x="f11" y="f10"/>
                  </a:lnTo>
                  <a:cubicBezTo>
                    <a:pt x="f12" y="f10"/>
                    <a:pt x="f13" y="f14"/>
                    <a:pt x="f13" y="f15"/>
                  </a:cubicBezTo>
                  <a:lnTo>
                    <a:pt x="f13" y="f4"/>
                  </a:lnTo>
                  <a:lnTo>
                    <a:pt x="f16" y="f4"/>
                  </a:lnTo>
                  <a:lnTo>
                    <a:pt x="f16" y="f15"/>
                  </a:lnTo>
                  <a:lnTo>
                    <a:pt x="f17" y="f15"/>
                  </a:lnTo>
                  <a:cubicBezTo>
                    <a:pt x="f17" y="f18"/>
                    <a:pt x="f19" y="f10"/>
                    <a:pt x="f20" y="f10"/>
                  </a:cubicBezTo>
                  <a:lnTo>
                    <a:pt x="f21" y="f10"/>
                  </a:lnTo>
                  <a:lnTo>
                    <a:pt x="f21" y="f9"/>
                  </a:lnTo>
                  <a:cubicBezTo>
                    <a:pt x="f21" y="f8"/>
                    <a:pt x="f22" y="f2"/>
                    <a:pt x="f23" y="f2"/>
                  </a:cubicBezTo>
                  <a:cubicBezTo>
                    <a:pt x="f24" y="f2"/>
                    <a:pt x="f25" y="f8"/>
                    <a:pt x="f25" y="f9"/>
                  </a:cubicBezTo>
                  <a:lnTo>
                    <a:pt x="f25" y="f10"/>
                  </a:lnTo>
                  <a:lnTo>
                    <a:pt x="f26" y="f10"/>
                  </a:lnTo>
                  <a:lnTo>
                    <a:pt x="f26" y="f9"/>
                  </a:lnTo>
                  <a:cubicBezTo>
                    <a:pt x="f26" y="f8"/>
                    <a:pt x="f27" y="f2"/>
                    <a:pt x="f28" y="f2"/>
                  </a:cubicBezTo>
                  <a:cubicBezTo>
                    <a:pt x="f29" y="f2"/>
                    <a:pt x="f30" y="f8"/>
                    <a:pt x="f30" y="f9"/>
                  </a:cubicBezTo>
                  <a:lnTo>
                    <a:pt x="f30" y="f10"/>
                  </a:lnTo>
                  <a:lnTo>
                    <a:pt x="f31" y="f10"/>
                  </a:lnTo>
                  <a:lnTo>
                    <a:pt x="f31" y="f9"/>
                  </a:lnTo>
                  <a:cubicBezTo>
                    <a:pt x="f31" y="f8"/>
                    <a:pt x="f32" y="f2"/>
                    <a:pt x="f33" y="f2"/>
                  </a:cubicBezTo>
                  <a:cubicBezTo>
                    <a:pt x="f34" y="f2"/>
                    <a:pt x="f35" y="f8"/>
                    <a:pt x="f35" y="f9"/>
                  </a:cubicBezTo>
                  <a:lnTo>
                    <a:pt x="f35" y="f10"/>
                  </a:lnTo>
                  <a:lnTo>
                    <a:pt x="f36" y="f10"/>
                  </a:lnTo>
                  <a:lnTo>
                    <a:pt x="f36" y="f9"/>
                  </a:lnTo>
                  <a:cubicBezTo>
                    <a:pt x="f36" y="f8"/>
                    <a:pt x="f37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38" name="Google Shape;10483;p74">
            <a:extLst>
              <a:ext uri="{FF2B5EF4-FFF2-40B4-BE49-F238E27FC236}">
                <a16:creationId xmlns:a16="http://schemas.microsoft.com/office/drawing/2014/main" id="{082FE86B-04AC-058E-C818-A5272E372BFB}"/>
              </a:ext>
            </a:extLst>
          </p:cNvPr>
          <p:cNvGrpSpPr/>
          <p:nvPr/>
        </p:nvGrpSpPr>
        <p:grpSpPr>
          <a:xfrm>
            <a:off x="6553989" y="3277417"/>
            <a:ext cx="340046" cy="360374"/>
            <a:chOff x="10482014" y="4540370"/>
            <a:chExt cx="453395" cy="480498"/>
          </a:xfrm>
          <a:solidFill>
            <a:srgbClr val="C00000"/>
          </a:solidFill>
        </p:grpSpPr>
        <p:sp>
          <p:nvSpPr>
            <p:cNvPr id="139" name="Google Shape;10484;p74">
              <a:extLst>
                <a:ext uri="{FF2B5EF4-FFF2-40B4-BE49-F238E27FC236}">
                  <a16:creationId xmlns:a16="http://schemas.microsoft.com/office/drawing/2014/main" id="{F86AD338-0928-599C-1B3B-E51CB56F958B}"/>
                </a:ext>
              </a:extLst>
            </p:cNvPr>
            <p:cNvSpPr/>
            <p:nvPr/>
          </p:nvSpPr>
          <p:spPr>
            <a:xfrm>
              <a:off x="10736875" y="4810621"/>
              <a:ext cx="198534" cy="21024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4"/>
                <a:gd name="f4" fmla="val 4853"/>
                <a:gd name="f5" fmla="val 2426"/>
                <a:gd name="f6" fmla="val 662"/>
                <a:gd name="f7" fmla="val 2646"/>
                <a:gd name="f8" fmla="val 2804"/>
                <a:gd name="f9" fmla="val 819"/>
                <a:gd name="f10" fmla="val 1008"/>
                <a:gd name="f11" fmla="val 1197"/>
                <a:gd name="f12" fmla="val 1355"/>
                <a:gd name="f13" fmla="val 2237"/>
                <a:gd name="f14" fmla="val 2079"/>
                <a:gd name="f15" fmla="val 1670"/>
                <a:gd name="f16" fmla="val 1828"/>
                <a:gd name="f17" fmla="val 2048"/>
                <a:gd name="f18" fmla="val 3781"/>
                <a:gd name="f19" fmla="val 3970"/>
                <a:gd name="f20" fmla="val 4127"/>
                <a:gd name="f21" fmla="val 1103"/>
                <a:gd name="f22" fmla="val 3749"/>
                <a:gd name="f23" fmla="val 4852"/>
                <a:gd name="f24" fmla="val 4883"/>
                <a:gd name="f25" fmla="val 1040"/>
                <a:gd name="f26" fmla="*/ f0 1 4884"/>
                <a:gd name="f27" fmla="*/ f1 1 4853"/>
                <a:gd name="f28" fmla="+- f4 0 f2"/>
                <a:gd name="f29" fmla="+- f3 0 f2"/>
                <a:gd name="f30" fmla="*/ f29 1 4884"/>
                <a:gd name="f31" fmla="*/ f28 1 4853"/>
                <a:gd name="f32" fmla="*/ f2 1 f30"/>
                <a:gd name="f33" fmla="*/ f3 1 f30"/>
                <a:gd name="f34" fmla="*/ f2 1 f31"/>
                <a:gd name="f35" fmla="*/ f4 1 f31"/>
                <a:gd name="f36" fmla="*/ f32 f26 1"/>
                <a:gd name="f37" fmla="*/ f33 f26 1"/>
                <a:gd name="f38" fmla="*/ f35 f27 1"/>
                <a:gd name="f39" fmla="*/ f34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6" t="f39" r="f37" b="f38"/>
              <a:pathLst>
                <a:path w="4884" h="4853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4" y="f9"/>
                    <a:pt x="f13" y="f6"/>
                    <a:pt x="f5" y="f6"/>
                  </a:cubicBezTo>
                  <a:close/>
                  <a:moveTo>
                    <a:pt x="f5" y="f15"/>
                  </a:moveTo>
                  <a:cubicBezTo>
                    <a:pt x="f7" y="f15"/>
                    <a:pt x="f8" y="f16"/>
                    <a:pt x="f8" y="f17"/>
                  </a:cubicBezTo>
                  <a:lnTo>
                    <a:pt x="f8" y="f18"/>
                  </a:lnTo>
                  <a:cubicBezTo>
                    <a:pt x="f8" y="f19"/>
                    <a:pt x="f7" y="f20"/>
                    <a:pt x="f5" y="f20"/>
                  </a:cubicBezTo>
                  <a:cubicBezTo>
                    <a:pt x="f13" y="f20"/>
                    <a:pt x="f14" y="f19"/>
                    <a:pt x="f14" y="f18"/>
                  </a:cubicBezTo>
                  <a:lnTo>
                    <a:pt x="f14" y="f17"/>
                  </a:lnTo>
                  <a:cubicBezTo>
                    <a:pt x="f14" y="f16"/>
                    <a:pt x="f13" y="f15"/>
                    <a:pt x="f5" y="f15"/>
                  </a:cubicBezTo>
                  <a:close/>
                  <a:moveTo>
                    <a:pt x="f5" y="f2"/>
                  </a:moveTo>
                  <a:cubicBezTo>
                    <a:pt x="f21" y="f2"/>
                    <a:pt x="f2" y="f21"/>
                    <a:pt x="f2" y="f5"/>
                  </a:cubicBezTo>
                  <a:cubicBezTo>
                    <a:pt x="f2" y="f22"/>
                    <a:pt x="f21" y="f23"/>
                    <a:pt x="f5" y="f23"/>
                  </a:cubicBezTo>
                  <a:cubicBezTo>
                    <a:pt x="f18" y="f23"/>
                    <a:pt x="f24" y="f22"/>
                    <a:pt x="f24" y="f5"/>
                  </a:cubicBezTo>
                  <a:cubicBezTo>
                    <a:pt x="f24" y="f25"/>
                    <a:pt x="f1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40" name="Google Shape;10485;p74">
              <a:extLst>
                <a:ext uri="{FF2B5EF4-FFF2-40B4-BE49-F238E27FC236}">
                  <a16:creationId xmlns:a16="http://schemas.microsoft.com/office/drawing/2014/main" id="{CCDFC1C6-B5A2-171D-73F6-D0D38AD12571}"/>
                </a:ext>
              </a:extLst>
            </p:cNvPr>
            <p:cNvSpPr/>
            <p:nvPr/>
          </p:nvSpPr>
          <p:spPr>
            <a:xfrm>
              <a:off x="10482014" y="4644091"/>
              <a:ext cx="57680" cy="37538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8665"/>
                <a:gd name="f5" fmla="val 32"/>
                <a:gd name="f6" fmla="val 1"/>
                <a:gd name="f7" fmla="val 7310"/>
                <a:gd name="f8" fmla="val 8034"/>
                <a:gd name="f9" fmla="val 631"/>
                <a:gd name="f10" fmla="val 1418"/>
                <a:gd name="f11" fmla="val 347"/>
                <a:gd name="f12" fmla="val 1072"/>
                <a:gd name="f13" fmla="val 662"/>
                <a:gd name="f14" fmla="val 316"/>
                <a:gd name="f15" fmla="val 253"/>
                <a:gd name="f16" fmla="*/ f0 1 1419"/>
                <a:gd name="f17" fmla="*/ f1 1 8665"/>
                <a:gd name="f18" fmla="+- f4 0 f2"/>
                <a:gd name="f19" fmla="+- f3 0 f2"/>
                <a:gd name="f20" fmla="*/ f19 1 1419"/>
                <a:gd name="f21" fmla="*/ f18 1 8665"/>
                <a:gd name="f22" fmla="*/ f2 1 f20"/>
                <a:gd name="f23" fmla="*/ f3 1 f20"/>
                <a:gd name="f24" fmla="*/ f2 1 f21"/>
                <a:gd name="f25" fmla="*/ f4 1 f21"/>
                <a:gd name="f26" fmla="*/ f22 f16 1"/>
                <a:gd name="f27" fmla="*/ f23 f16 1"/>
                <a:gd name="f28" fmla="*/ f25 f17 1"/>
                <a:gd name="f29" fmla="*/ f24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1419" h="8665">
                  <a:moveTo>
                    <a:pt x="f5" y="f6"/>
                  </a:moveTo>
                  <a:lnTo>
                    <a:pt x="f5" y="f7"/>
                  </a:lnTo>
                  <a:cubicBezTo>
                    <a:pt x="f6" y="f8"/>
                    <a:pt x="f9" y="f4"/>
                    <a:pt x="f10" y="f4"/>
                  </a:cubicBezTo>
                  <a:lnTo>
                    <a:pt x="f10" y="f11"/>
                  </a:lnTo>
                  <a:lnTo>
                    <a:pt x="f12" y="f11"/>
                  </a:lnTo>
                  <a:cubicBezTo>
                    <a:pt x="f13" y="f11"/>
                    <a:pt x="f14" y="f15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41" name="Google Shape;10486;p74">
              <a:extLst>
                <a:ext uri="{FF2B5EF4-FFF2-40B4-BE49-F238E27FC236}">
                  <a16:creationId xmlns:a16="http://schemas.microsoft.com/office/drawing/2014/main" id="{A943E4E4-802C-EF56-6311-E8193EB9814C}"/>
                </a:ext>
              </a:extLst>
            </p:cNvPr>
            <p:cNvSpPr/>
            <p:nvPr/>
          </p:nvSpPr>
          <p:spPr>
            <a:xfrm>
              <a:off x="10566513" y="4659124"/>
              <a:ext cx="284378" cy="36035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96"/>
                <a:gd name="f4" fmla="val 8318"/>
                <a:gd name="f5" fmla="val 5262"/>
                <a:gd name="f6" fmla="val 693"/>
                <a:gd name="f7" fmla="val 5451"/>
                <a:gd name="f8" fmla="val 5609"/>
                <a:gd name="f9" fmla="val 851"/>
                <a:gd name="f10" fmla="val 1040"/>
                <a:gd name="f11" fmla="val 1229"/>
                <a:gd name="f12" fmla="val 1386"/>
                <a:gd name="f13" fmla="val 1072"/>
                <a:gd name="f14" fmla="val 883"/>
                <a:gd name="f15" fmla="val 726"/>
                <a:gd name="f16" fmla="val 2080"/>
                <a:gd name="f17" fmla="val 2237"/>
                <a:gd name="f18" fmla="val 2426"/>
                <a:gd name="f19" fmla="val 2615"/>
                <a:gd name="f20" fmla="val 2773"/>
                <a:gd name="f21" fmla="val 1"/>
                <a:gd name="f22" fmla="val 4695"/>
                <a:gd name="f23" fmla="val 4002"/>
                <a:gd name="f24" fmla="val 7750"/>
                <a:gd name="f25" fmla="val 3498"/>
                <a:gd name="f26" fmla="val 6868"/>
                <a:gd name="f27" fmla="val 5892"/>
                <a:gd name="f28" fmla="val 5766"/>
                <a:gd name="f29" fmla="val 3561"/>
                <a:gd name="f30" fmla="val 5640"/>
                <a:gd name="f31" fmla="val 5545"/>
                <a:gd name="f32" fmla="val 5388"/>
                <a:gd name="f33" fmla="val 5167"/>
                <a:gd name="f34" fmla="val 3812"/>
                <a:gd name="f35" fmla="val 3592"/>
                <a:gd name="f36" fmla="val 3434"/>
                <a:gd name="f37" fmla="val 5199"/>
                <a:gd name="f38" fmla="val 3056"/>
                <a:gd name="f39" fmla="val 5861"/>
                <a:gd name="f40" fmla="val 6617"/>
                <a:gd name="f41" fmla="val 6743"/>
                <a:gd name="f42" fmla="val 6869"/>
                <a:gd name="f43" fmla="val 2804"/>
                <a:gd name="f44" fmla="val 6995"/>
                <a:gd name="f45" fmla="*/ f0 1 6996"/>
                <a:gd name="f46" fmla="*/ f1 1 8318"/>
                <a:gd name="f47" fmla="+- f4 0 f2"/>
                <a:gd name="f48" fmla="+- f3 0 f2"/>
                <a:gd name="f49" fmla="*/ f48 1 6996"/>
                <a:gd name="f50" fmla="*/ f47 1 8318"/>
                <a:gd name="f51" fmla="*/ f2 1 f49"/>
                <a:gd name="f52" fmla="*/ f3 1 f49"/>
                <a:gd name="f53" fmla="*/ f2 1 f50"/>
                <a:gd name="f54" fmla="*/ f4 1 f50"/>
                <a:gd name="f55" fmla="*/ f51 f45 1"/>
                <a:gd name="f56" fmla="*/ f52 f45 1"/>
                <a:gd name="f57" fmla="*/ f54 f46 1"/>
                <a:gd name="f58" fmla="*/ f53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5" t="f58" r="f56" b="f57"/>
              <a:pathLst>
                <a:path w="6996" h="831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5" y="f16"/>
                  </a:moveTo>
                  <a:cubicBezTo>
                    <a:pt x="f7" y="f16"/>
                    <a:pt x="f8" y="f17"/>
                    <a:pt x="f8" y="f18"/>
                  </a:cubicBezTo>
                  <a:cubicBezTo>
                    <a:pt x="f8" y="f19"/>
                    <a:pt x="f7" y="f20"/>
                    <a:pt x="f5" y="f20"/>
                  </a:cubicBezTo>
                  <a:lnTo>
                    <a:pt x="f13" y="f20"/>
                  </a:lnTo>
                  <a:cubicBezTo>
                    <a:pt x="f14" y="f20"/>
                    <a:pt x="f15" y="f19"/>
                    <a:pt x="f15" y="f18"/>
                  </a:cubicBezTo>
                  <a:cubicBezTo>
                    <a:pt x="f15" y="f17"/>
                    <a:pt x="f14" y="f16"/>
                    <a:pt x="f13" y="f16"/>
                  </a:cubicBezTo>
                  <a:close/>
                  <a:moveTo>
                    <a:pt x="f21" y="f2"/>
                  </a:moveTo>
                  <a:lnTo>
                    <a:pt x="f21" y="f4"/>
                  </a:lnTo>
                  <a:lnTo>
                    <a:pt x="f22" y="f4"/>
                  </a:lnTo>
                  <a:cubicBezTo>
                    <a:pt x="f23" y="f24"/>
                    <a:pt x="f25" y="f26"/>
                    <a:pt x="f25" y="f27"/>
                  </a:cubicBezTo>
                  <a:cubicBezTo>
                    <a:pt x="f25" y="f28"/>
                    <a:pt x="f29" y="f30"/>
                    <a:pt x="f29" y="f31"/>
                  </a:cubicBezTo>
                  <a:lnTo>
                    <a:pt x="f13" y="f31"/>
                  </a:lnTo>
                  <a:cubicBezTo>
                    <a:pt x="f14" y="f31"/>
                    <a:pt x="f15" y="f32"/>
                    <a:pt x="f15" y="f33"/>
                  </a:cubicBezTo>
                  <a:lnTo>
                    <a:pt x="f15" y="f34"/>
                  </a:lnTo>
                  <a:cubicBezTo>
                    <a:pt x="f15" y="f35"/>
                    <a:pt x="f14" y="f36"/>
                    <a:pt x="f13" y="f36"/>
                  </a:cubicBezTo>
                  <a:lnTo>
                    <a:pt x="f22" y="f36"/>
                  </a:lnTo>
                  <a:cubicBezTo>
                    <a:pt x="f37" y="f38"/>
                    <a:pt x="f39" y="f20"/>
                    <a:pt x="f40" y="f20"/>
                  </a:cubicBezTo>
                  <a:cubicBezTo>
                    <a:pt x="f41" y="f20"/>
                    <a:pt x="f42" y="f43"/>
                    <a:pt x="f44" y="f43"/>
                  </a:cubicBezTo>
                  <a:lnTo>
                    <a:pt x="f44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42" name="Google Shape;10487;p74">
              <a:extLst>
                <a:ext uri="{FF2B5EF4-FFF2-40B4-BE49-F238E27FC236}">
                  <a16:creationId xmlns:a16="http://schemas.microsoft.com/office/drawing/2014/main" id="{3C163D08-925D-FCB1-6E11-BEAD16553486}"/>
                </a:ext>
              </a:extLst>
            </p:cNvPr>
            <p:cNvSpPr/>
            <p:nvPr/>
          </p:nvSpPr>
          <p:spPr>
            <a:xfrm>
              <a:off x="10624157" y="4839260"/>
              <a:ext cx="107643" cy="3006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648"/>
                <a:gd name="f4" fmla="val 694"/>
                <a:gd name="f5" fmla="val 1"/>
                <a:gd name="f6" fmla="val 2301"/>
                <a:gd name="f7" fmla="val 2364"/>
                <a:gd name="f8" fmla="val 473"/>
                <a:gd name="f9" fmla="val 2490"/>
                <a:gd name="f10" fmla="val 221"/>
                <a:gd name="f11" fmla="val 2647"/>
                <a:gd name="f12" fmla="*/ f0 1 2648"/>
                <a:gd name="f13" fmla="*/ f1 1 694"/>
                <a:gd name="f14" fmla="+- f4 0 f2"/>
                <a:gd name="f15" fmla="+- f3 0 f2"/>
                <a:gd name="f16" fmla="*/ f15 1 2648"/>
                <a:gd name="f17" fmla="*/ f14 1 694"/>
                <a:gd name="f18" fmla="*/ f2 1 f16"/>
                <a:gd name="f19" fmla="*/ f3 1 f16"/>
                <a:gd name="f20" fmla="*/ f2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2648" h="694">
                  <a:moveTo>
                    <a:pt x="f5" y="f5"/>
                  </a:moveTo>
                  <a:lnTo>
                    <a:pt x="f5" y="f4"/>
                  </a:lnTo>
                  <a:lnTo>
                    <a:pt x="f6" y="f4"/>
                  </a:lnTo>
                  <a:cubicBezTo>
                    <a:pt x="f7" y="f8"/>
                    <a:pt x="f9" y="f10"/>
                    <a:pt x="f11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43" name="Google Shape;10488;p74">
              <a:extLst>
                <a:ext uri="{FF2B5EF4-FFF2-40B4-BE49-F238E27FC236}">
                  <a16:creationId xmlns:a16="http://schemas.microsoft.com/office/drawing/2014/main" id="{3F37E624-28A5-AA0F-A7C5-32CA0F55C20E}"/>
                </a:ext>
              </a:extLst>
            </p:cNvPr>
            <p:cNvSpPr/>
            <p:nvPr/>
          </p:nvSpPr>
          <p:spPr>
            <a:xfrm>
              <a:off x="10482014" y="4540370"/>
              <a:ext cx="367588" cy="887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043"/>
                <a:gd name="f4" fmla="val 2049"/>
                <a:gd name="f5" fmla="val 1072"/>
                <a:gd name="f6" fmla="val 473"/>
                <a:gd name="f7" fmla="val 32"/>
                <a:gd name="f8" fmla="val 1040"/>
                <a:gd name="f9" fmla="val 1"/>
                <a:gd name="f10" fmla="val 1576"/>
                <a:gd name="f11" fmla="val 2048"/>
                <a:gd name="f12" fmla="val 8475"/>
                <a:gd name="f13" fmla="val 8034"/>
                <a:gd name="f14" fmla="val 441"/>
                <a:gd name="f15" fmla="val 8507"/>
                <a:gd name="f16" fmla="*/ f0 1 9043"/>
                <a:gd name="f17" fmla="*/ f1 1 2049"/>
                <a:gd name="f18" fmla="+- f4 0 f2"/>
                <a:gd name="f19" fmla="+- f3 0 f2"/>
                <a:gd name="f20" fmla="*/ f19 1 9043"/>
                <a:gd name="f21" fmla="*/ f18 1 2049"/>
                <a:gd name="f22" fmla="*/ f2 1 f20"/>
                <a:gd name="f23" fmla="*/ f3 1 f20"/>
                <a:gd name="f24" fmla="*/ f2 1 f21"/>
                <a:gd name="f25" fmla="*/ f4 1 f21"/>
                <a:gd name="f26" fmla="*/ f22 f16 1"/>
                <a:gd name="f27" fmla="*/ f23 f16 1"/>
                <a:gd name="f28" fmla="*/ f25 f17 1"/>
                <a:gd name="f29" fmla="*/ f24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9043" h="2049">
                  <a:moveTo>
                    <a:pt x="f5" y="f2"/>
                  </a:moveTo>
                  <a:cubicBezTo>
                    <a:pt x="f6" y="f2"/>
                    <a:pt x="f7" y="f6"/>
                    <a:pt x="f7" y="f8"/>
                  </a:cubicBezTo>
                  <a:cubicBezTo>
                    <a:pt x="f9" y="f10"/>
                    <a:pt x="f6" y="f11"/>
                    <a:pt x="f5" y="f11"/>
                  </a:cubicBezTo>
                  <a:lnTo>
                    <a:pt x="f3" y="f11"/>
                  </a:lnTo>
                  <a:cubicBezTo>
                    <a:pt x="f12" y="f11"/>
                    <a:pt x="f13" y="f10"/>
                    <a:pt x="f13" y="f8"/>
                  </a:cubicBezTo>
                  <a:cubicBezTo>
                    <a:pt x="f13" y="f14"/>
                    <a:pt x="f15" y="f2"/>
                    <a:pt x="f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44" name="Google Shape;10497;p74">
            <a:extLst>
              <a:ext uri="{FF2B5EF4-FFF2-40B4-BE49-F238E27FC236}">
                <a16:creationId xmlns:a16="http://schemas.microsoft.com/office/drawing/2014/main" id="{41C1534D-11BF-C69B-B722-A1A08C331095}"/>
              </a:ext>
            </a:extLst>
          </p:cNvPr>
          <p:cNvGrpSpPr/>
          <p:nvPr/>
        </p:nvGrpSpPr>
        <p:grpSpPr>
          <a:xfrm>
            <a:off x="6473063" y="1826717"/>
            <a:ext cx="472797" cy="502547"/>
            <a:chOff x="10374114" y="2606104"/>
            <a:chExt cx="630396" cy="670062"/>
          </a:xfrm>
          <a:solidFill>
            <a:srgbClr val="C00000"/>
          </a:solidFill>
        </p:grpSpPr>
        <p:sp>
          <p:nvSpPr>
            <p:cNvPr id="145" name="Google Shape;10498;p74">
              <a:extLst>
                <a:ext uri="{FF2B5EF4-FFF2-40B4-BE49-F238E27FC236}">
                  <a16:creationId xmlns:a16="http://schemas.microsoft.com/office/drawing/2014/main" id="{E870EFFA-E54C-6A90-EDBF-174DC9A58077}"/>
                </a:ext>
              </a:extLst>
            </p:cNvPr>
            <p:cNvSpPr/>
            <p:nvPr/>
          </p:nvSpPr>
          <p:spPr>
            <a:xfrm>
              <a:off x="10594823" y="2606104"/>
              <a:ext cx="183940" cy="19603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6"/>
                <a:gd name="f4" fmla="val 1733"/>
                <a:gd name="f5" fmla="val 788"/>
                <a:gd name="f6" fmla="val 2678"/>
                <a:gd name="f7" fmla="*/ f0 1 3466"/>
                <a:gd name="f8" fmla="*/ f1 1 3466"/>
                <a:gd name="f9" fmla="+- f3 0 f2"/>
                <a:gd name="f10" fmla="*/ f9 1 3466"/>
                <a:gd name="f11" fmla="*/ f2 1 f10"/>
                <a:gd name="f12" fmla="*/ f3 1 f10"/>
                <a:gd name="f13" fmla="*/ f11 f7 1"/>
                <a:gd name="f14" fmla="*/ f12 f7 1"/>
                <a:gd name="f15" fmla="*/ f12 f8 1"/>
                <a:gd name="f16" fmla="*/ f11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3" t="f16" r="f14" b="f15"/>
              <a:pathLst>
                <a:path w="3466" h="3466">
                  <a:moveTo>
                    <a:pt x="f4" y="f2"/>
                  </a:moveTo>
                  <a:cubicBezTo>
                    <a:pt x="f5" y="f2"/>
                    <a:pt x="f2" y="f5"/>
                    <a:pt x="f2" y="f4"/>
                  </a:cubicBezTo>
                  <a:cubicBezTo>
                    <a:pt x="f2" y="f6"/>
                    <a:pt x="f5" y="f3"/>
                    <a:pt x="f4" y="f3"/>
                  </a:cubicBezTo>
                  <a:cubicBezTo>
                    <a:pt x="f6" y="f3"/>
                    <a:pt x="f3" y="f6"/>
                    <a:pt x="f3" y="f4"/>
                  </a:cubicBezTo>
                  <a:cubicBezTo>
                    <a:pt x="f3" y="f5"/>
                    <a:pt x="f6" y="f2"/>
                    <a:pt x="f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46" name="Google Shape;10499;p74">
              <a:extLst>
                <a:ext uri="{FF2B5EF4-FFF2-40B4-BE49-F238E27FC236}">
                  <a16:creationId xmlns:a16="http://schemas.microsoft.com/office/drawing/2014/main" id="{D3982F47-C403-41E5-58FF-2DF1C75BFD1C}"/>
                </a:ext>
              </a:extLst>
            </p:cNvPr>
            <p:cNvSpPr/>
            <p:nvPr/>
          </p:nvSpPr>
          <p:spPr>
            <a:xfrm>
              <a:off x="10374114" y="2998116"/>
              <a:ext cx="630396" cy="27805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879"/>
                <a:gd name="f4" fmla="val 4916"/>
                <a:gd name="f5" fmla="val 694"/>
                <a:gd name="f6" fmla="val 316"/>
                <a:gd name="f7" fmla="val 1"/>
                <a:gd name="f8" fmla="val 315"/>
                <a:gd name="f9" fmla="val 693"/>
                <a:gd name="f10" fmla="val 1103"/>
                <a:gd name="f11" fmla="val 1418"/>
                <a:gd name="f12" fmla="val 4569"/>
                <a:gd name="f13" fmla="val 4758"/>
                <a:gd name="f14" fmla="val 851"/>
                <a:gd name="f15" fmla="val 4915"/>
                <a:gd name="f16" fmla="val 1040"/>
                <a:gd name="f17" fmla="val 10807"/>
                <a:gd name="f18" fmla="val 11028"/>
                <a:gd name="f19" fmla="val 11185"/>
                <a:gd name="f20" fmla="val 11563"/>
                <a:gd name="f21" fmla="val 11878"/>
                <a:gd name="f22" fmla="val 11815"/>
                <a:gd name="f23" fmla="val 11500"/>
                <a:gd name="f24" fmla="val 11122"/>
                <a:gd name="f25" fmla="*/ f0 1 11879"/>
                <a:gd name="f26" fmla="*/ f1 1 4916"/>
                <a:gd name="f27" fmla="+- f4 0 f2"/>
                <a:gd name="f28" fmla="+- f3 0 f2"/>
                <a:gd name="f29" fmla="*/ f28 1 11879"/>
                <a:gd name="f30" fmla="*/ f27 1 4916"/>
                <a:gd name="f31" fmla="*/ f2 1 f29"/>
                <a:gd name="f32" fmla="*/ f3 1 f29"/>
                <a:gd name="f33" fmla="*/ f2 1 f30"/>
                <a:gd name="f34" fmla="*/ f4 1 f30"/>
                <a:gd name="f35" fmla="*/ f31 f25 1"/>
                <a:gd name="f36" fmla="*/ f32 f25 1"/>
                <a:gd name="f37" fmla="*/ f34 f26 1"/>
                <a:gd name="f38" fmla="*/ f33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11879" h="4916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6" y="f11"/>
                    <a:pt x="f5" y="f11"/>
                  </a:cubicBezTo>
                  <a:lnTo>
                    <a:pt x="f5" y="f12"/>
                  </a:lnTo>
                  <a:cubicBezTo>
                    <a:pt x="f5" y="f13"/>
                    <a:pt x="f14" y="f15"/>
                    <a:pt x="f16" y="f15"/>
                  </a:cubicBezTo>
                  <a:lnTo>
                    <a:pt x="f17" y="f15"/>
                  </a:lnTo>
                  <a:cubicBezTo>
                    <a:pt x="f18" y="f15"/>
                    <a:pt x="f19" y="f13"/>
                    <a:pt x="f19" y="f12"/>
                  </a:cubicBezTo>
                  <a:lnTo>
                    <a:pt x="f19" y="f11"/>
                  </a:lnTo>
                  <a:cubicBezTo>
                    <a:pt x="f20" y="f11"/>
                    <a:pt x="f21" y="f10"/>
                    <a:pt x="f21" y="f9"/>
                  </a:cubicBezTo>
                  <a:cubicBezTo>
                    <a:pt x="f22" y="f8"/>
                    <a:pt x="f23" y="f2"/>
                    <a:pt x="f2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47" name="Google Shape;10500;p74">
              <a:extLst>
                <a:ext uri="{FF2B5EF4-FFF2-40B4-BE49-F238E27FC236}">
                  <a16:creationId xmlns:a16="http://schemas.microsoft.com/office/drawing/2014/main" id="{58644A8F-01C8-6745-EEF7-3009D6553922}"/>
                </a:ext>
              </a:extLst>
            </p:cNvPr>
            <p:cNvSpPr/>
            <p:nvPr/>
          </p:nvSpPr>
          <p:spPr>
            <a:xfrm>
              <a:off x="10803818" y="2686315"/>
              <a:ext cx="158886" cy="27442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994"/>
                <a:gd name="f4" fmla="val 4852"/>
                <a:gd name="f5" fmla="val 190"/>
                <a:gd name="f6" fmla="val 126"/>
                <a:gd name="f7" fmla="val 253"/>
                <a:gd name="f8" fmla="val 221"/>
                <a:gd name="f9" fmla="val 347"/>
                <a:gd name="f10" fmla="val 693"/>
                <a:gd name="f11" fmla="val 158"/>
                <a:gd name="f12" fmla="val 1071"/>
                <a:gd name="f13" fmla="val 1"/>
                <a:gd name="f14" fmla="val 1386"/>
                <a:gd name="f15" fmla="val 977"/>
                <a:gd name="f16" fmla="val 2079"/>
                <a:gd name="f17" fmla="val 1607"/>
                <a:gd name="f18" fmla="val 3182"/>
                <a:gd name="f19" fmla="val 4474"/>
                <a:gd name="f20" fmla="val 2489"/>
                <a:gd name="f21" fmla="val 756"/>
                <a:gd name="f22" fmla="val 2363"/>
                <a:gd name="f23" fmla="val 315"/>
                <a:gd name="f24" fmla="val 1922"/>
                <a:gd name="f25" fmla="val 1450"/>
                <a:gd name="f26" fmla="*/ f0 1 2994"/>
                <a:gd name="f27" fmla="*/ f1 1 4852"/>
                <a:gd name="f28" fmla="+- f4 0 f2"/>
                <a:gd name="f29" fmla="+- f3 0 f2"/>
                <a:gd name="f30" fmla="*/ f29 1 2994"/>
                <a:gd name="f31" fmla="*/ f28 1 4852"/>
                <a:gd name="f32" fmla="*/ f2 1 f30"/>
                <a:gd name="f33" fmla="*/ f3 1 f30"/>
                <a:gd name="f34" fmla="*/ f2 1 f31"/>
                <a:gd name="f35" fmla="*/ f4 1 f31"/>
                <a:gd name="f36" fmla="*/ f32 f26 1"/>
                <a:gd name="f37" fmla="*/ f33 f26 1"/>
                <a:gd name="f38" fmla="*/ f35 f27 1"/>
                <a:gd name="f39" fmla="*/ f34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6" t="f39" r="f37" b="f38"/>
              <a:pathLst>
                <a:path w="2994" h="4852">
                  <a:moveTo>
                    <a:pt x="f5" y="f2"/>
                  </a:moveTo>
                  <a:cubicBezTo>
                    <a:pt x="f5" y="f6"/>
                    <a:pt x="f7" y="f8"/>
                    <a:pt x="f7" y="f9"/>
                  </a:cubicBezTo>
                  <a:cubicBezTo>
                    <a:pt x="f7" y="f10"/>
                    <a:pt x="f11" y="f12"/>
                    <a:pt x="f13" y="f14"/>
                  </a:cubicBezTo>
                  <a:cubicBezTo>
                    <a:pt x="f15" y="f16"/>
                    <a:pt x="f17" y="f18"/>
                    <a:pt x="f17" y="f19"/>
                  </a:cubicBezTo>
                  <a:lnTo>
                    <a:pt x="f17" y="f4"/>
                  </a:lnTo>
                  <a:lnTo>
                    <a:pt x="f3" y="f4"/>
                  </a:lnTo>
                  <a:lnTo>
                    <a:pt x="f20" y="f21"/>
                  </a:lnTo>
                  <a:cubicBezTo>
                    <a:pt x="f22" y="f23"/>
                    <a:pt x="f24" y="f2"/>
                    <a:pt x="f2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48" name="Google Shape;10501;p74">
              <a:extLst>
                <a:ext uri="{FF2B5EF4-FFF2-40B4-BE49-F238E27FC236}">
                  <a16:creationId xmlns:a16="http://schemas.microsoft.com/office/drawing/2014/main" id="{79888C98-2454-513D-9575-47FA2F9EE85E}"/>
                </a:ext>
              </a:extLst>
            </p:cNvPr>
            <p:cNvSpPr/>
            <p:nvPr/>
          </p:nvSpPr>
          <p:spPr>
            <a:xfrm>
              <a:off x="10410901" y="2686315"/>
              <a:ext cx="158886" cy="27442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994"/>
                <a:gd name="f4" fmla="val 4852"/>
                <a:gd name="f5" fmla="val 1545"/>
                <a:gd name="f6" fmla="val 1072"/>
                <a:gd name="f7" fmla="val 663"/>
                <a:gd name="f8" fmla="val 315"/>
                <a:gd name="f9" fmla="val 505"/>
                <a:gd name="f10" fmla="val 788"/>
                <a:gd name="f11" fmla="val 1"/>
                <a:gd name="f12" fmla="val 1356"/>
                <a:gd name="f13" fmla="val 4474"/>
                <a:gd name="f14" fmla="val 1387"/>
                <a:gd name="f15" fmla="val 3182"/>
                <a:gd name="f16" fmla="val 2017"/>
                <a:gd name="f17" fmla="val 2048"/>
                <a:gd name="f18" fmla="val 1386"/>
                <a:gd name="f19" fmla="val 2836"/>
                <a:gd name="f20" fmla="val 1071"/>
                <a:gd name="f21" fmla="val 2773"/>
                <a:gd name="f22" fmla="val 693"/>
                <a:gd name="f23" fmla="val 347"/>
                <a:gd name="f24" fmla="val 221"/>
                <a:gd name="f25" fmla="val 95"/>
                <a:gd name="f26" fmla="val 2805"/>
                <a:gd name="f27" fmla="*/ f0 1 2994"/>
                <a:gd name="f28" fmla="*/ f1 1 4852"/>
                <a:gd name="f29" fmla="+- f4 0 f2"/>
                <a:gd name="f30" fmla="+- f3 0 f2"/>
                <a:gd name="f31" fmla="*/ f30 1 2994"/>
                <a:gd name="f32" fmla="*/ f29 1 4852"/>
                <a:gd name="f33" fmla="*/ f2 1 f31"/>
                <a:gd name="f34" fmla="*/ f3 1 f31"/>
                <a:gd name="f35" fmla="*/ f2 1 f32"/>
                <a:gd name="f36" fmla="*/ f4 1 f32"/>
                <a:gd name="f37" fmla="*/ f33 f27 1"/>
                <a:gd name="f38" fmla="*/ f34 f27 1"/>
                <a:gd name="f39" fmla="*/ f36 f28 1"/>
                <a:gd name="f40" fmla="*/ f35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2994" h="4852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4"/>
                  </a:lnTo>
                  <a:lnTo>
                    <a:pt x="f12" y="f4"/>
                  </a:lnTo>
                  <a:lnTo>
                    <a:pt x="f12" y="f13"/>
                  </a:lnTo>
                  <a:lnTo>
                    <a:pt x="f14" y="f13"/>
                  </a:lnTo>
                  <a:cubicBezTo>
                    <a:pt x="f14" y="f15"/>
                    <a:pt x="f16" y="f17"/>
                    <a:pt x="f3" y="f18"/>
                  </a:cubicBezTo>
                  <a:cubicBezTo>
                    <a:pt x="f19" y="f20"/>
                    <a:pt x="f21" y="f22"/>
                    <a:pt x="f21" y="f23"/>
                  </a:cubicBezTo>
                  <a:cubicBezTo>
                    <a:pt x="f21" y="f24"/>
                    <a:pt x="f21" y="f25"/>
                    <a:pt x="f26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49" name="Google Shape;10502;p74">
              <a:extLst>
                <a:ext uri="{FF2B5EF4-FFF2-40B4-BE49-F238E27FC236}">
                  <a16:creationId xmlns:a16="http://schemas.microsoft.com/office/drawing/2014/main" id="{3A5F6F1E-D2A7-41C6-1A3A-32EBE8ADA28E}"/>
                </a:ext>
              </a:extLst>
            </p:cNvPr>
            <p:cNvSpPr/>
            <p:nvPr/>
          </p:nvSpPr>
          <p:spPr>
            <a:xfrm>
              <a:off x="10701826" y="2794955"/>
              <a:ext cx="150555" cy="16045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37"/>
                <a:gd name="f4" fmla="val 1482"/>
                <a:gd name="f5" fmla="val 1"/>
                <a:gd name="f6" fmla="val 1450"/>
                <a:gd name="f7" fmla="val 32"/>
                <a:gd name="f8" fmla="val 1418"/>
                <a:gd name="f9" fmla="val 64"/>
                <a:gd name="f10" fmla="val 1324"/>
                <a:gd name="f11" fmla="val 127"/>
                <a:gd name="f12" fmla="val 190"/>
                <a:gd name="f13" fmla="val 1292"/>
                <a:gd name="f14" fmla="val 253"/>
                <a:gd name="f15" fmla="val 1261"/>
                <a:gd name="f16" fmla="val 284"/>
                <a:gd name="f17" fmla="val 1923"/>
                <a:gd name="f18" fmla="val 2836"/>
                <a:gd name="f19" fmla="val 2742"/>
                <a:gd name="f20" fmla="val 2553"/>
                <a:gd name="f21" fmla="val 1513"/>
                <a:gd name="f22" fmla="val 2332"/>
                <a:gd name="f23" fmla="val 599"/>
                <a:gd name="f24" fmla="*/ f0 1 2837"/>
                <a:gd name="f25" fmla="*/ f1 1 2837"/>
                <a:gd name="f26" fmla="+- f3 0 f2"/>
                <a:gd name="f27" fmla="*/ f26 1 2837"/>
                <a:gd name="f28" fmla="*/ f2 1 f27"/>
                <a:gd name="f29" fmla="*/ f3 1 f27"/>
                <a:gd name="f30" fmla="*/ f28 f24 1"/>
                <a:gd name="f31" fmla="*/ f29 f24 1"/>
                <a:gd name="f32" fmla="*/ f29 f25 1"/>
                <a:gd name="f33" fmla="*/ f28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2837" h="2837">
                  <a:moveTo>
                    <a:pt x="f4" y="f5"/>
                  </a:moveTo>
                  <a:cubicBezTo>
                    <a:pt x="f6" y="f7"/>
                    <a:pt x="f8" y="f9"/>
                    <a:pt x="f10" y="f11"/>
                  </a:cubicBezTo>
                  <a:cubicBezTo>
                    <a:pt x="f10" y="f12"/>
                    <a:pt x="f13" y="f14"/>
                    <a:pt x="f15" y="f16"/>
                  </a:cubicBezTo>
                  <a:lnTo>
                    <a:pt x="f5" y="f17"/>
                  </a:lnTo>
                  <a:lnTo>
                    <a:pt x="f5" y="f18"/>
                  </a:lnTo>
                  <a:lnTo>
                    <a:pt x="f19" y="f18"/>
                  </a:lnTo>
                  <a:lnTo>
                    <a:pt x="f19" y="f20"/>
                  </a:lnTo>
                  <a:lnTo>
                    <a:pt x="f18" y="f20"/>
                  </a:lnTo>
                  <a:cubicBezTo>
                    <a:pt x="f18" y="f21"/>
                    <a:pt x="f22" y="f23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50" name="Google Shape;10503;p74">
              <a:extLst>
                <a:ext uri="{FF2B5EF4-FFF2-40B4-BE49-F238E27FC236}">
                  <a16:creationId xmlns:a16="http://schemas.microsoft.com/office/drawing/2014/main" id="{9DADFDCB-AF7F-A818-3F99-1BF9B0E03F1F}"/>
                </a:ext>
              </a:extLst>
            </p:cNvPr>
            <p:cNvSpPr/>
            <p:nvPr/>
          </p:nvSpPr>
          <p:spPr>
            <a:xfrm>
              <a:off x="10517931" y="2796774"/>
              <a:ext cx="150501" cy="16577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36"/>
                <a:gd name="f4" fmla="val 2931"/>
                <a:gd name="f5" fmla="val 1323"/>
                <a:gd name="f6" fmla="val 536"/>
                <a:gd name="f7" fmla="val 567"/>
                <a:gd name="f8" fmla="val 1513"/>
                <a:gd name="f9" fmla="val 2584"/>
                <a:gd name="f10" fmla="val 2930"/>
                <a:gd name="f11" fmla="val 2741"/>
                <a:gd name="f12" fmla="val 1922"/>
                <a:gd name="f13" fmla="val 1575"/>
                <a:gd name="f14" fmla="val 284"/>
                <a:gd name="f15" fmla="val 1512"/>
                <a:gd name="f16" fmla="val 252"/>
                <a:gd name="f17" fmla="val 158"/>
                <a:gd name="f18" fmla="val 1481"/>
                <a:gd name="f19" fmla="val 126"/>
                <a:gd name="f20" fmla="val 1449"/>
                <a:gd name="f21" fmla="val 95"/>
                <a:gd name="f22" fmla="val 1355"/>
                <a:gd name="f23" fmla="val 63"/>
                <a:gd name="f24" fmla="*/ f0 1 2836"/>
                <a:gd name="f25" fmla="*/ f1 1 2931"/>
                <a:gd name="f26" fmla="+- f4 0 f2"/>
                <a:gd name="f27" fmla="+- f3 0 f2"/>
                <a:gd name="f28" fmla="*/ f27 1 2836"/>
                <a:gd name="f29" fmla="*/ f26 1 2931"/>
                <a:gd name="f30" fmla="*/ f2 1 f28"/>
                <a:gd name="f31" fmla="*/ f3 1 f28"/>
                <a:gd name="f32" fmla="*/ f2 1 f29"/>
                <a:gd name="f33" fmla="*/ f4 1 f29"/>
                <a:gd name="f34" fmla="*/ f30 f24 1"/>
                <a:gd name="f35" fmla="*/ f31 f24 1"/>
                <a:gd name="f36" fmla="*/ f33 f25 1"/>
                <a:gd name="f37" fmla="*/ f32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2836" h="2931">
                  <a:moveTo>
                    <a:pt x="f5" y="f2"/>
                  </a:moveTo>
                  <a:cubicBezTo>
                    <a:pt x="f6" y="f7"/>
                    <a:pt x="f2" y="f8"/>
                    <a:pt x="f2" y="f9"/>
                  </a:cubicBezTo>
                  <a:lnTo>
                    <a:pt x="f2" y="f10"/>
                  </a:lnTo>
                  <a:lnTo>
                    <a:pt x="f11" y="f10"/>
                  </a:lnTo>
                  <a:lnTo>
                    <a:pt x="f11" y="f12"/>
                  </a:lnTo>
                  <a:lnTo>
                    <a:pt x="f3" y="f12"/>
                  </a:lnTo>
                  <a:lnTo>
                    <a:pt x="f13" y="f14"/>
                  </a:lnTo>
                  <a:cubicBezTo>
                    <a:pt x="f15" y="f16"/>
                    <a:pt x="f15" y="f17"/>
                    <a:pt x="f18" y="f19"/>
                  </a:cubicBezTo>
                  <a:cubicBezTo>
                    <a:pt x="f20" y="f21"/>
                    <a:pt x="f22" y="f23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51" name="Google Shape;10234;p74">
            <a:extLst>
              <a:ext uri="{FF2B5EF4-FFF2-40B4-BE49-F238E27FC236}">
                <a16:creationId xmlns:a16="http://schemas.microsoft.com/office/drawing/2014/main" id="{A60952BF-B420-9E68-FABA-163E2F602387}"/>
              </a:ext>
            </a:extLst>
          </p:cNvPr>
          <p:cNvGrpSpPr/>
          <p:nvPr/>
        </p:nvGrpSpPr>
        <p:grpSpPr>
          <a:xfrm>
            <a:off x="2479417" y="1862880"/>
            <a:ext cx="470294" cy="502553"/>
            <a:chOff x="5049252" y="2654320"/>
            <a:chExt cx="627058" cy="670071"/>
          </a:xfrm>
          <a:solidFill>
            <a:srgbClr val="C00000"/>
          </a:solidFill>
        </p:grpSpPr>
        <p:sp>
          <p:nvSpPr>
            <p:cNvPr id="152" name="Google Shape;10235;p74">
              <a:extLst>
                <a:ext uri="{FF2B5EF4-FFF2-40B4-BE49-F238E27FC236}">
                  <a16:creationId xmlns:a16="http://schemas.microsoft.com/office/drawing/2014/main" id="{A976C289-E6D8-BEF1-1326-A692FEAF7F92}"/>
                </a:ext>
              </a:extLst>
            </p:cNvPr>
            <p:cNvSpPr/>
            <p:nvPr/>
          </p:nvSpPr>
          <p:spPr>
            <a:xfrm>
              <a:off x="5325163" y="3007141"/>
              <a:ext cx="75245" cy="802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8"/>
                <a:gd name="f4" fmla="val 1419"/>
                <a:gd name="f5" fmla="val 725"/>
                <a:gd name="f6" fmla="val 1"/>
                <a:gd name="f7" fmla="val 315"/>
                <a:gd name="f8" fmla="val 316"/>
                <a:gd name="f9" fmla="val 694"/>
                <a:gd name="f10" fmla="val 63"/>
                <a:gd name="f11" fmla="val 1103"/>
                <a:gd name="f12" fmla="*/ f0 1 1418"/>
                <a:gd name="f13" fmla="*/ f1 1 1419"/>
                <a:gd name="f14" fmla="+- f4 0 f2"/>
                <a:gd name="f15" fmla="+- f3 0 f2"/>
                <a:gd name="f16" fmla="*/ f15 1 1418"/>
                <a:gd name="f17" fmla="*/ f14 1 1419"/>
                <a:gd name="f18" fmla="*/ f2 1 f16"/>
                <a:gd name="f19" fmla="*/ f3 1 f16"/>
                <a:gd name="f20" fmla="*/ f2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418" h="1419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cubicBezTo>
                    <a:pt x="f10" y="f11"/>
                    <a:pt x="f7" y="f3"/>
                    <a:pt x="f5" y="f3"/>
                  </a:cubicBezTo>
                  <a:cubicBezTo>
                    <a:pt x="f11" y="f3"/>
                    <a:pt x="f3" y="f11"/>
                    <a:pt x="f3" y="f9"/>
                  </a:cubicBezTo>
                  <a:cubicBezTo>
                    <a:pt x="f3" y="f8"/>
                    <a:pt x="f11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53" name="Google Shape;10236;p74">
              <a:extLst>
                <a:ext uri="{FF2B5EF4-FFF2-40B4-BE49-F238E27FC236}">
                  <a16:creationId xmlns:a16="http://schemas.microsoft.com/office/drawing/2014/main" id="{40386699-946E-08C4-4613-EFE508B90C60}"/>
                </a:ext>
              </a:extLst>
            </p:cNvPr>
            <p:cNvSpPr/>
            <p:nvPr/>
          </p:nvSpPr>
          <p:spPr>
            <a:xfrm>
              <a:off x="5290032" y="3126543"/>
              <a:ext cx="148855" cy="7844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05"/>
                <a:gd name="f4" fmla="val 1387"/>
                <a:gd name="f5" fmla="val 631"/>
                <a:gd name="f6" fmla="val 1"/>
                <a:gd name="f7" fmla="val 630"/>
                <a:gd name="f8" fmla="val 2174"/>
                <a:gd name="f9" fmla="*/ f0 1 2805"/>
                <a:gd name="f10" fmla="*/ f1 1 1387"/>
                <a:gd name="f11" fmla="+- f4 0 f2"/>
                <a:gd name="f12" fmla="+- f3 0 f2"/>
                <a:gd name="f13" fmla="*/ f12 1 2805"/>
                <a:gd name="f14" fmla="*/ f11 1 1387"/>
                <a:gd name="f15" fmla="*/ f2 1 f13"/>
                <a:gd name="f16" fmla="*/ f3 1 f13"/>
                <a:gd name="f17" fmla="*/ f2 1 f14"/>
                <a:gd name="f18" fmla="*/ f4 1 f14"/>
                <a:gd name="f19" fmla="*/ f15 f9 1"/>
                <a:gd name="f20" fmla="*/ f16 f9 1"/>
                <a:gd name="f21" fmla="*/ f18 f10 1"/>
                <a:gd name="f22" fmla="*/ f17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2805" h="1387">
                  <a:moveTo>
                    <a:pt x="f4" y="f2"/>
                  </a:moveTo>
                  <a:cubicBezTo>
                    <a:pt x="f5" y="f2"/>
                    <a:pt x="f6" y="f7"/>
                    <a:pt x="f6" y="f4"/>
                  </a:cubicBezTo>
                  <a:lnTo>
                    <a:pt x="f3" y="f4"/>
                  </a:lnTo>
                  <a:cubicBezTo>
                    <a:pt x="f3" y="f7"/>
                    <a:pt x="f8" y="f2"/>
                    <a:pt x="f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54" name="Google Shape;10237;p74">
              <a:extLst>
                <a:ext uri="{FF2B5EF4-FFF2-40B4-BE49-F238E27FC236}">
                  <a16:creationId xmlns:a16="http://schemas.microsoft.com/office/drawing/2014/main" id="{CECDA4EB-629B-61DE-FB01-49028ED081AA}"/>
                </a:ext>
              </a:extLst>
            </p:cNvPr>
            <p:cNvSpPr/>
            <p:nvPr/>
          </p:nvSpPr>
          <p:spPr>
            <a:xfrm>
              <a:off x="5198071" y="2930505"/>
              <a:ext cx="332795" cy="39388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71"/>
                <a:gd name="f4" fmla="val 6964"/>
                <a:gd name="f5" fmla="val 3088"/>
                <a:gd name="f6" fmla="val 725"/>
                <a:gd name="f7" fmla="val 3813"/>
                <a:gd name="f8" fmla="val 4506"/>
                <a:gd name="f9" fmla="val 1356"/>
                <a:gd name="f10" fmla="val 2080"/>
                <a:gd name="f11" fmla="val 2458"/>
                <a:gd name="f12" fmla="val 4348"/>
                <a:gd name="f13" fmla="val 2805"/>
                <a:gd name="f14" fmla="val 4096"/>
                <a:gd name="f15" fmla="val 3025"/>
                <a:gd name="f16" fmla="val 4727"/>
                <a:gd name="f17" fmla="val 3372"/>
                <a:gd name="f18" fmla="val 5168"/>
                <a:gd name="f19" fmla="val 4065"/>
                <a:gd name="f20" fmla="val 4853"/>
                <a:gd name="f21" fmla="val 5199"/>
                <a:gd name="f22" fmla="val 5388"/>
                <a:gd name="f23" fmla="val 5010"/>
                <a:gd name="f24" fmla="val 5546"/>
                <a:gd name="f25" fmla="val 4821"/>
                <a:gd name="f26" fmla="val 1293"/>
                <a:gd name="f27" fmla="val 1103"/>
                <a:gd name="f28" fmla="val 946"/>
                <a:gd name="f29" fmla="val 1040"/>
                <a:gd name="f30" fmla="val 1450"/>
                <a:gd name="f31" fmla="val 3403"/>
                <a:gd name="f32" fmla="val 1860"/>
                <a:gd name="f33" fmla="val 1702"/>
                <a:gd name="f34" fmla="val 2332"/>
                <a:gd name="f35" fmla="val 1"/>
                <a:gd name="f36" fmla="val 6617"/>
                <a:gd name="f37" fmla="val 6806"/>
                <a:gd name="f38" fmla="val 158"/>
                <a:gd name="f39" fmla="val 6963"/>
                <a:gd name="f40" fmla="val 347"/>
                <a:gd name="f41" fmla="val 5924"/>
                <a:gd name="f42" fmla="val 6113"/>
                <a:gd name="f43" fmla="val 6270"/>
                <a:gd name="f44" fmla="*/ f0 1 6271"/>
                <a:gd name="f45" fmla="*/ f1 1 6964"/>
                <a:gd name="f46" fmla="+- f4 0 f2"/>
                <a:gd name="f47" fmla="+- f3 0 f2"/>
                <a:gd name="f48" fmla="*/ f47 1 6271"/>
                <a:gd name="f49" fmla="*/ f46 1 6964"/>
                <a:gd name="f50" fmla="*/ f2 1 f48"/>
                <a:gd name="f51" fmla="*/ f3 1 f48"/>
                <a:gd name="f52" fmla="*/ f2 1 f49"/>
                <a:gd name="f53" fmla="*/ f4 1 f49"/>
                <a:gd name="f54" fmla="*/ f50 f44 1"/>
                <a:gd name="f55" fmla="*/ f51 f44 1"/>
                <a:gd name="f56" fmla="*/ f53 f45 1"/>
                <a:gd name="f57" fmla="*/ f52 f4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4" t="f57" r="f55" b="f56"/>
              <a:pathLst>
                <a:path w="6271" h="6964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18" y="f20"/>
                  </a:cubicBezTo>
                  <a:lnTo>
                    <a:pt x="f18" y="f21"/>
                  </a:lnTo>
                  <a:cubicBezTo>
                    <a:pt x="f18" y="f22"/>
                    <a:pt x="f23" y="f24"/>
                    <a:pt x="f25" y="f24"/>
                  </a:cubicBezTo>
                  <a:lnTo>
                    <a:pt x="f26" y="f24"/>
                  </a:lnTo>
                  <a:cubicBezTo>
                    <a:pt x="f27" y="f24"/>
                    <a:pt x="f28" y="f22"/>
                    <a:pt x="f28" y="f21"/>
                  </a:cubicBezTo>
                  <a:lnTo>
                    <a:pt x="f28" y="f20"/>
                  </a:lnTo>
                  <a:lnTo>
                    <a:pt x="f29" y="f20"/>
                  </a:lnTo>
                  <a:cubicBezTo>
                    <a:pt x="f29" y="f19"/>
                    <a:pt x="f30" y="f31"/>
                    <a:pt x="f10" y="f15"/>
                  </a:cubicBezTo>
                  <a:cubicBezTo>
                    <a:pt x="f32" y="f13"/>
                    <a:pt x="f33" y="f11"/>
                    <a:pt x="f33" y="f10"/>
                  </a:cubicBezTo>
                  <a:cubicBezTo>
                    <a:pt x="f33" y="f9"/>
                    <a:pt x="f34" y="f6"/>
                    <a:pt x="f5" y="f6"/>
                  </a:cubicBezTo>
                  <a:close/>
                  <a:moveTo>
                    <a:pt x="f35" y="f35"/>
                  </a:moveTo>
                  <a:lnTo>
                    <a:pt x="f35" y="f36"/>
                  </a:lnTo>
                  <a:cubicBezTo>
                    <a:pt x="f35" y="f37"/>
                    <a:pt x="f38" y="f39"/>
                    <a:pt x="f40" y="f39"/>
                  </a:cubicBezTo>
                  <a:lnTo>
                    <a:pt x="f41" y="f39"/>
                  </a:lnTo>
                  <a:cubicBezTo>
                    <a:pt x="f42" y="f39"/>
                    <a:pt x="f43" y="f37"/>
                    <a:pt x="f43" y="f36"/>
                  </a:cubicBezTo>
                  <a:lnTo>
                    <a:pt x="f43" y="f3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55" name="Google Shape;10238;p74">
              <a:extLst>
                <a:ext uri="{FF2B5EF4-FFF2-40B4-BE49-F238E27FC236}">
                  <a16:creationId xmlns:a16="http://schemas.microsoft.com/office/drawing/2014/main" id="{53AAC67F-57B1-8C6B-D6AE-CDB5996842EE}"/>
                </a:ext>
              </a:extLst>
            </p:cNvPr>
            <p:cNvSpPr/>
            <p:nvPr/>
          </p:nvSpPr>
          <p:spPr>
            <a:xfrm>
              <a:off x="5161285" y="2654320"/>
              <a:ext cx="406350" cy="802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657"/>
                <a:gd name="f4" fmla="val 1419"/>
                <a:gd name="f5" fmla="val 347"/>
                <a:gd name="f6" fmla="val 1"/>
                <a:gd name="f7" fmla="val 158"/>
                <a:gd name="f8" fmla="val 1418"/>
                <a:gd name="f9" fmla="val 7625"/>
                <a:gd name="f10" fmla="val 7656"/>
                <a:gd name="f11" fmla="val 7499"/>
                <a:gd name="f12" fmla="val 7310"/>
                <a:gd name="f13" fmla="*/ f0 1 7657"/>
                <a:gd name="f14" fmla="*/ f1 1 1419"/>
                <a:gd name="f15" fmla="+- f4 0 f2"/>
                <a:gd name="f16" fmla="+- f3 0 f2"/>
                <a:gd name="f17" fmla="*/ f16 1 7657"/>
                <a:gd name="f18" fmla="*/ f15 1 1419"/>
                <a:gd name="f19" fmla="*/ f2 1 f17"/>
                <a:gd name="f20" fmla="*/ f3 1 f17"/>
                <a:gd name="f21" fmla="*/ f2 1 f18"/>
                <a:gd name="f22" fmla="*/ f4 1 f18"/>
                <a:gd name="f23" fmla="*/ f19 f13 1"/>
                <a:gd name="f24" fmla="*/ f20 f13 1"/>
                <a:gd name="f25" fmla="*/ f22 f14 1"/>
                <a:gd name="f26" fmla="*/ f21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7657" h="1419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lnTo>
                    <a:pt x="f6" y="f8"/>
                  </a:lnTo>
                  <a:lnTo>
                    <a:pt x="f9" y="f8"/>
                  </a:lnTo>
                  <a:lnTo>
                    <a:pt x="f9" y="f5"/>
                  </a:lnTo>
                  <a:lnTo>
                    <a:pt x="f10" y="f5"/>
                  </a:lnTo>
                  <a:cubicBezTo>
                    <a:pt x="f10" y="f7"/>
                    <a:pt x="f11" y="f6"/>
                    <a:pt x="f12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56" name="Google Shape;10239;p74">
              <a:extLst>
                <a:ext uri="{FF2B5EF4-FFF2-40B4-BE49-F238E27FC236}">
                  <a16:creationId xmlns:a16="http://schemas.microsoft.com/office/drawing/2014/main" id="{16C2BA9B-4685-451F-5DC8-8934CB446FF3}"/>
                </a:ext>
              </a:extLst>
            </p:cNvPr>
            <p:cNvSpPr/>
            <p:nvPr/>
          </p:nvSpPr>
          <p:spPr>
            <a:xfrm>
              <a:off x="5049252" y="2775469"/>
              <a:ext cx="627058" cy="31192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816"/>
                <a:gd name="f4" fmla="val 5515"/>
                <a:gd name="f5" fmla="val 10082"/>
                <a:gd name="f6" fmla="val 662"/>
                <a:gd name="f7" fmla="val 10303"/>
                <a:gd name="f8" fmla="val 10461"/>
                <a:gd name="f9" fmla="val 820"/>
                <a:gd name="f10" fmla="val 1009"/>
                <a:gd name="f11" fmla="val 1198"/>
                <a:gd name="f12" fmla="val 1356"/>
                <a:gd name="f13" fmla="val 9893"/>
                <a:gd name="f14" fmla="val 9736"/>
                <a:gd name="f15" fmla="val 9767"/>
                <a:gd name="f16" fmla="val 1041"/>
                <a:gd name="f17" fmla="val 1"/>
                <a:gd name="f18" fmla="val 442"/>
                <a:gd name="f19" fmla="val 4475"/>
                <a:gd name="f20" fmla="val 5073"/>
                <a:gd name="f21" fmla="val 473"/>
                <a:gd name="f22" fmla="val 5514"/>
                <a:gd name="f23" fmla="val 2112"/>
                <a:gd name="f24" fmla="val 2395"/>
                <a:gd name="f25" fmla="val 2206"/>
                <a:gd name="f26" fmla="val 2269"/>
                <a:gd name="f27" fmla="val 2049"/>
                <a:gd name="f28" fmla="val 2458"/>
                <a:gd name="f29" fmla="val 9421"/>
                <a:gd name="f30" fmla="val 9610"/>
                <a:gd name="f31" fmla="val 10807"/>
                <a:gd name="f32" fmla="val 11406"/>
                <a:gd name="f33" fmla="val 11815"/>
                <a:gd name="f34" fmla="val 5042"/>
                <a:gd name="f35" fmla="val 410"/>
                <a:gd name="f36" fmla="val 11343"/>
                <a:gd name="f37" fmla="*/ f0 1 11816"/>
                <a:gd name="f38" fmla="*/ f1 1 5515"/>
                <a:gd name="f39" fmla="+- f4 0 f2"/>
                <a:gd name="f40" fmla="+- f3 0 f2"/>
                <a:gd name="f41" fmla="*/ f40 1 11816"/>
                <a:gd name="f42" fmla="*/ f39 1 5515"/>
                <a:gd name="f43" fmla="*/ f2 1 f41"/>
                <a:gd name="f44" fmla="*/ f3 1 f41"/>
                <a:gd name="f45" fmla="*/ f2 1 f42"/>
                <a:gd name="f46" fmla="*/ f4 1 f42"/>
                <a:gd name="f47" fmla="*/ f43 f37 1"/>
                <a:gd name="f48" fmla="*/ f44 f37 1"/>
                <a:gd name="f49" fmla="*/ f46 f38 1"/>
                <a:gd name="f50" fmla="*/ f45 f3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7" t="f50" r="f48" b="f49"/>
              <a:pathLst>
                <a:path w="11816" h="5515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5" y="f9"/>
                    <a:pt x="f13" y="f6"/>
                    <a:pt x="f5" y="f6"/>
                  </a:cubicBezTo>
                  <a:close/>
                  <a:moveTo>
                    <a:pt x="f16" y="f17"/>
                  </a:moveTo>
                  <a:cubicBezTo>
                    <a:pt x="f18" y="f17"/>
                    <a:pt x="f17" y="f18"/>
                    <a:pt x="f17" y="f10"/>
                  </a:cubicBezTo>
                  <a:lnTo>
                    <a:pt x="f17" y="f19"/>
                  </a:lnTo>
                  <a:cubicBezTo>
                    <a:pt x="f17" y="f20"/>
                    <a:pt x="f21" y="f22"/>
                    <a:pt x="f16" y="f22"/>
                  </a:cubicBezTo>
                  <a:lnTo>
                    <a:pt x="f23" y="f22"/>
                  </a:lnTo>
                  <a:lnTo>
                    <a:pt x="f23" y="f24"/>
                  </a:lnTo>
                  <a:cubicBezTo>
                    <a:pt x="f23" y="f25"/>
                    <a:pt x="f26" y="f27"/>
                    <a:pt x="f28" y="f27"/>
                  </a:cubicBezTo>
                  <a:lnTo>
                    <a:pt x="f29" y="f27"/>
                  </a:lnTo>
                  <a:cubicBezTo>
                    <a:pt x="f30" y="f27"/>
                    <a:pt x="f15" y="f25"/>
                    <a:pt x="f15" y="f24"/>
                  </a:cubicBezTo>
                  <a:lnTo>
                    <a:pt x="f15" y="f22"/>
                  </a:lnTo>
                  <a:lnTo>
                    <a:pt x="f31" y="f22"/>
                  </a:lnTo>
                  <a:cubicBezTo>
                    <a:pt x="f32" y="f22"/>
                    <a:pt x="f33" y="f34"/>
                    <a:pt x="f33" y="f19"/>
                  </a:cubicBezTo>
                  <a:lnTo>
                    <a:pt x="f33" y="f10"/>
                  </a:lnTo>
                  <a:cubicBezTo>
                    <a:pt x="f33" y="f35"/>
                    <a:pt x="f36" y="f17"/>
                    <a:pt x="f31" y="f1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57" name="Google Shape;10251;p74">
            <a:extLst>
              <a:ext uri="{FF2B5EF4-FFF2-40B4-BE49-F238E27FC236}">
                <a16:creationId xmlns:a16="http://schemas.microsoft.com/office/drawing/2014/main" id="{B3D8B7F7-EFD1-5561-4F5E-53EB96A0CD90}"/>
              </a:ext>
            </a:extLst>
          </p:cNvPr>
          <p:cNvGrpSpPr/>
          <p:nvPr/>
        </p:nvGrpSpPr>
        <p:grpSpPr>
          <a:xfrm>
            <a:off x="5817864" y="1867048"/>
            <a:ext cx="304763" cy="502541"/>
            <a:chOff x="9500515" y="2659879"/>
            <a:chExt cx="406350" cy="670054"/>
          </a:xfrm>
          <a:solidFill>
            <a:srgbClr val="C00000"/>
          </a:solidFill>
        </p:grpSpPr>
        <p:sp>
          <p:nvSpPr>
            <p:cNvPr id="158" name="Google Shape;10252;p74">
              <a:extLst>
                <a:ext uri="{FF2B5EF4-FFF2-40B4-BE49-F238E27FC236}">
                  <a16:creationId xmlns:a16="http://schemas.microsoft.com/office/drawing/2014/main" id="{5391B9EE-FFFE-7012-FCDE-C049DB54D05A}"/>
                </a:ext>
              </a:extLst>
            </p:cNvPr>
            <p:cNvSpPr/>
            <p:nvPr/>
          </p:nvSpPr>
          <p:spPr>
            <a:xfrm>
              <a:off x="9722924" y="3021579"/>
              <a:ext cx="145462" cy="19071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41"/>
                <a:gd name="f4" fmla="val 3372"/>
                <a:gd name="f5" fmla="val 1670"/>
                <a:gd name="f6" fmla="val 1"/>
                <a:gd name="f7" fmla="val 1166"/>
                <a:gd name="f8" fmla="val 316"/>
                <a:gd name="f9" fmla="val 599"/>
                <a:gd name="f10" fmla="val 505"/>
                <a:gd name="f11" fmla="val 568"/>
                <a:gd name="f12" fmla="val 1482"/>
                <a:gd name="f13" fmla="val 1890"/>
                <a:gd name="f14" fmla="val 3340"/>
                <a:gd name="f15" fmla="val 2301"/>
                <a:gd name="f16" fmla="val 1356"/>
                <a:gd name="f17" fmla="val 2300"/>
                <a:gd name="f18" fmla="val 536"/>
                <a:gd name="f19" fmla="*/ f0 1 2741"/>
                <a:gd name="f20" fmla="*/ f1 1 3372"/>
                <a:gd name="f21" fmla="+- f4 0 f2"/>
                <a:gd name="f22" fmla="+- f3 0 f2"/>
                <a:gd name="f23" fmla="*/ f22 1 2741"/>
                <a:gd name="f24" fmla="*/ f21 1 3372"/>
                <a:gd name="f25" fmla="*/ f2 1 f23"/>
                <a:gd name="f26" fmla="*/ f3 1 f23"/>
                <a:gd name="f27" fmla="*/ f2 1 f24"/>
                <a:gd name="f28" fmla="*/ f4 1 f24"/>
                <a:gd name="f29" fmla="*/ f25 f19 1"/>
                <a:gd name="f30" fmla="*/ f26 f19 1"/>
                <a:gd name="f31" fmla="*/ f28 f20 1"/>
                <a:gd name="f32" fmla="*/ f27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2741" h="3372">
                  <a:moveTo>
                    <a:pt x="f5" y="f6"/>
                  </a:moveTo>
                  <a:cubicBezTo>
                    <a:pt x="f7" y="f8"/>
                    <a:pt x="f9" y="f10"/>
                    <a:pt x="f2" y="f11"/>
                  </a:cubicBezTo>
                  <a:lnTo>
                    <a:pt x="f2" y="f12"/>
                  </a:lnTo>
                  <a:lnTo>
                    <a:pt x="f13" y="f4"/>
                  </a:lnTo>
                  <a:lnTo>
                    <a:pt x="f3" y="f4"/>
                  </a:lnTo>
                  <a:lnTo>
                    <a:pt x="f3" y="f14"/>
                  </a:lnTo>
                  <a:lnTo>
                    <a:pt x="f3" y="f15"/>
                  </a:lnTo>
                  <a:cubicBezTo>
                    <a:pt x="f3" y="f16"/>
                    <a:pt x="f17" y="f18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59" name="Google Shape;10253;p74">
              <a:extLst>
                <a:ext uri="{FF2B5EF4-FFF2-40B4-BE49-F238E27FC236}">
                  <a16:creationId xmlns:a16="http://schemas.microsoft.com/office/drawing/2014/main" id="{B9600B97-65B6-5AD8-5957-A1A117B31DB1}"/>
                </a:ext>
              </a:extLst>
            </p:cNvPr>
            <p:cNvSpPr/>
            <p:nvPr/>
          </p:nvSpPr>
          <p:spPr>
            <a:xfrm>
              <a:off x="9635947" y="3140973"/>
              <a:ext cx="132139" cy="6956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490"/>
                <a:gd name="f4" fmla="val 1230"/>
                <a:gd name="f5" fmla="val 1229"/>
                <a:gd name="f6" fmla="val 1"/>
                <a:gd name="f7" fmla="*/ f0 1 2490"/>
                <a:gd name="f8" fmla="*/ f1 1 1230"/>
                <a:gd name="f9" fmla="+- f4 0 f2"/>
                <a:gd name="f10" fmla="+- f3 0 f2"/>
                <a:gd name="f11" fmla="*/ f10 1 2490"/>
                <a:gd name="f12" fmla="*/ f9 1 1230"/>
                <a:gd name="f13" fmla="*/ f2 1 f11"/>
                <a:gd name="f14" fmla="*/ f3 1 f11"/>
                <a:gd name="f15" fmla="*/ f2 1 f12"/>
                <a:gd name="f16" fmla="*/ f4 1 f12"/>
                <a:gd name="f17" fmla="*/ f13 f7 1"/>
                <a:gd name="f18" fmla="*/ f14 f7 1"/>
                <a:gd name="f19" fmla="*/ f16 f8 1"/>
                <a:gd name="f20" fmla="*/ f15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2490" h="1230">
                  <a:moveTo>
                    <a:pt x="f5" y="f6"/>
                  </a:moveTo>
                  <a:lnTo>
                    <a:pt x="f6" y="f5"/>
                  </a:lnTo>
                  <a:lnTo>
                    <a:pt x="f3" y="f5"/>
                  </a:ln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60" name="Google Shape;10254;p74">
              <a:extLst>
                <a:ext uri="{FF2B5EF4-FFF2-40B4-BE49-F238E27FC236}">
                  <a16:creationId xmlns:a16="http://schemas.microsoft.com/office/drawing/2014/main" id="{73A59F2F-F425-CEFE-8018-81AB881C8F85}"/>
                </a:ext>
              </a:extLst>
            </p:cNvPr>
            <p:cNvSpPr/>
            <p:nvPr/>
          </p:nvSpPr>
          <p:spPr>
            <a:xfrm>
              <a:off x="9537292" y="3018022"/>
              <a:ext cx="147209" cy="19252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74"/>
                <a:gd name="f4" fmla="val 3404"/>
                <a:gd name="f5" fmla="val 1072"/>
                <a:gd name="f6" fmla="val 1"/>
                <a:gd name="f7" fmla="val 411"/>
                <a:gd name="f8" fmla="val 599"/>
                <a:gd name="f9" fmla="val 1419"/>
                <a:gd name="f10" fmla="val 2332"/>
                <a:gd name="f11" fmla="val 3403"/>
                <a:gd name="f12" fmla="val 883"/>
                <a:gd name="f13" fmla="val 2773"/>
                <a:gd name="f14" fmla="val 1513"/>
                <a:gd name="f15" fmla="val 2143"/>
                <a:gd name="f16" fmla="val 568"/>
                <a:gd name="f17" fmla="val 1576"/>
                <a:gd name="f18" fmla="val 316"/>
                <a:gd name="f19" fmla="*/ f0 1 2774"/>
                <a:gd name="f20" fmla="*/ f1 1 3404"/>
                <a:gd name="f21" fmla="+- f4 0 f2"/>
                <a:gd name="f22" fmla="+- f3 0 f2"/>
                <a:gd name="f23" fmla="*/ f22 1 2774"/>
                <a:gd name="f24" fmla="*/ f21 1 3404"/>
                <a:gd name="f25" fmla="*/ f2 1 f23"/>
                <a:gd name="f26" fmla="*/ f3 1 f23"/>
                <a:gd name="f27" fmla="*/ f2 1 f24"/>
                <a:gd name="f28" fmla="*/ f4 1 f24"/>
                <a:gd name="f29" fmla="*/ f25 f19 1"/>
                <a:gd name="f30" fmla="*/ f26 f19 1"/>
                <a:gd name="f31" fmla="*/ f28 f20 1"/>
                <a:gd name="f32" fmla="*/ f27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2774" h="3404">
                  <a:moveTo>
                    <a:pt x="f5" y="f6"/>
                  </a:moveTo>
                  <a:cubicBezTo>
                    <a:pt x="f7" y="f8"/>
                    <a:pt x="f6" y="f9"/>
                    <a:pt x="f6" y="f10"/>
                  </a:cubicBezTo>
                  <a:lnTo>
                    <a:pt x="f6" y="f11"/>
                  </a:lnTo>
                  <a:lnTo>
                    <a:pt x="f12" y="f11"/>
                  </a:lnTo>
                  <a:lnTo>
                    <a:pt x="f13" y="f14"/>
                  </a:lnTo>
                  <a:lnTo>
                    <a:pt x="f13" y="f8"/>
                  </a:lnTo>
                  <a:cubicBezTo>
                    <a:pt x="f15" y="f16"/>
                    <a:pt x="f17" y="f18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61" name="Google Shape;10255;p74">
              <a:extLst>
                <a:ext uri="{FF2B5EF4-FFF2-40B4-BE49-F238E27FC236}">
                  <a16:creationId xmlns:a16="http://schemas.microsoft.com/office/drawing/2014/main" id="{F621546A-1011-9CAF-74DA-374EDD32699A}"/>
                </a:ext>
              </a:extLst>
            </p:cNvPr>
            <p:cNvSpPr/>
            <p:nvPr/>
          </p:nvSpPr>
          <p:spPr>
            <a:xfrm>
              <a:off x="9500515" y="3249677"/>
              <a:ext cx="406350" cy="802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657"/>
                <a:gd name="f4" fmla="val 1419"/>
                <a:gd name="f5" fmla="val 725"/>
                <a:gd name="f6" fmla="val 1"/>
                <a:gd name="f7" fmla="val 316"/>
                <a:gd name="f8" fmla="val 1103"/>
                <a:gd name="f9" fmla="val 1418"/>
                <a:gd name="f10" fmla="val 6932"/>
                <a:gd name="f11" fmla="val 7341"/>
                <a:gd name="f12" fmla="val 7594"/>
                <a:gd name="f13" fmla="val 7278"/>
                <a:gd name="f14" fmla="*/ f0 1 7657"/>
                <a:gd name="f15" fmla="*/ f1 1 1419"/>
                <a:gd name="f16" fmla="+- f4 0 f2"/>
                <a:gd name="f17" fmla="+- f3 0 f2"/>
                <a:gd name="f18" fmla="*/ f17 1 7657"/>
                <a:gd name="f19" fmla="*/ f16 1 1419"/>
                <a:gd name="f20" fmla="*/ f2 1 f18"/>
                <a:gd name="f21" fmla="*/ f3 1 f18"/>
                <a:gd name="f22" fmla="*/ f2 1 f19"/>
                <a:gd name="f23" fmla="*/ f4 1 f19"/>
                <a:gd name="f24" fmla="*/ f20 f14 1"/>
                <a:gd name="f25" fmla="*/ f21 f14 1"/>
                <a:gd name="f26" fmla="*/ f23 f15 1"/>
                <a:gd name="f27" fmla="*/ f22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7657" h="1419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cubicBezTo>
                    <a:pt x="f6" y="f8"/>
                    <a:pt x="f7" y="f9"/>
                    <a:pt x="f5" y="f9"/>
                  </a:cubicBezTo>
                  <a:lnTo>
                    <a:pt x="f10" y="f9"/>
                  </a:lnTo>
                  <a:cubicBezTo>
                    <a:pt x="f11" y="f9"/>
                    <a:pt x="f3" y="f8"/>
                    <a:pt x="f3" y="f5"/>
                  </a:cubicBezTo>
                  <a:cubicBezTo>
                    <a:pt x="f12" y="f7"/>
                    <a:pt x="f13" y="f6"/>
                    <a:pt x="f10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62" name="Google Shape;10256;p74">
              <a:extLst>
                <a:ext uri="{FF2B5EF4-FFF2-40B4-BE49-F238E27FC236}">
                  <a16:creationId xmlns:a16="http://schemas.microsoft.com/office/drawing/2014/main" id="{7D7D616B-5B3A-EE94-244E-1259FA156E56}"/>
                </a:ext>
              </a:extLst>
            </p:cNvPr>
            <p:cNvSpPr/>
            <p:nvPr/>
          </p:nvSpPr>
          <p:spPr>
            <a:xfrm>
              <a:off x="9500515" y="2659879"/>
              <a:ext cx="406350" cy="802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657"/>
                <a:gd name="f4" fmla="val 1419"/>
                <a:gd name="f5" fmla="val 725"/>
                <a:gd name="f6" fmla="val 316"/>
                <a:gd name="f7" fmla="val 1"/>
                <a:gd name="f8" fmla="val 315"/>
                <a:gd name="f9" fmla="val 1103"/>
                <a:gd name="f10" fmla="val 1418"/>
                <a:gd name="f11" fmla="val 6932"/>
                <a:gd name="f12" fmla="val 7341"/>
                <a:gd name="f13" fmla="val 7594"/>
                <a:gd name="f14" fmla="val 284"/>
                <a:gd name="f15" fmla="val 7278"/>
                <a:gd name="f16" fmla="*/ f0 1 7657"/>
                <a:gd name="f17" fmla="*/ f1 1 1419"/>
                <a:gd name="f18" fmla="+- f4 0 f2"/>
                <a:gd name="f19" fmla="+- f3 0 f2"/>
                <a:gd name="f20" fmla="*/ f19 1 7657"/>
                <a:gd name="f21" fmla="*/ f18 1 1419"/>
                <a:gd name="f22" fmla="*/ f2 1 f20"/>
                <a:gd name="f23" fmla="*/ f3 1 f20"/>
                <a:gd name="f24" fmla="*/ f2 1 f21"/>
                <a:gd name="f25" fmla="*/ f4 1 f21"/>
                <a:gd name="f26" fmla="*/ f22 f16 1"/>
                <a:gd name="f27" fmla="*/ f23 f16 1"/>
                <a:gd name="f28" fmla="*/ f25 f17 1"/>
                <a:gd name="f29" fmla="*/ f24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7657" h="1419">
                  <a:moveTo>
                    <a:pt x="f5" y="f2"/>
                  </a:moveTo>
                  <a:cubicBezTo>
                    <a:pt x="f6" y="f2"/>
                    <a:pt x="f7" y="f8"/>
                    <a:pt x="f7" y="f5"/>
                  </a:cubicBezTo>
                  <a:cubicBezTo>
                    <a:pt x="f7" y="f9"/>
                    <a:pt x="f6" y="f10"/>
                    <a:pt x="f5" y="f10"/>
                  </a:cubicBezTo>
                  <a:lnTo>
                    <a:pt x="f11" y="f10"/>
                  </a:lnTo>
                  <a:cubicBezTo>
                    <a:pt x="f12" y="f10"/>
                    <a:pt x="f3" y="f9"/>
                    <a:pt x="f3" y="f5"/>
                  </a:cubicBezTo>
                  <a:cubicBezTo>
                    <a:pt x="f13" y="f14"/>
                    <a:pt x="f15" y="f2"/>
                    <a:pt x="f11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63" name="Google Shape;10257;p74">
              <a:extLst>
                <a:ext uri="{FF2B5EF4-FFF2-40B4-BE49-F238E27FC236}">
                  <a16:creationId xmlns:a16="http://schemas.microsoft.com/office/drawing/2014/main" id="{766B2966-AB8F-60ED-AE1D-AA723176810F}"/>
                </a:ext>
              </a:extLst>
            </p:cNvPr>
            <p:cNvSpPr/>
            <p:nvPr/>
          </p:nvSpPr>
          <p:spPr>
            <a:xfrm>
              <a:off x="9538984" y="2775716"/>
              <a:ext cx="329394" cy="8065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07"/>
                <a:gd name="f4" fmla="val 1426"/>
                <a:gd name="f5" fmla="val 441"/>
                <a:gd name="f6" fmla="val 568"/>
                <a:gd name="f7" fmla="val 788"/>
                <a:gd name="f8" fmla="val 1355"/>
                <a:gd name="f9" fmla="val 1213"/>
                <a:gd name="f10" fmla="val 2237"/>
                <a:gd name="f11" fmla="val 3112"/>
                <a:gd name="f12" fmla="val 3986"/>
                <a:gd name="f13" fmla="val 4852"/>
                <a:gd name="f14" fmla="val 5608"/>
                <a:gd name="f15" fmla="*/ f0 1 6207"/>
                <a:gd name="f16" fmla="*/ f1 1 1426"/>
                <a:gd name="f17" fmla="+- f4 0 f2"/>
                <a:gd name="f18" fmla="+- f3 0 f2"/>
                <a:gd name="f19" fmla="*/ f18 1 6207"/>
                <a:gd name="f20" fmla="*/ f17 1 1426"/>
                <a:gd name="f21" fmla="*/ f2 1 f19"/>
                <a:gd name="f22" fmla="*/ f3 1 f19"/>
                <a:gd name="f23" fmla="*/ f2 1 f20"/>
                <a:gd name="f24" fmla="*/ f4 1 f20"/>
                <a:gd name="f25" fmla="*/ f21 f15 1"/>
                <a:gd name="f26" fmla="*/ f22 f15 1"/>
                <a:gd name="f27" fmla="*/ f24 f16 1"/>
                <a:gd name="f28" fmla="*/ f23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6207" h="1426">
                  <a:moveTo>
                    <a:pt x="f2" y="f2"/>
                  </a:moveTo>
                  <a:lnTo>
                    <a:pt x="f2" y="f5"/>
                  </a:lnTo>
                  <a:lnTo>
                    <a:pt x="f6" y="f7"/>
                  </a:lnTo>
                  <a:cubicBezTo>
                    <a:pt x="f8" y="f9"/>
                    <a:pt x="f10" y="f4"/>
                    <a:pt x="f11" y="f4"/>
                  </a:cubicBezTo>
                  <a:cubicBezTo>
                    <a:pt x="f12" y="f4"/>
                    <a:pt x="f13" y="f9"/>
                    <a:pt x="f14" y="f7"/>
                  </a:cubicBezTo>
                  <a:lnTo>
                    <a:pt x="f3" y="f5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64" name="Google Shape;10258;p74">
              <a:extLst>
                <a:ext uri="{FF2B5EF4-FFF2-40B4-BE49-F238E27FC236}">
                  <a16:creationId xmlns:a16="http://schemas.microsoft.com/office/drawing/2014/main" id="{11E38CA3-D05D-1AA9-F566-827D04BD790D}"/>
                </a:ext>
              </a:extLst>
            </p:cNvPr>
            <p:cNvSpPr/>
            <p:nvPr/>
          </p:nvSpPr>
          <p:spPr>
            <a:xfrm>
              <a:off x="9535637" y="2846975"/>
              <a:ext cx="331095" cy="16752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39"/>
                <a:gd name="f4" fmla="val 2962"/>
                <a:gd name="f5" fmla="val 126"/>
                <a:gd name="f6" fmla="val 1607"/>
                <a:gd name="f7" fmla="val 1481"/>
                <a:gd name="f8" fmla="val 3119"/>
                <a:gd name="f9" fmla="val 4758"/>
                <a:gd name="f10" fmla="val 6112"/>
                <a:gd name="f11" fmla="val 6238"/>
                <a:gd name="f12" fmla="val 5986"/>
                <a:gd name="f13" fmla="val 5136"/>
                <a:gd name="f14" fmla="val 631"/>
                <a:gd name="f15" fmla="val 4096"/>
                <a:gd name="f16" fmla="val 883"/>
                <a:gd name="f17" fmla="val 2143"/>
                <a:gd name="f18" fmla="val 1166"/>
                <a:gd name="f19" fmla="val 252"/>
                <a:gd name="f20" fmla="*/ f0 1 6239"/>
                <a:gd name="f21" fmla="*/ f1 1 2962"/>
                <a:gd name="f22" fmla="+- f4 0 f2"/>
                <a:gd name="f23" fmla="+- f3 0 f2"/>
                <a:gd name="f24" fmla="*/ f23 1 6239"/>
                <a:gd name="f25" fmla="*/ f22 1 2962"/>
                <a:gd name="f26" fmla="*/ f2 1 f24"/>
                <a:gd name="f27" fmla="*/ f3 1 f24"/>
                <a:gd name="f28" fmla="*/ f2 1 f25"/>
                <a:gd name="f29" fmla="*/ f4 1 f25"/>
                <a:gd name="f30" fmla="*/ f26 f20 1"/>
                <a:gd name="f31" fmla="*/ f27 f20 1"/>
                <a:gd name="f32" fmla="*/ f29 f21 1"/>
                <a:gd name="f33" fmla="*/ f28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6239" h="2962">
                  <a:moveTo>
                    <a:pt x="f2" y="f2"/>
                  </a:moveTo>
                  <a:cubicBezTo>
                    <a:pt x="f5" y="f6"/>
                    <a:pt x="f7" y="f4"/>
                    <a:pt x="f8" y="f4"/>
                  </a:cubicBezTo>
                  <a:cubicBezTo>
                    <a:pt x="f9" y="f4"/>
                    <a:pt x="f10" y="f6"/>
                    <a:pt x="f11" y="f2"/>
                  </a:cubicBezTo>
                  <a:lnTo>
                    <a:pt x="f11" y="f2"/>
                  </a:lnTo>
                  <a:lnTo>
                    <a:pt x="f12" y="f5"/>
                  </a:lnTo>
                  <a:cubicBezTo>
                    <a:pt x="f13" y="f14"/>
                    <a:pt x="f15" y="f16"/>
                    <a:pt x="f8" y="f16"/>
                  </a:cubicBezTo>
                  <a:cubicBezTo>
                    <a:pt x="f17" y="f16"/>
                    <a:pt x="f18" y="f14"/>
                    <a:pt x="f19" y="f5"/>
                  </a:cubicBezTo>
                  <a:lnTo>
                    <a:pt x="f2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65" name="Google Shape;10297;p74">
            <a:extLst>
              <a:ext uri="{FF2B5EF4-FFF2-40B4-BE49-F238E27FC236}">
                <a16:creationId xmlns:a16="http://schemas.microsoft.com/office/drawing/2014/main" id="{C8AE8D3D-3083-0A39-8F20-B1C9A1C522FB}"/>
              </a:ext>
            </a:extLst>
          </p:cNvPr>
          <p:cNvGrpSpPr/>
          <p:nvPr/>
        </p:nvGrpSpPr>
        <p:grpSpPr>
          <a:xfrm>
            <a:off x="3206132" y="1853710"/>
            <a:ext cx="470260" cy="499872"/>
            <a:chOff x="6018205" y="2642094"/>
            <a:chExt cx="627013" cy="666496"/>
          </a:xfrm>
          <a:solidFill>
            <a:srgbClr val="C00000"/>
          </a:solidFill>
        </p:grpSpPr>
        <p:sp>
          <p:nvSpPr>
            <p:cNvPr id="166" name="Google Shape;10298;p74">
              <a:extLst>
                <a:ext uri="{FF2B5EF4-FFF2-40B4-BE49-F238E27FC236}">
                  <a16:creationId xmlns:a16="http://schemas.microsoft.com/office/drawing/2014/main" id="{FF689C38-203F-EDEC-BA30-342E2AF52F0D}"/>
                </a:ext>
              </a:extLst>
            </p:cNvPr>
            <p:cNvSpPr/>
            <p:nvPr/>
          </p:nvSpPr>
          <p:spPr>
            <a:xfrm>
              <a:off x="6161958" y="2994916"/>
              <a:ext cx="75309" cy="802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725"/>
                <a:gd name="f5" fmla="val 1"/>
                <a:gd name="f6" fmla="val 316"/>
                <a:gd name="f7" fmla="val 694"/>
                <a:gd name="f8" fmla="val 64"/>
                <a:gd name="f9" fmla="val 1103"/>
                <a:gd name="f10" fmla="val 1418"/>
                <a:gd name="f11" fmla="*/ f0 1 1419"/>
                <a:gd name="f12" fmla="*/ f1 1 1419"/>
                <a:gd name="f13" fmla="+- f3 0 f2"/>
                <a:gd name="f14" fmla="*/ f13 1 1419"/>
                <a:gd name="f15" fmla="*/ f2 1 f14"/>
                <a:gd name="f16" fmla="*/ f3 1 f14"/>
                <a:gd name="f17" fmla="*/ f15 f11 1"/>
                <a:gd name="f18" fmla="*/ f16 f11 1"/>
                <a:gd name="f19" fmla="*/ f16 f12 1"/>
                <a:gd name="f20" fmla="*/ f15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1419" h="1419">
                  <a:moveTo>
                    <a:pt x="f4" y="f5"/>
                  </a:moveTo>
                  <a:cubicBezTo>
                    <a:pt x="f6" y="f5"/>
                    <a:pt x="f5" y="f6"/>
                    <a:pt x="f5" y="f7"/>
                  </a:cubicBezTo>
                  <a:cubicBezTo>
                    <a:pt x="f8" y="f9"/>
                    <a:pt x="f6" y="f10"/>
                    <a:pt x="f4" y="f10"/>
                  </a:cubicBezTo>
                  <a:cubicBezTo>
                    <a:pt x="f9" y="f10"/>
                    <a:pt x="f10" y="f9"/>
                    <a:pt x="f10" y="f7"/>
                  </a:cubicBezTo>
                  <a:cubicBezTo>
                    <a:pt x="f10" y="f6"/>
                    <a:pt x="f9" y="f5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67" name="Google Shape;10299;p74">
              <a:extLst>
                <a:ext uri="{FF2B5EF4-FFF2-40B4-BE49-F238E27FC236}">
                  <a16:creationId xmlns:a16="http://schemas.microsoft.com/office/drawing/2014/main" id="{ED5775AA-4DA9-FBA5-27E1-F1D879DB1FC0}"/>
                </a:ext>
              </a:extLst>
            </p:cNvPr>
            <p:cNvSpPr/>
            <p:nvPr/>
          </p:nvSpPr>
          <p:spPr>
            <a:xfrm>
              <a:off x="6126836" y="3114318"/>
              <a:ext cx="147209" cy="7844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74"/>
                <a:gd name="f4" fmla="val 1387"/>
                <a:gd name="f5" fmla="val 631"/>
                <a:gd name="f6" fmla="val 1"/>
                <a:gd name="f7" fmla="val 630"/>
                <a:gd name="f8" fmla="val 2773"/>
                <a:gd name="f9" fmla="val 2175"/>
                <a:gd name="f10" fmla="*/ f0 1 2774"/>
                <a:gd name="f11" fmla="*/ f1 1 1387"/>
                <a:gd name="f12" fmla="+- f4 0 f2"/>
                <a:gd name="f13" fmla="+- f3 0 f2"/>
                <a:gd name="f14" fmla="*/ f13 1 2774"/>
                <a:gd name="f15" fmla="*/ f12 1 1387"/>
                <a:gd name="f16" fmla="*/ f2 1 f14"/>
                <a:gd name="f17" fmla="*/ f3 1 f14"/>
                <a:gd name="f18" fmla="*/ f2 1 f15"/>
                <a:gd name="f19" fmla="*/ f4 1 f15"/>
                <a:gd name="f20" fmla="*/ f16 f10 1"/>
                <a:gd name="f21" fmla="*/ f17 f10 1"/>
                <a:gd name="f22" fmla="*/ f19 f11 1"/>
                <a:gd name="f23" fmla="*/ f18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2774" h="1387">
                  <a:moveTo>
                    <a:pt x="f4" y="f2"/>
                  </a:moveTo>
                  <a:cubicBezTo>
                    <a:pt x="f5" y="f2"/>
                    <a:pt x="f6" y="f7"/>
                    <a:pt x="f6" y="f4"/>
                  </a:cubicBezTo>
                  <a:lnTo>
                    <a:pt x="f8" y="f4"/>
                  </a:lnTo>
                  <a:cubicBezTo>
                    <a:pt x="f8" y="f7"/>
                    <a:pt x="f9" y="f2"/>
                    <a:pt x="f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68" name="Google Shape;10300;p74">
              <a:extLst>
                <a:ext uri="{FF2B5EF4-FFF2-40B4-BE49-F238E27FC236}">
                  <a16:creationId xmlns:a16="http://schemas.microsoft.com/office/drawing/2014/main" id="{C8E74174-D49D-5D2A-78D0-33C009DE3339}"/>
                </a:ext>
              </a:extLst>
            </p:cNvPr>
            <p:cNvSpPr/>
            <p:nvPr/>
          </p:nvSpPr>
          <p:spPr>
            <a:xfrm>
              <a:off x="6018205" y="2879079"/>
              <a:ext cx="627013" cy="42951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815"/>
                <a:gd name="f4" fmla="val 7594"/>
                <a:gd name="f5" fmla="val 10050"/>
                <a:gd name="f6" fmla="val 2080"/>
                <a:gd name="f7" fmla="val 10239"/>
                <a:gd name="f8" fmla="val 10397"/>
                <a:gd name="f9" fmla="val 2238"/>
                <a:gd name="f10" fmla="val 2427"/>
                <a:gd name="f11" fmla="val 2616"/>
                <a:gd name="f12" fmla="val 2773"/>
                <a:gd name="f13" fmla="val 6553"/>
                <a:gd name="f14" fmla="val 6333"/>
                <a:gd name="f15" fmla="val 6175"/>
                <a:gd name="f16" fmla="val 3466"/>
                <a:gd name="f17" fmla="val 3624"/>
                <a:gd name="f18" fmla="val 3813"/>
                <a:gd name="f19" fmla="val 4002"/>
                <a:gd name="f20" fmla="val 4159"/>
                <a:gd name="f21" fmla="val 4821"/>
                <a:gd name="f22" fmla="val 4978"/>
                <a:gd name="f23" fmla="val 5199"/>
                <a:gd name="f24" fmla="val 5388"/>
                <a:gd name="f25" fmla="val 5546"/>
                <a:gd name="f26" fmla="val 3403"/>
                <a:gd name="f27" fmla="val 1418"/>
                <a:gd name="f28" fmla="val 4127"/>
                <a:gd name="f29" fmla="val 4757"/>
                <a:gd name="f30" fmla="val 2049"/>
                <a:gd name="f31" fmla="val 3151"/>
                <a:gd name="f32" fmla="val 4600"/>
                <a:gd name="f33" fmla="val 3498"/>
                <a:gd name="f34" fmla="val 4379"/>
                <a:gd name="f35" fmla="val 3718"/>
                <a:gd name="f36" fmla="val 5009"/>
                <a:gd name="f37" fmla="val 4065"/>
                <a:gd name="f38" fmla="val 5451"/>
                <a:gd name="f39" fmla="val 4758"/>
                <a:gd name="f40" fmla="val 5892"/>
                <a:gd name="f41" fmla="val 5514"/>
                <a:gd name="f42" fmla="val 6081"/>
                <a:gd name="f43" fmla="val 5356"/>
                <a:gd name="f44" fmla="val 6239"/>
                <a:gd name="f45" fmla="val 5167"/>
                <a:gd name="f46" fmla="val 1701"/>
                <a:gd name="f47" fmla="val 1512"/>
                <a:gd name="f48" fmla="val 1355"/>
                <a:gd name="f49" fmla="val 1764"/>
                <a:gd name="f50" fmla="val 4096"/>
                <a:gd name="f51" fmla="val 2395"/>
                <a:gd name="f52" fmla="val 2174"/>
                <a:gd name="f53" fmla="val 2016"/>
                <a:gd name="f54" fmla="val 2647"/>
                <a:gd name="f55" fmla="val 1040"/>
                <a:gd name="f56" fmla="val 1"/>
                <a:gd name="f57" fmla="val 441"/>
                <a:gd name="f58" fmla="val 473"/>
                <a:gd name="f59" fmla="val 1009"/>
                <a:gd name="f60" fmla="val 6554"/>
                <a:gd name="f61" fmla="val 7152"/>
                <a:gd name="f62" fmla="val 7593"/>
                <a:gd name="f63" fmla="val 10806"/>
                <a:gd name="f64" fmla="val 11373"/>
                <a:gd name="f65" fmla="val 7121"/>
                <a:gd name="f66" fmla="val 11783"/>
                <a:gd name="f67" fmla="val 11310"/>
                <a:gd name="f68" fmla="val 10743"/>
                <a:gd name="f69" fmla="val 347"/>
                <a:gd name="f70" fmla="val 946"/>
                <a:gd name="f71" fmla="val 7120"/>
                <a:gd name="f72" fmla="val 6585"/>
                <a:gd name="f73" fmla="val 5198"/>
                <a:gd name="f74" fmla="val 4190"/>
                <a:gd name="f75" fmla="val 883"/>
                <a:gd name="f76" fmla="*/ f0 1 11815"/>
                <a:gd name="f77" fmla="*/ f1 1 7594"/>
                <a:gd name="f78" fmla="+- f4 0 f2"/>
                <a:gd name="f79" fmla="+- f3 0 f2"/>
                <a:gd name="f80" fmla="*/ f79 1 11815"/>
                <a:gd name="f81" fmla="*/ f78 1 7594"/>
                <a:gd name="f82" fmla="*/ f2 1 f80"/>
                <a:gd name="f83" fmla="*/ f3 1 f80"/>
                <a:gd name="f84" fmla="*/ f2 1 f81"/>
                <a:gd name="f85" fmla="*/ f4 1 f81"/>
                <a:gd name="f86" fmla="*/ f82 f76 1"/>
                <a:gd name="f87" fmla="*/ f83 f76 1"/>
                <a:gd name="f88" fmla="*/ f85 f77 1"/>
                <a:gd name="f89" fmla="*/ f84 f7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6" t="f89" r="f87" b="f88"/>
              <a:pathLst>
                <a:path w="11815" h="7594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5" y="f16"/>
                  </a:moveTo>
                  <a:cubicBezTo>
                    <a:pt x="f7" y="f16"/>
                    <a:pt x="f8" y="f17"/>
                    <a:pt x="f8" y="f18"/>
                  </a:cubicBezTo>
                  <a:cubicBezTo>
                    <a:pt x="f8" y="f19"/>
                    <a:pt x="f7" y="f20"/>
                    <a:pt x="f5" y="f20"/>
                  </a:cubicBezTo>
                  <a:lnTo>
                    <a:pt x="f13" y="f20"/>
                  </a:lnTo>
                  <a:cubicBezTo>
                    <a:pt x="f14" y="f20"/>
                    <a:pt x="f15" y="f19"/>
                    <a:pt x="f15" y="f18"/>
                  </a:cubicBezTo>
                  <a:cubicBezTo>
                    <a:pt x="f15" y="f17"/>
                    <a:pt x="f14" y="f16"/>
                    <a:pt x="f13" y="f16"/>
                  </a:cubicBezTo>
                  <a:close/>
                  <a:moveTo>
                    <a:pt x="f5" y="f21"/>
                  </a:moveTo>
                  <a:cubicBezTo>
                    <a:pt x="f7" y="f21"/>
                    <a:pt x="f8" y="f22"/>
                    <a:pt x="f8" y="f23"/>
                  </a:cubicBezTo>
                  <a:cubicBezTo>
                    <a:pt x="f8" y="f24"/>
                    <a:pt x="f7" y="f25"/>
                    <a:pt x="f5" y="f25"/>
                  </a:cubicBezTo>
                  <a:lnTo>
                    <a:pt x="f13" y="f25"/>
                  </a:lnTo>
                  <a:cubicBezTo>
                    <a:pt x="f14" y="f25"/>
                    <a:pt x="f15" y="f24"/>
                    <a:pt x="f15" y="f23"/>
                  </a:cubicBezTo>
                  <a:cubicBezTo>
                    <a:pt x="f15" y="f22"/>
                    <a:pt x="f14" y="f21"/>
                    <a:pt x="f13" y="f21"/>
                  </a:cubicBezTo>
                  <a:close/>
                  <a:moveTo>
                    <a:pt x="f26" y="f27"/>
                  </a:moveTo>
                  <a:cubicBezTo>
                    <a:pt x="f28" y="f27"/>
                    <a:pt x="f29" y="f30"/>
                    <a:pt x="f29" y="f12"/>
                  </a:cubicBezTo>
                  <a:cubicBezTo>
                    <a:pt x="f29" y="f31"/>
                    <a:pt x="f32" y="f33"/>
                    <a:pt x="f34" y="f35"/>
                  </a:cubicBezTo>
                  <a:cubicBezTo>
                    <a:pt x="f36" y="f37"/>
                    <a:pt x="f38" y="f39"/>
                    <a:pt x="f38" y="f25"/>
                  </a:cubicBezTo>
                  <a:lnTo>
                    <a:pt x="f38" y="f40"/>
                  </a:lnTo>
                  <a:lnTo>
                    <a:pt x="f41" y="f40"/>
                  </a:lnTo>
                  <a:cubicBezTo>
                    <a:pt x="f41" y="f42"/>
                    <a:pt x="f43" y="f44"/>
                    <a:pt x="f45" y="f44"/>
                  </a:cubicBezTo>
                  <a:lnTo>
                    <a:pt x="f46" y="f44"/>
                  </a:lnTo>
                  <a:cubicBezTo>
                    <a:pt x="f47" y="f44"/>
                    <a:pt x="f48" y="f42"/>
                    <a:pt x="f48" y="f40"/>
                  </a:cubicBezTo>
                  <a:lnTo>
                    <a:pt x="f48" y="f25"/>
                  </a:lnTo>
                  <a:cubicBezTo>
                    <a:pt x="f48" y="f39"/>
                    <a:pt x="f49" y="f50"/>
                    <a:pt x="f51" y="f35"/>
                  </a:cubicBezTo>
                  <a:cubicBezTo>
                    <a:pt x="f52" y="f33"/>
                    <a:pt x="f53" y="f31"/>
                    <a:pt x="f53" y="f12"/>
                  </a:cubicBezTo>
                  <a:cubicBezTo>
                    <a:pt x="f53" y="f30"/>
                    <a:pt x="f54" y="f27"/>
                    <a:pt x="f26" y="f27"/>
                  </a:cubicBezTo>
                  <a:close/>
                  <a:moveTo>
                    <a:pt x="f55" y="f56"/>
                  </a:moveTo>
                  <a:cubicBezTo>
                    <a:pt x="f57" y="f56"/>
                    <a:pt x="f2" y="f58"/>
                    <a:pt x="f2" y="f59"/>
                  </a:cubicBezTo>
                  <a:lnTo>
                    <a:pt x="f2" y="f60"/>
                  </a:lnTo>
                  <a:cubicBezTo>
                    <a:pt x="f2" y="f61"/>
                    <a:pt x="f58" y="f62"/>
                    <a:pt x="f55" y="f62"/>
                  </a:cubicBezTo>
                  <a:lnTo>
                    <a:pt x="f63" y="f62"/>
                  </a:lnTo>
                  <a:cubicBezTo>
                    <a:pt x="f64" y="f62"/>
                    <a:pt x="f3" y="f65"/>
                    <a:pt x="f3" y="f60"/>
                  </a:cubicBezTo>
                  <a:lnTo>
                    <a:pt x="f3" y="f59"/>
                  </a:lnTo>
                  <a:cubicBezTo>
                    <a:pt x="f66" y="f58"/>
                    <a:pt x="f67" y="f56"/>
                    <a:pt x="f68" y="f56"/>
                  </a:cubicBezTo>
                  <a:lnTo>
                    <a:pt x="f62" y="f56"/>
                  </a:lnTo>
                  <a:lnTo>
                    <a:pt x="f62" y="f69"/>
                  </a:lnTo>
                  <a:cubicBezTo>
                    <a:pt x="f62" y="f70"/>
                    <a:pt x="f71" y="f48"/>
                    <a:pt x="f72" y="f48"/>
                  </a:cubicBezTo>
                  <a:lnTo>
                    <a:pt x="f73" y="f48"/>
                  </a:lnTo>
                  <a:cubicBezTo>
                    <a:pt x="f32" y="f48"/>
                    <a:pt x="f74" y="f75"/>
                    <a:pt x="f74" y="f69"/>
                  </a:cubicBezTo>
                  <a:lnTo>
                    <a:pt x="f74" y="f5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69" name="Google Shape;10301;p74">
              <a:extLst>
                <a:ext uri="{FF2B5EF4-FFF2-40B4-BE49-F238E27FC236}">
                  <a16:creationId xmlns:a16="http://schemas.microsoft.com/office/drawing/2014/main" id="{FF6A8952-A6A9-6F41-CCD9-BDE445DC2220}"/>
                </a:ext>
              </a:extLst>
            </p:cNvPr>
            <p:cNvSpPr/>
            <p:nvPr/>
          </p:nvSpPr>
          <p:spPr>
            <a:xfrm>
              <a:off x="6200436" y="2759686"/>
              <a:ext cx="259186" cy="15865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4"/>
                <a:gd name="f4" fmla="val 2805"/>
                <a:gd name="f5" fmla="val 693"/>
                <a:gd name="f6" fmla="val 1"/>
                <a:gd name="f7" fmla="val 315"/>
                <a:gd name="f8" fmla="val 316"/>
                <a:gd name="f9" fmla="val 725"/>
                <a:gd name="f10" fmla="val 1104"/>
                <a:gd name="f11" fmla="val 1419"/>
                <a:gd name="f12" fmla="val 1418"/>
                <a:gd name="f13" fmla="val 2458"/>
                <a:gd name="f14" fmla="val 1386"/>
                <a:gd name="f15" fmla="val 2647"/>
                <a:gd name="f16" fmla="val 1544"/>
                <a:gd name="f17" fmla="val 1733"/>
                <a:gd name="f18" fmla="val 3119"/>
                <a:gd name="f19" fmla="val 3308"/>
                <a:gd name="f20" fmla="val 3466"/>
                <a:gd name="f21" fmla="val 4159"/>
                <a:gd name="f22" fmla="val 4568"/>
                <a:gd name="f23" fmla="val 4883"/>
                <a:gd name="f24" fmla="*/ f0 1 4884"/>
                <a:gd name="f25" fmla="*/ f1 1 2805"/>
                <a:gd name="f26" fmla="+- f4 0 f2"/>
                <a:gd name="f27" fmla="+- f3 0 f2"/>
                <a:gd name="f28" fmla="*/ f27 1 4884"/>
                <a:gd name="f29" fmla="*/ f26 1 2805"/>
                <a:gd name="f30" fmla="*/ f2 1 f28"/>
                <a:gd name="f31" fmla="*/ f3 1 f28"/>
                <a:gd name="f32" fmla="*/ f2 1 f29"/>
                <a:gd name="f33" fmla="*/ f4 1 f29"/>
                <a:gd name="f34" fmla="*/ f30 f24 1"/>
                <a:gd name="f35" fmla="*/ f31 f24 1"/>
                <a:gd name="f36" fmla="*/ f33 f25 1"/>
                <a:gd name="f37" fmla="*/ f32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4884" h="2805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cubicBezTo>
                    <a:pt x="f2" y="f10"/>
                    <a:pt x="f7" y="f11"/>
                    <a:pt x="f5" y="f11"/>
                  </a:cubicBezTo>
                  <a:lnTo>
                    <a:pt x="f12" y="f11"/>
                  </a:lnTo>
                  <a:lnTo>
                    <a:pt x="f12" y="f13"/>
                  </a:lnTo>
                  <a:cubicBezTo>
                    <a:pt x="f14" y="f15"/>
                    <a:pt x="f16" y="f4"/>
                    <a:pt x="f17" y="f4"/>
                  </a:cubicBezTo>
                  <a:lnTo>
                    <a:pt x="f18" y="f4"/>
                  </a:lnTo>
                  <a:cubicBezTo>
                    <a:pt x="f19" y="f4"/>
                    <a:pt x="f20" y="f15"/>
                    <a:pt x="f20" y="f13"/>
                  </a:cubicBezTo>
                  <a:lnTo>
                    <a:pt x="f20" y="f11"/>
                  </a:lnTo>
                  <a:lnTo>
                    <a:pt x="f21" y="f11"/>
                  </a:lnTo>
                  <a:cubicBezTo>
                    <a:pt x="f22" y="f11"/>
                    <a:pt x="f23" y="f10"/>
                    <a:pt x="f23" y="f9"/>
                  </a:cubicBezTo>
                  <a:cubicBezTo>
                    <a:pt x="f23" y="f8"/>
                    <a:pt x="f22" y="f6"/>
                    <a:pt x="f21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70" name="Google Shape;10302;p74">
              <a:extLst>
                <a:ext uri="{FF2B5EF4-FFF2-40B4-BE49-F238E27FC236}">
                  <a16:creationId xmlns:a16="http://schemas.microsoft.com/office/drawing/2014/main" id="{D381624A-5BEF-28D6-89C3-6C12D35E84F2}"/>
                </a:ext>
              </a:extLst>
            </p:cNvPr>
            <p:cNvSpPr/>
            <p:nvPr/>
          </p:nvSpPr>
          <p:spPr>
            <a:xfrm>
              <a:off x="6237222" y="2642094"/>
              <a:ext cx="183940" cy="802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6"/>
                <a:gd name="f4" fmla="val 1419"/>
                <a:gd name="f5" fmla="val 378"/>
                <a:gd name="f6" fmla="val 1"/>
                <a:gd name="f7" fmla="val 158"/>
                <a:gd name="f8" fmla="val 347"/>
                <a:gd name="f9" fmla="val 1418"/>
                <a:gd name="f10" fmla="val 3308"/>
                <a:gd name="f11" fmla="val 3119"/>
                <a:gd name="f12" fmla="*/ f0 1 3466"/>
                <a:gd name="f13" fmla="*/ f1 1 1419"/>
                <a:gd name="f14" fmla="+- f4 0 f2"/>
                <a:gd name="f15" fmla="+- f3 0 f2"/>
                <a:gd name="f16" fmla="*/ f15 1 3466"/>
                <a:gd name="f17" fmla="*/ f14 1 1419"/>
                <a:gd name="f18" fmla="*/ f2 1 f16"/>
                <a:gd name="f19" fmla="*/ f3 1 f16"/>
                <a:gd name="f20" fmla="*/ f2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466" h="1419">
                  <a:moveTo>
                    <a:pt x="f5" y="f6"/>
                  </a:moveTo>
                  <a:cubicBezTo>
                    <a:pt x="f7" y="f6"/>
                    <a:pt x="f2" y="f7"/>
                    <a:pt x="f2" y="f8"/>
                  </a:cubicBezTo>
                  <a:lnTo>
                    <a:pt x="f2" y="f9"/>
                  </a:lnTo>
                  <a:lnTo>
                    <a:pt x="f3" y="f9"/>
                  </a:lnTo>
                  <a:lnTo>
                    <a:pt x="f3" y="f8"/>
                  </a:lnTo>
                  <a:cubicBezTo>
                    <a:pt x="f3" y="f7"/>
                    <a:pt x="f10" y="f6"/>
                    <a:pt x="f11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71" name="Google Shape;10352;p74">
            <a:extLst>
              <a:ext uri="{FF2B5EF4-FFF2-40B4-BE49-F238E27FC236}">
                <a16:creationId xmlns:a16="http://schemas.microsoft.com/office/drawing/2014/main" id="{909E9834-9416-C1AE-C54B-470C17883D43}"/>
              </a:ext>
            </a:extLst>
          </p:cNvPr>
          <p:cNvGrpSpPr/>
          <p:nvPr/>
        </p:nvGrpSpPr>
        <p:grpSpPr>
          <a:xfrm>
            <a:off x="3875775" y="1862186"/>
            <a:ext cx="471521" cy="504324"/>
            <a:chOff x="6911062" y="2653396"/>
            <a:chExt cx="628695" cy="672432"/>
          </a:xfrm>
          <a:solidFill>
            <a:srgbClr val="C00000"/>
          </a:solidFill>
        </p:grpSpPr>
        <p:sp>
          <p:nvSpPr>
            <p:cNvPr id="172" name="Google Shape;10353;p74">
              <a:extLst>
                <a:ext uri="{FF2B5EF4-FFF2-40B4-BE49-F238E27FC236}">
                  <a16:creationId xmlns:a16="http://schemas.microsoft.com/office/drawing/2014/main" id="{71A44FC8-0ACA-61C2-A04B-650F48579B07}"/>
                </a:ext>
              </a:extLst>
            </p:cNvPr>
            <p:cNvSpPr/>
            <p:nvPr/>
          </p:nvSpPr>
          <p:spPr>
            <a:xfrm>
              <a:off x="7093293" y="2811085"/>
              <a:ext cx="259186" cy="22460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4"/>
                <a:gd name="f4" fmla="val 3971"/>
                <a:gd name="f5" fmla="val 2426"/>
                <a:gd name="f6" fmla="val 1"/>
                <a:gd name="f7" fmla="val 1103"/>
                <a:gd name="f8" fmla="val 1104"/>
                <a:gd name="f9" fmla="val 2427"/>
                <a:gd name="f10" fmla="val 3025"/>
                <a:gd name="f11" fmla="val 190"/>
                <a:gd name="f12" fmla="val 3530"/>
                <a:gd name="f13" fmla="val 536"/>
                <a:gd name="f14" fmla="val 820"/>
                <a:gd name="f15" fmla="val 3624"/>
                <a:gd name="f16" fmla="val 3309"/>
                <a:gd name="f17" fmla="val 1481"/>
                <a:gd name="f18" fmla="val 3057"/>
                <a:gd name="f19" fmla="val 1261"/>
                <a:gd name="f20" fmla="val 2805"/>
                <a:gd name="f21" fmla="val 2458"/>
                <a:gd name="f22" fmla="val 2112"/>
                <a:gd name="f23" fmla="val 1356"/>
                <a:gd name="f24" fmla="val 1733"/>
                <a:gd name="f25" fmla="val 726"/>
                <a:gd name="f26" fmla="val 2489"/>
                <a:gd name="f27" fmla="val 3214"/>
                <a:gd name="f28" fmla="val 3844"/>
                <a:gd name="f29" fmla="val 3687"/>
                <a:gd name="f30" fmla="val 3466"/>
                <a:gd name="f31" fmla="val 3246"/>
                <a:gd name="f32" fmla="val 4128"/>
                <a:gd name="f33" fmla="val 3561"/>
                <a:gd name="f34" fmla="val 4317"/>
                <a:gd name="f35" fmla="val 4695"/>
                <a:gd name="f36" fmla="val 3781"/>
                <a:gd name="f37" fmla="*/ f0 1 4884"/>
                <a:gd name="f38" fmla="*/ f1 1 3971"/>
                <a:gd name="f39" fmla="+- f4 0 f2"/>
                <a:gd name="f40" fmla="+- f3 0 f2"/>
                <a:gd name="f41" fmla="*/ f40 1 4884"/>
                <a:gd name="f42" fmla="*/ f39 1 3971"/>
                <a:gd name="f43" fmla="*/ f2 1 f41"/>
                <a:gd name="f44" fmla="*/ f3 1 f41"/>
                <a:gd name="f45" fmla="*/ f2 1 f42"/>
                <a:gd name="f46" fmla="*/ f4 1 f42"/>
                <a:gd name="f47" fmla="*/ f43 f37 1"/>
                <a:gd name="f48" fmla="*/ f44 f37 1"/>
                <a:gd name="f49" fmla="*/ f46 f38 1"/>
                <a:gd name="f50" fmla="*/ f45 f3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7" t="f50" r="f48" b="f49"/>
              <a:pathLst>
                <a:path w="4884" h="3971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cubicBezTo>
                    <a:pt x="f2" y="f10"/>
                    <a:pt x="f11" y="f12"/>
                    <a:pt x="f13" y="f4"/>
                  </a:cubicBezTo>
                  <a:cubicBezTo>
                    <a:pt x="f14" y="f15"/>
                    <a:pt x="f7" y="f16"/>
                    <a:pt x="f17" y="f18"/>
                  </a:cubicBezTo>
                  <a:cubicBezTo>
                    <a:pt x="f19" y="f20"/>
                    <a:pt x="f7" y="f21"/>
                    <a:pt x="f7" y="f22"/>
                  </a:cubicBezTo>
                  <a:cubicBezTo>
                    <a:pt x="f7" y="f23"/>
                    <a:pt x="f24" y="f25"/>
                    <a:pt x="f26" y="f25"/>
                  </a:cubicBezTo>
                  <a:cubicBezTo>
                    <a:pt x="f27" y="f25"/>
                    <a:pt x="f28" y="f23"/>
                    <a:pt x="f28" y="f22"/>
                  </a:cubicBezTo>
                  <a:cubicBezTo>
                    <a:pt x="f28" y="f21"/>
                    <a:pt x="f29" y="f20"/>
                    <a:pt x="f30" y="f18"/>
                  </a:cubicBezTo>
                  <a:cubicBezTo>
                    <a:pt x="f28" y="f31"/>
                    <a:pt x="f32" y="f33"/>
                    <a:pt x="f34" y="f4"/>
                  </a:cubicBezTo>
                  <a:cubicBezTo>
                    <a:pt x="f35" y="f12"/>
                    <a:pt x="f3" y="f10"/>
                    <a:pt x="f3" y="f9"/>
                  </a:cubicBezTo>
                  <a:cubicBezTo>
                    <a:pt x="f3" y="f8"/>
                    <a:pt x="f36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73" name="Google Shape;10354;p74">
              <a:extLst>
                <a:ext uri="{FF2B5EF4-FFF2-40B4-BE49-F238E27FC236}">
                  <a16:creationId xmlns:a16="http://schemas.microsoft.com/office/drawing/2014/main" id="{E64AFA9B-65DC-93A7-AB1F-7278A10E960C}"/>
                </a:ext>
              </a:extLst>
            </p:cNvPr>
            <p:cNvSpPr/>
            <p:nvPr/>
          </p:nvSpPr>
          <p:spPr>
            <a:xfrm>
              <a:off x="7186900" y="2891287"/>
              <a:ext cx="75309" cy="802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725"/>
                <a:gd name="f5" fmla="val 1"/>
                <a:gd name="f6" fmla="val 316"/>
                <a:gd name="f7" fmla="val 694"/>
                <a:gd name="f8" fmla="val 1103"/>
                <a:gd name="f9" fmla="val 1418"/>
                <a:gd name="f10" fmla="*/ f0 1 1419"/>
                <a:gd name="f11" fmla="*/ f1 1 1419"/>
                <a:gd name="f12" fmla="+- f3 0 f2"/>
                <a:gd name="f13" fmla="*/ f12 1 1419"/>
                <a:gd name="f14" fmla="*/ f2 1 f13"/>
                <a:gd name="f15" fmla="*/ f3 1 f13"/>
                <a:gd name="f16" fmla="*/ f14 f10 1"/>
                <a:gd name="f17" fmla="*/ f15 f10 1"/>
                <a:gd name="f18" fmla="*/ f15 f11 1"/>
                <a:gd name="f19" fmla="*/ f14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6" t="f19" r="f17" b="f18"/>
              <a:pathLst>
                <a:path w="1419" h="1419">
                  <a:moveTo>
                    <a:pt x="f4" y="f5"/>
                  </a:moveTo>
                  <a:cubicBezTo>
                    <a:pt x="f6" y="f5"/>
                    <a:pt x="f5" y="f6"/>
                    <a:pt x="f5" y="f7"/>
                  </a:cubicBezTo>
                  <a:cubicBezTo>
                    <a:pt x="f5" y="f8"/>
                    <a:pt x="f6" y="f9"/>
                    <a:pt x="f4" y="f9"/>
                  </a:cubicBezTo>
                  <a:cubicBezTo>
                    <a:pt x="f8" y="f9"/>
                    <a:pt x="f9" y="f8"/>
                    <a:pt x="f9" y="f7"/>
                  </a:cubicBezTo>
                  <a:cubicBezTo>
                    <a:pt x="f9" y="f6"/>
                    <a:pt x="f8" y="f5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74" name="Google Shape;10355;p74">
              <a:extLst>
                <a:ext uri="{FF2B5EF4-FFF2-40B4-BE49-F238E27FC236}">
                  <a16:creationId xmlns:a16="http://schemas.microsoft.com/office/drawing/2014/main" id="{B3626EB4-3819-E573-AA19-E3F394452491}"/>
                </a:ext>
              </a:extLst>
            </p:cNvPr>
            <p:cNvSpPr/>
            <p:nvPr/>
          </p:nvSpPr>
          <p:spPr>
            <a:xfrm>
              <a:off x="6949522" y="2653396"/>
              <a:ext cx="550112" cy="59076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366"/>
                <a:gd name="f4" fmla="val 10445"/>
                <a:gd name="f5" fmla="val 5198"/>
                <a:gd name="f6" fmla="val 2159"/>
                <a:gd name="f7" fmla="val 6931"/>
                <a:gd name="f8" fmla="val 8286"/>
                <a:gd name="f9" fmla="val 3514"/>
                <a:gd name="f10" fmla="val 5246"/>
                <a:gd name="f11" fmla="val 6916"/>
                <a:gd name="f12" fmla="val 8365"/>
                <a:gd name="f13" fmla="val 3340"/>
                <a:gd name="f14" fmla="val 2079"/>
                <a:gd name="f15" fmla="val 6822"/>
                <a:gd name="f16" fmla="val 3497"/>
                <a:gd name="f17" fmla="val 5167"/>
                <a:gd name="f18" fmla="val 1"/>
                <a:gd name="f19" fmla="val 5088"/>
                <a:gd name="f20" fmla="val 5009"/>
                <a:gd name="f21" fmla="val 17"/>
                <a:gd name="f22" fmla="val 4946"/>
                <a:gd name="f23" fmla="val 48"/>
                <a:gd name="f24" fmla="val 4001"/>
                <a:gd name="f25" fmla="val 836"/>
                <a:gd name="f26" fmla="val 2773"/>
                <a:gd name="f27" fmla="val 678"/>
                <a:gd name="f28" fmla="val 2756"/>
                <a:gd name="f29" fmla="val 675"/>
                <a:gd name="f30" fmla="val 2739"/>
                <a:gd name="f31" fmla="val 673"/>
                <a:gd name="f32" fmla="val 2723"/>
                <a:gd name="f33" fmla="val 2583"/>
                <a:gd name="f34" fmla="val 2454"/>
                <a:gd name="f35" fmla="val 786"/>
                <a:gd name="f36" fmla="val 2426"/>
                <a:gd name="f37" fmla="val 899"/>
                <a:gd name="f38" fmla="val 1953"/>
                <a:gd name="f39" fmla="val 2033"/>
                <a:gd name="f40" fmla="val 819"/>
                <a:gd name="f41" fmla="val 2505"/>
                <a:gd name="f42" fmla="val 662"/>
                <a:gd name="f43" fmla="val 2568"/>
                <a:gd name="f44" fmla="val 567"/>
                <a:gd name="f45" fmla="val 2694"/>
                <a:gd name="f46" fmla="val 630"/>
                <a:gd name="f47" fmla="val 2852"/>
                <a:gd name="f48" fmla="val 788"/>
                <a:gd name="f49" fmla="val 4081"/>
                <a:gd name="f50" fmla="val 32"/>
                <a:gd name="f51" fmla="val 5026"/>
                <a:gd name="f52" fmla="val 5183"/>
                <a:gd name="f53" fmla="val 5341"/>
                <a:gd name="f54" fmla="val 63"/>
                <a:gd name="f55" fmla="val 5467"/>
                <a:gd name="f56" fmla="val 6381"/>
                <a:gd name="f57" fmla="val 7609"/>
                <a:gd name="f58" fmla="val 7767"/>
                <a:gd name="f59" fmla="val 725"/>
                <a:gd name="f60" fmla="val 7924"/>
                <a:gd name="f61" fmla="val 851"/>
                <a:gd name="f62" fmla="val 7956"/>
                <a:gd name="f63" fmla="val 1985"/>
                <a:gd name="f64" fmla="val 8428"/>
                <a:gd name="f65" fmla="val 2457"/>
                <a:gd name="f66" fmla="val 9594"/>
                <a:gd name="f67" fmla="val 2536"/>
                <a:gd name="f68" fmla="val 9725"/>
                <a:gd name="f69" fmla="val 2637"/>
                <a:gd name="f70" fmla="val 9791"/>
                <a:gd name="f71" fmla="val 2741"/>
                <a:gd name="f72" fmla="val 2762"/>
                <a:gd name="f73" fmla="val 2783"/>
                <a:gd name="f74" fmla="val 9788"/>
                <a:gd name="f75" fmla="val 2804"/>
                <a:gd name="f76" fmla="val 9783"/>
                <a:gd name="f77" fmla="val 4033"/>
                <a:gd name="f78" fmla="val 9626"/>
                <a:gd name="f79" fmla="val 4978"/>
                <a:gd name="f80" fmla="val 10382"/>
                <a:gd name="f81" fmla="val 5072"/>
                <a:gd name="f82" fmla="val 10413"/>
                <a:gd name="f83" fmla="val 5104"/>
                <a:gd name="f84" fmla="val 5261"/>
                <a:gd name="f85" fmla="val 5324"/>
                <a:gd name="f86" fmla="val 5387"/>
                <a:gd name="f87" fmla="val 6333"/>
                <a:gd name="f88" fmla="val 7530"/>
                <a:gd name="f89" fmla="val 7687"/>
                <a:gd name="f90" fmla="val 7876"/>
                <a:gd name="f91" fmla="val 9689"/>
                <a:gd name="f92" fmla="val 7908"/>
                <a:gd name="f93" fmla="val 8380"/>
                <a:gd name="f94" fmla="val 9515"/>
                <a:gd name="f95" fmla="val 9672"/>
                <a:gd name="f96" fmla="val 7893"/>
                <a:gd name="f97" fmla="val 9735"/>
                <a:gd name="f98" fmla="val 9704"/>
                <a:gd name="f99" fmla="val 9546"/>
                <a:gd name="f100" fmla="val 10302"/>
                <a:gd name="f101" fmla="val 10365"/>
                <a:gd name="f102" fmla="val 5120"/>
                <a:gd name="f103" fmla="val 9641"/>
                <a:gd name="f104" fmla="val 2537"/>
                <a:gd name="f105" fmla="val 7826"/>
                <a:gd name="f106" fmla="val 762"/>
                <a:gd name="f107" fmla="val 7719"/>
                <a:gd name="f108" fmla="val 672"/>
                <a:gd name="f109" fmla="val 7589"/>
                <a:gd name="f110" fmla="val 7570"/>
                <a:gd name="f111" fmla="val 7550"/>
                <a:gd name="f112" fmla="val 674"/>
                <a:gd name="f113" fmla="*/ f0 1 10366"/>
                <a:gd name="f114" fmla="*/ f1 1 10445"/>
                <a:gd name="f115" fmla="+- f4 0 f2"/>
                <a:gd name="f116" fmla="+- f3 0 f2"/>
                <a:gd name="f117" fmla="*/ f116 1 10366"/>
                <a:gd name="f118" fmla="*/ f115 1 10445"/>
                <a:gd name="f119" fmla="*/ f2 1 f117"/>
                <a:gd name="f120" fmla="*/ f3 1 f117"/>
                <a:gd name="f121" fmla="*/ f2 1 f118"/>
                <a:gd name="f122" fmla="*/ f4 1 f118"/>
                <a:gd name="f123" fmla="*/ f119 f113 1"/>
                <a:gd name="f124" fmla="*/ f120 f113 1"/>
                <a:gd name="f125" fmla="*/ f122 f114 1"/>
                <a:gd name="f126" fmla="*/ f121 f1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23" t="f126" r="f124" b="f125"/>
              <a:pathLst>
                <a:path w="10366" h="10445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5"/>
                    <a:pt x="f14" y="f10"/>
                  </a:cubicBezTo>
                  <a:cubicBezTo>
                    <a:pt x="f14" y="f9"/>
                    <a:pt x="f16" y="f6"/>
                    <a:pt x="f5" y="f6"/>
                  </a:cubicBezTo>
                  <a:close/>
                  <a:moveTo>
                    <a:pt x="f17" y="f18"/>
                  </a:moveTo>
                  <a:cubicBezTo>
                    <a:pt x="f19" y="f18"/>
                    <a:pt x="f20" y="f21"/>
                    <a:pt x="f22" y="f23"/>
                  </a:cubicBezTo>
                  <a:lnTo>
                    <a:pt x="f24" y="f25"/>
                  </a:lnTo>
                  <a:lnTo>
                    <a:pt x="f26" y="f27"/>
                  </a:lnTo>
                  <a:cubicBezTo>
                    <a:pt x="f28" y="f29"/>
                    <a:pt x="f30" y="f31"/>
                    <a:pt x="f32" y="f31"/>
                  </a:cubicBezTo>
                  <a:cubicBezTo>
                    <a:pt x="f33" y="f31"/>
                    <a:pt x="f34" y="f35"/>
                    <a:pt x="f36" y="f37"/>
                  </a:cubicBezTo>
                  <a:lnTo>
                    <a:pt x="f38" y="f39"/>
                  </a:lnTo>
                  <a:lnTo>
                    <a:pt x="f40" y="f41"/>
                  </a:lnTo>
                  <a:cubicBezTo>
                    <a:pt x="f42" y="f43"/>
                    <a:pt x="f44" y="f45"/>
                    <a:pt x="f46" y="f47"/>
                  </a:cubicBezTo>
                  <a:lnTo>
                    <a:pt x="f48" y="f49"/>
                  </a:lnTo>
                  <a:lnTo>
                    <a:pt x="f50" y="f51"/>
                  </a:lnTo>
                  <a:cubicBezTo>
                    <a:pt x="f2" y="f52"/>
                    <a:pt x="f2" y="f53"/>
                    <a:pt x="f54" y="f55"/>
                  </a:cubicBezTo>
                  <a:lnTo>
                    <a:pt x="f40" y="f56"/>
                  </a:lnTo>
                  <a:lnTo>
                    <a:pt x="f42" y="f57"/>
                  </a:lnTo>
                  <a:cubicBezTo>
                    <a:pt x="f46" y="f58"/>
                    <a:pt x="f59" y="f60"/>
                    <a:pt x="f61" y="f62"/>
                  </a:cubicBezTo>
                  <a:lnTo>
                    <a:pt x="f63" y="f64"/>
                  </a:lnTo>
                  <a:lnTo>
                    <a:pt x="f65" y="f66"/>
                  </a:lnTo>
                  <a:cubicBezTo>
                    <a:pt x="f67" y="f68"/>
                    <a:pt x="f69" y="f70"/>
                    <a:pt x="f71" y="f70"/>
                  </a:cubicBezTo>
                  <a:cubicBezTo>
                    <a:pt x="f72" y="f70"/>
                    <a:pt x="f73" y="f74"/>
                    <a:pt x="f75" y="f76"/>
                  </a:cubicBezTo>
                  <a:lnTo>
                    <a:pt x="f77" y="f78"/>
                  </a:lnTo>
                  <a:lnTo>
                    <a:pt x="f79" y="f80"/>
                  </a:lnTo>
                  <a:cubicBezTo>
                    <a:pt x="f81" y="f82"/>
                    <a:pt x="f83" y="f4"/>
                    <a:pt x="f17" y="f4"/>
                  </a:cubicBezTo>
                  <a:cubicBezTo>
                    <a:pt x="f84" y="f4"/>
                    <a:pt x="f85" y="f82"/>
                    <a:pt x="f86" y="f80"/>
                  </a:cubicBezTo>
                  <a:lnTo>
                    <a:pt x="f87" y="f78"/>
                  </a:lnTo>
                  <a:lnTo>
                    <a:pt x="f88" y="f76"/>
                  </a:lnTo>
                  <a:cubicBezTo>
                    <a:pt x="f89" y="f76"/>
                    <a:pt x="f90" y="f91"/>
                    <a:pt x="f92" y="f66"/>
                  </a:cubicBezTo>
                  <a:lnTo>
                    <a:pt x="f93" y="f64"/>
                  </a:lnTo>
                  <a:lnTo>
                    <a:pt x="f94" y="f62"/>
                  </a:lnTo>
                  <a:cubicBezTo>
                    <a:pt x="f95" y="f96"/>
                    <a:pt x="f97" y="f58"/>
                    <a:pt x="f98" y="f57"/>
                  </a:cubicBezTo>
                  <a:lnTo>
                    <a:pt x="f99" y="f56"/>
                  </a:lnTo>
                  <a:lnTo>
                    <a:pt x="f100" y="f55"/>
                  </a:lnTo>
                  <a:cubicBezTo>
                    <a:pt x="f101" y="f53"/>
                    <a:pt x="f101" y="f102"/>
                    <a:pt x="f100" y="f51"/>
                  </a:cubicBezTo>
                  <a:lnTo>
                    <a:pt x="f99" y="f49"/>
                  </a:lnTo>
                  <a:lnTo>
                    <a:pt x="f98" y="f47"/>
                  </a:lnTo>
                  <a:cubicBezTo>
                    <a:pt x="f97" y="f45"/>
                    <a:pt x="f103" y="f104"/>
                    <a:pt x="f94" y="f41"/>
                  </a:cubicBezTo>
                  <a:lnTo>
                    <a:pt x="f93" y="f39"/>
                  </a:lnTo>
                  <a:lnTo>
                    <a:pt x="f92" y="f37"/>
                  </a:lnTo>
                  <a:cubicBezTo>
                    <a:pt x="f105" y="f106"/>
                    <a:pt x="f107" y="f108"/>
                    <a:pt x="f109" y="f108"/>
                  </a:cubicBezTo>
                  <a:cubicBezTo>
                    <a:pt x="f110" y="f108"/>
                    <a:pt x="f111" y="f112"/>
                    <a:pt x="f88" y="f27"/>
                  </a:cubicBezTo>
                  <a:lnTo>
                    <a:pt x="f87" y="f25"/>
                  </a:lnTo>
                  <a:lnTo>
                    <a:pt x="f86" y="f23"/>
                  </a:lnTo>
                  <a:cubicBezTo>
                    <a:pt x="f85" y="f21"/>
                    <a:pt x="f10" y="f18"/>
                    <a:pt x="f17" y="f1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75" name="Google Shape;10356;p74">
              <a:extLst>
                <a:ext uri="{FF2B5EF4-FFF2-40B4-BE49-F238E27FC236}">
                  <a16:creationId xmlns:a16="http://schemas.microsoft.com/office/drawing/2014/main" id="{06BC204A-02B9-8899-60B8-256301F120ED}"/>
                </a:ext>
              </a:extLst>
            </p:cNvPr>
            <p:cNvSpPr/>
            <p:nvPr/>
          </p:nvSpPr>
          <p:spPr>
            <a:xfrm>
              <a:off x="7153470" y="3008933"/>
              <a:ext cx="142170" cy="7844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679"/>
                <a:gd name="f4" fmla="val 1387"/>
                <a:gd name="f5" fmla="val 1355"/>
                <a:gd name="f6" fmla="val 725"/>
                <a:gd name="f7" fmla="val 190"/>
                <a:gd name="f8" fmla="val 441"/>
                <a:gd name="f9" fmla="val 1"/>
                <a:gd name="f10" fmla="val 977"/>
                <a:gd name="f11" fmla="val 410"/>
                <a:gd name="f12" fmla="val 1229"/>
                <a:gd name="f13" fmla="val 820"/>
                <a:gd name="f14" fmla="val 1386"/>
                <a:gd name="f15" fmla="val 1859"/>
                <a:gd name="f16" fmla="val 2301"/>
                <a:gd name="f17" fmla="val 2521"/>
                <a:gd name="f18" fmla="val 1985"/>
                <a:gd name="f19" fmla="*/ f0 1 2679"/>
                <a:gd name="f20" fmla="*/ f1 1 1387"/>
                <a:gd name="f21" fmla="+- f4 0 f2"/>
                <a:gd name="f22" fmla="+- f3 0 f2"/>
                <a:gd name="f23" fmla="*/ f22 1 2679"/>
                <a:gd name="f24" fmla="*/ f21 1 1387"/>
                <a:gd name="f25" fmla="*/ f2 1 f23"/>
                <a:gd name="f26" fmla="*/ f3 1 f23"/>
                <a:gd name="f27" fmla="*/ f2 1 f24"/>
                <a:gd name="f28" fmla="*/ f4 1 f24"/>
                <a:gd name="f29" fmla="*/ f25 f19 1"/>
                <a:gd name="f30" fmla="*/ f26 f19 1"/>
                <a:gd name="f31" fmla="*/ f28 f20 1"/>
                <a:gd name="f32" fmla="*/ f27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2679" h="1387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5" y="f14"/>
                  </a:cubicBezTo>
                  <a:cubicBezTo>
                    <a:pt x="f15" y="f14"/>
                    <a:pt x="f16" y="f12"/>
                    <a:pt x="f3" y="f10"/>
                  </a:cubicBezTo>
                  <a:cubicBezTo>
                    <a:pt x="f17" y="f11"/>
                    <a:pt x="f1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76" name="Google Shape;10357;p74">
              <a:extLst>
                <a:ext uri="{FF2B5EF4-FFF2-40B4-BE49-F238E27FC236}">
                  <a16:creationId xmlns:a16="http://schemas.microsoft.com/office/drawing/2014/main" id="{A7B9AB64-4292-1E69-6DE5-58E2BC2C79F7}"/>
                </a:ext>
              </a:extLst>
            </p:cNvPr>
            <p:cNvSpPr/>
            <p:nvPr/>
          </p:nvSpPr>
          <p:spPr>
            <a:xfrm>
              <a:off x="7337410" y="3124715"/>
              <a:ext cx="202347" cy="1967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813"/>
                <a:gd name="f4" fmla="val 3479"/>
                <a:gd name="f5" fmla="val 2867"/>
                <a:gd name="f6" fmla="val 1"/>
                <a:gd name="f7" fmla="val 2741"/>
                <a:gd name="f8" fmla="val 127"/>
                <a:gd name="f9" fmla="val 2647"/>
                <a:gd name="f10" fmla="val 221"/>
                <a:gd name="f11" fmla="val 2489"/>
                <a:gd name="f12" fmla="val 284"/>
                <a:gd name="f13" fmla="val 1607"/>
                <a:gd name="f14" fmla="val 631"/>
                <a:gd name="f15" fmla="val 1260"/>
                <a:gd name="f16" fmla="val 1482"/>
                <a:gd name="f17" fmla="val 1103"/>
                <a:gd name="f18" fmla="val 1891"/>
                <a:gd name="f19" fmla="val 693"/>
                <a:gd name="f20" fmla="val 2112"/>
                <a:gd name="f21" fmla="val 158"/>
                <a:gd name="f22" fmla="val 2080"/>
                <a:gd name="f23" fmla="val 1166"/>
                <a:gd name="f24" fmla="val 3372"/>
                <a:gd name="f25" fmla="val 1237"/>
                <a:gd name="f26" fmla="val 3443"/>
                <a:gd name="f27" fmla="val 1343"/>
                <a:gd name="f28" fmla="val 3478"/>
                <a:gd name="f29" fmla="val 1445"/>
                <a:gd name="f30" fmla="val 1479"/>
                <a:gd name="f31" fmla="val 1512"/>
                <a:gd name="f32" fmla="val 3474"/>
                <a:gd name="f33" fmla="val 1544"/>
                <a:gd name="f34" fmla="val 3466"/>
                <a:gd name="f35" fmla="val 1638"/>
                <a:gd name="f36" fmla="val 3403"/>
                <a:gd name="f37" fmla="val 1764"/>
                <a:gd name="f38" fmla="val 3340"/>
                <a:gd name="f39" fmla="val 3183"/>
                <a:gd name="f40" fmla="val 1639"/>
                <a:gd name="f41" fmla="val 3497"/>
                <a:gd name="f42" fmla="val 1324"/>
                <a:gd name="f43" fmla="val 3532"/>
                <a:gd name="f44" fmla="val 1338"/>
                <a:gd name="f45" fmla="val 3563"/>
                <a:gd name="f46" fmla="val 1344"/>
                <a:gd name="f47" fmla="val 3592"/>
                <a:gd name="f48" fmla="val 3693"/>
                <a:gd name="f49" fmla="val 3756"/>
                <a:gd name="f50" fmla="val 1265"/>
                <a:gd name="f51" fmla="val 3781"/>
                <a:gd name="f52" fmla="val 1167"/>
                <a:gd name="f53" fmla="val 3812"/>
                <a:gd name="f54" fmla="val 1072"/>
                <a:gd name="f55" fmla="val 946"/>
                <a:gd name="f56" fmla="val 3686"/>
                <a:gd name="f57" fmla="val 820"/>
                <a:gd name="f58" fmla="*/ f0 1 3813"/>
                <a:gd name="f59" fmla="*/ f1 1 3479"/>
                <a:gd name="f60" fmla="+- f4 0 f2"/>
                <a:gd name="f61" fmla="+- f3 0 f2"/>
                <a:gd name="f62" fmla="*/ f61 1 3813"/>
                <a:gd name="f63" fmla="*/ f60 1 3479"/>
                <a:gd name="f64" fmla="*/ f2 1 f62"/>
                <a:gd name="f65" fmla="*/ f3 1 f62"/>
                <a:gd name="f66" fmla="*/ f2 1 f63"/>
                <a:gd name="f67" fmla="*/ f4 1 f63"/>
                <a:gd name="f68" fmla="*/ f64 f58 1"/>
                <a:gd name="f69" fmla="*/ f65 f58 1"/>
                <a:gd name="f70" fmla="*/ f67 f59 1"/>
                <a:gd name="f71" fmla="*/ f66 f5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8" t="f71" r="f69" b="f70"/>
              <a:pathLst>
                <a:path w="3812" h="3479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lnTo>
                    <a:pt x="f13" y="f14"/>
                  </a:lnTo>
                  <a:lnTo>
                    <a:pt x="f15" y="f16"/>
                  </a:lnTo>
                  <a:cubicBezTo>
                    <a:pt x="f17" y="f18"/>
                    <a:pt x="f19" y="f20"/>
                    <a:pt x="f12" y="f20"/>
                  </a:cubicBezTo>
                  <a:lnTo>
                    <a:pt x="f21" y="f20"/>
                  </a:lnTo>
                  <a:lnTo>
                    <a:pt x="f2" y="f22"/>
                  </a:lnTo>
                  <a:lnTo>
                    <a:pt x="f23" y="f24"/>
                  </a:lnTo>
                  <a:cubicBezTo>
                    <a:pt x="f25" y="f26"/>
                    <a:pt x="f27" y="f28"/>
                    <a:pt x="f29" y="f28"/>
                  </a:cubicBezTo>
                  <a:cubicBezTo>
                    <a:pt x="f30" y="f28"/>
                    <a:pt x="f31" y="f32"/>
                    <a:pt x="f33" y="f34"/>
                  </a:cubicBezTo>
                  <a:cubicBezTo>
                    <a:pt x="f35" y="f36"/>
                    <a:pt x="f37" y="f38"/>
                    <a:pt x="f37" y="f39"/>
                  </a:cubicBezTo>
                  <a:lnTo>
                    <a:pt x="f22" y="f40"/>
                  </a:lnTo>
                  <a:lnTo>
                    <a:pt x="f41" y="f42"/>
                  </a:lnTo>
                  <a:cubicBezTo>
                    <a:pt x="f43" y="f44"/>
                    <a:pt x="f45" y="f46"/>
                    <a:pt x="f47" y="f46"/>
                  </a:cubicBezTo>
                  <a:cubicBezTo>
                    <a:pt x="f48" y="f46"/>
                    <a:pt x="f49" y="f50"/>
                    <a:pt x="f51" y="f52"/>
                  </a:cubicBezTo>
                  <a:cubicBezTo>
                    <a:pt x="f53" y="f54"/>
                    <a:pt x="f51" y="f55"/>
                    <a:pt x="f56" y="f57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77" name="Google Shape;10358;p74">
              <a:extLst>
                <a:ext uri="{FF2B5EF4-FFF2-40B4-BE49-F238E27FC236}">
                  <a16:creationId xmlns:a16="http://schemas.microsoft.com/office/drawing/2014/main" id="{96992026-B10E-2DC6-1BF5-7772BA214C8B}"/>
                </a:ext>
              </a:extLst>
            </p:cNvPr>
            <p:cNvSpPr/>
            <p:nvPr/>
          </p:nvSpPr>
          <p:spPr>
            <a:xfrm>
              <a:off x="6911062" y="3128272"/>
              <a:ext cx="202347" cy="1975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813"/>
                <a:gd name="f4" fmla="val 3493"/>
                <a:gd name="f5" fmla="val 946"/>
                <a:gd name="f6" fmla="val 1"/>
                <a:gd name="f7" fmla="val 126"/>
                <a:gd name="f8" fmla="val 851"/>
                <a:gd name="f9" fmla="val 1009"/>
                <a:gd name="f10" fmla="val 32"/>
                <a:gd name="f11" fmla="val 1104"/>
                <a:gd name="f12" fmla="val 95"/>
                <a:gd name="f13" fmla="val 1230"/>
                <a:gd name="f14" fmla="val 158"/>
                <a:gd name="f15" fmla="val 1324"/>
                <a:gd name="f16" fmla="val 315"/>
                <a:gd name="f17" fmla="val 1356"/>
                <a:gd name="f18" fmla="val 1733"/>
                <a:gd name="f19" fmla="val 1671"/>
                <a:gd name="f20" fmla="val 2048"/>
                <a:gd name="f21" fmla="val 3214"/>
                <a:gd name="f22" fmla="val 2080"/>
                <a:gd name="f23" fmla="val 3309"/>
                <a:gd name="f24" fmla="val 2174"/>
                <a:gd name="f25" fmla="val 3435"/>
                <a:gd name="f26" fmla="val 2300"/>
                <a:gd name="f27" fmla="val 3466"/>
                <a:gd name="f28" fmla="val 2328"/>
                <a:gd name="f29" fmla="val 3485"/>
                <a:gd name="f30" fmla="val 2361"/>
                <a:gd name="f31" fmla="val 3492"/>
                <a:gd name="f32" fmla="val 2396"/>
                <a:gd name="f33" fmla="val 2482"/>
                <a:gd name="f34" fmla="val 2580"/>
                <a:gd name="f35" fmla="val 3448"/>
                <a:gd name="f36" fmla="val 2647"/>
                <a:gd name="f37" fmla="val 3403"/>
                <a:gd name="f38" fmla="val 2112"/>
                <a:gd name="f39" fmla="val 3624"/>
                <a:gd name="f40" fmla="val 2143"/>
                <a:gd name="f41" fmla="val 3561"/>
                <a:gd name="f42" fmla="val 3119"/>
                <a:gd name="f43" fmla="val 2773"/>
                <a:gd name="f44" fmla="val 1891"/>
                <a:gd name="f45" fmla="val 2552"/>
                <a:gd name="f46" fmla="val 1513"/>
                <a:gd name="f47" fmla="val 2206"/>
                <a:gd name="f48" fmla="val 631"/>
                <a:gd name="f49" fmla="val 1355"/>
                <a:gd name="f50" fmla="val 284"/>
                <a:gd name="f51" fmla="val 1198"/>
                <a:gd name="f52" fmla="val 221"/>
                <a:gd name="f53" fmla="val 1072"/>
                <a:gd name="f54" fmla="val 127"/>
                <a:gd name="f55" fmla="*/ f0 1 3813"/>
                <a:gd name="f56" fmla="*/ f1 1 3493"/>
                <a:gd name="f57" fmla="+- f4 0 f2"/>
                <a:gd name="f58" fmla="+- f3 0 f2"/>
                <a:gd name="f59" fmla="*/ f58 1 3813"/>
                <a:gd name="f60" fmla="*/ f57 1 3493"/>
                <a:gd name="f61" fmla="*/ f2 1 f59"/>
                <a:gd name="f62" fmla="*/ f3 1 f59"/>
                <a:gd name="f63" fmla="*/ f2 1 f60"/>
                <a:gd name="f64" fmla="*/ f4 1 f60"/>
                <a:gd name="f65" fmla="*/ f61 f55 1"/>
                <a:gd name="f66" fmla="*/ f62 f55 1"/>
                <a:gd name="f67" fmla="*/ f64 f56 1"/>
                <a:gd name="f68" fmla="*/ f63 f5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5" t="f68" r="f66" b="f67"/>
              <a:pathLst>
                <a:path w="3812" h="3492">
                  <a:moveTo>
                    <a:pt x="f5" y="f6"/>
                  </a:moveTo>
                  <a:lnTo>
                    <a:pt x="f7" y="f8"/>
                  </a:lnTo>
                  <a:cubicBezTo>
                    <a:pt x="f2" y="f8"/>
                    <a:pt x="f2" y="f9"/>
                    <a:pt x="f10" y="f11"/>
                  </a:cubicBezTo>
                  <a:cubicBezTo>
                    <a:pt x="f12" y="f13"/>
                    <a:pt x="f14" y="f15"/>
                    <a:pt x="f16" y="f17"/>
                  </a:cubicBezTo>
                  <a:lnTo>
                    <a:pt x="f18" y="f19"/>
                  </a:lnTo>
                  <a:lnTo>
                    <a:pt x="f20" y="f21"/>
                  </a:lnTo>
                  <a:cubicBezTo>
                    <a:pt x="f22" y="f23"/>
                    <a:pt x="f24" y="f25"/>
                    <a:pt x="f26" y="f27"/>
                  </a:cubicBezTo>
                  <a:cubicBezTo>
                    <a:pt x="f28" y="f29"/>
                    <a:pt x="f30" y="f31"/>
                    <a:pt x="f32" y="f31"/>
                  </a:cubicBezTo>
                  <a:cubicBezTo>
                    <a:pt x="f33" y="f31"/>
                    <a:pt x="f34" y="f35"/>
                    <a:pt x="f36" y="f37"/>
                  </a:cubicBezTo>
                  <a:lnTo>
                    <a:pt x="f3" y="f38"/>
                  </a:lnTo>
                  <a:lnTo>
                    <a:pt x="f3" y="f38"/>
                  </a:lnTo>
                  <a:lnTo>
                    <a:pt x="f39" y="f40"/>
                  </a:lnTo>
                  <a:lnTo>
                    <a:pt x="f41" y="f40"/>
                  </a:lnTo>
                  <a:cubicBezTo>
                    <a:pt x="f42" y="f40"/>
                    <a:pt x="f43" y="f44"/>
                    <a:pt x="f45" y="f46"/>
                  </a:cubicBezTo>
                  <a:lnTo>
                    <a:pt x="f47" y="f48"/>
                  </a:lnTo>
                  <a:lnTo>
                    <a:pt x="f49" y="f50"/>
                  </a:lnTo>
                  <a:cubicBezTo>
                    <a:pt x="f51" y="f52"/>
                    <a:pt x="f53" y="f54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78" name="Google Shape;10390;p74">
            <a:extLst>
              <a:ext uri="{FF2B5EF4-FFF2-40B4-BE49-F238E27FC236}">
                <a16:creationId xmlns:a16="http://schemas.microsoft.com/office/drawing/2014/main" id="{DD646726-6829-6DED-10FD-968529CB0899}"/>
              </a:ext>
            </a:extLst>
          </p:cNvPr>
          <p:cNvGrpSpPr/>
          <p:nvPr/>
        </p:nvGrpSpPr>
        <p:grpSpPr>
          <a:xfrm>
            <a:off x="1821358" y="1873832"/>
            <a:ext cx="471521" cy="502554"/>
            <a:chOff x="4171840" y="2668923"/>
            <a:chExt cx="628695" cy="670072"/>
          </a:xfrm>
          <a:solidFill>
            <a:srgbClr val="C00000"/>
          </a:solidFill>
        </p:grpSpPr>
        <p:sp>
          <p:nvSpPr>
            <p:cNvPr id="179" name="Google Shape;10391;p74">
              <a:extLst>
                <a:ext uri="{FF2B5EF4-FFF2-40B4-BE49-F238E27FC236}">
                  <a16:creationId xmlns:a16="http://schemas.microsoft.com/office/drawing/2014/main" id="{1CB54252-DDD8-55C1-62DF-8EFFB4C7D9F3}"/>
                </a:ext>
              </a:extLst>
            </p:cNvPr>
            <p:cNvSpPr/>
            <p:nvPr/>
          </p:nvSpPr>
          <p:spPr>
            <a:xfrm>
              <a:off x="4410910" y="2923729"/>
              <a:ext cx="147218" cy="15508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74"/>
                <a:gd name="f4" fmla="val 2742"/>
                <a:gd name="f5" fmla="val 1387"/>
                <a:gd name="f6" fmla="val 1"/>
                <a:gd name="f7" fmla="val 631"/>
                <a:gd name="f8" fmla="val 1355"/>
                <a:gd name="f9" fmla="val 2112"/>
                <a:gd name="f10" fmla="val 2143"/>
                <a:gd name="f11" fmla="val 2773"/>
                <a:gd name="f12" fmla="*/ f0 1 2774"/>
                <a:gd name="f13" fmla="*/ f1 1 2742"/>
                <a:gd name="f14" fmla="+- f4 0 f2"/>
                <a:gd name="f15" fmla="+- f3 0 f2"/>
                <a:gd name="f16" fmla="*/ f15 1 2774"/>
                <a:gd name="f17" fmla="*/ f14 1 2742"/>
                <a:gd name="f18" fmla="*/ f2 1 f16"/>
                <a:gd name="f19" fmla="*/ f3 1 f16"/>
                <a:gd name="f20" fmla="*/ f2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2774" h="2742">
                  <a:moveTo>
                    <a:pt x="f5" y="f6"/>
                  </a:moveTo>
                  <a:cubicBezTo>
                    <a:pt x="f7" y="f6"/>
                    <a:pt x="f6" y="f7"/>
                    <a:pt x="f6" y="f8"/>
                  </a:cubicBezTo>
                  <a:cubicBezTo>
                    <a:pt x="f6" y="f9"/>
                    <a:pt x="f7" y="f4"/>
                    <a:pt x="f5" y="f4"/>
                  </a:cubicBezTo>
                  <a:cubicBezTo>
                    <a:pt x="f10" y="f4"/>
                    <a:pt x="f11" y="f9"/>
                    <a:pt x="f11" y="f8"/>
                  </a:cubicBezTo>
                  <a:cubicBezTo>
                    <a:pt x="f11" y="f7"/>
                    <a:pt x="f1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80" name="Google Shape;10392;p74">
              <a:extLst>
                <a:ext uri="{FF2B5EF4-FFF2-40B4-BE49-F238E27FC236}">
                  <a16:creationId xmlns:a16="http://schemas.microsoft.com/office/drawing/2014/main" id="{065EC779-3A62-A0BB-AA1D-00214AB9B89E}"/>
                </a:ext>
              </a:extLst>
            </p:cNvPr>
            <p:cNvSpPr/>
            <p:nvPr/>
          </p:nvSpPr>
          <p:spPr>
            <a:xfrm>
              <a:off x="4243739" y="2668923"/>
              <a:ext cx="183940" cy="19609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6"/>
                <a:gd name="f4" fmla="val 3467"/>
                <a:gd name="f5" fmla="val 1733"/>
                <a:gd name="f6" fmla="val 1"/>
                <a:gd name="f7" fmla="val 788"/>
                <a:gd name="f8" fmla="val 2678"/>
                <a:gd name="f9" fmla="val 2741"/>
                <a:gd name="f10" fmla="*/ f0 1 3466"/>
                <a:gd name="f11" fmla="*/ f1 1 3467"/>
                <a:gd name="f12" fmla="+- f4 0 f2"/>
                <a:gd name="f13" fmla="+- f3 0 f2"/>
                <a:gd name="f14" fmla="*/ f13 1 3466"/>
                <a:gd name="f15" fmla="*/ f12 1 3467"/>
                <a:gd name="f16" fmla="*/ f2 1 f14"/>
                <a:gd name="f17" fmla="*/ f3 1 f14"/>
                <a:gd name="f18" fmla="*/ f2 1 f15"/>
                <a:gd name="f19" fmla="*/ f4 1 f15"/>
                <a:gd name="f20" fmla="*/ f16 f10 1"/>
                <a:gd name="f21" fmla="*/ f17 f10 1"/>
                <a:gd name="f22" fmla="*/ f19 f11 1"/>
                <a:gd name="f23" fmla="*/ f18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3466" h="3467">
                  <a:moveTo>
                    <a:pt x="f5" y="f6"/>
                  </a:moveTo>
                  <a:cubicBezTo>
                    <a:pt x="f7" y="f6"/>
                    <a:pt x="f2" y="f7"/>
                    <a:pt x="f2" y="f5"/>
                  </a:cubicBezTo>
                  <a:cubicBezTo>
                    <a:pt x="f2" y="f8"/>
                    <a:pt x="f7" y="f3"/>
                    <a:pt x="f5" y="f3"/>
                  </a:cubicBezTo>
                  <a:cubicBezTo>
                    <a:pt x="f9" y="f3"/>
                    <a:pt x="f3" y="f8"/>
                    <a:pt x="f3" y="f5"/>
                  </a:cubicBezTo>
                  <a:cubicBezTo>
                    <a:pt x="f3" y="f7"/>
                    <a:pt x="f8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81" name="Google Shape;10393;p74">
              <a:extLst>
                <a:ext uri="{FF2B5EF4-FFF2-40B4-BE49-F238E27FC236}">
                  <a16:creationId xmlns:a16="http://schemas.microsoft.com/office/drawing/2014/main" id="{5CE82D47-BEF5-C22A-3983-7EB0CEF38A4F}"/>
                </a:ext>
              </a:extLst>
            </p:cNvPr>
            <p:cNvSpPr/>
            <p:nvPr/>
          </p:nvSpPr>
          <p:spPr>
            <a:xfrm>
              <a:off x="4539657" y="2668923"/>
              <a:ext cx="183986" cy="19609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7"/>
                <a:gd name="f4" fmla="val 1733"/>
                <a:gd name="f5" fmla="val 1"/>
                <a:gd name="f6" fmla="val 788"/>
                <a:gd name="f7" fmla="val 2678"/>
                <a:gd name="f8" fmla="val 3466"/>
                <a:gd name="f9" fmla="val 2679"/>
                <a:gd name="f10" fmla="*/ f0 1 3467"/>
                <a:gd name="f11" fmla="*/ f1 1 3467"/>
                <a:gd name="f12" fmla="+- f3 0 f2"/>
                <a:gd name="f13" fmla="*/ f12 1 3467"/>
                <a:gd name="f14" fmla="*/ f2 1 f13"/>
                <a:gd name="f15" fmla="*/ f3 1 f13"/>
                <a:gd name="f16" fmla="*/ f14 f10 1"/>
                <a:gd name="f17" fmla="*/ f15 f10 1"/>
                <a:gd name="f18" fmla="*/ f15 f11 1"/>
                <a:gd name="f19" fmla="*/ f14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6" t="f19" r="f17" b="f18"/>
              <a:pathLst>
                <a:path w="3467" h="3467">
                  <a:moveTo>
                    <a:pt x="f4" y="f5"/>
                  </a:moveTo>
                  <a:cubicBezTo>
                    <a:pt x="f6" y="f5"/>
                    <a:pt x="f5" y="f6"/>
                    <a:pt x="f5" y="f4"/>
                  </a:cubicBezTo>
                  <a:cubicBezTo>
                    <a:pt x="f5" y="f7"/>
                    <a:pt x="f6" y="f8"/>
                    <a:pt x="f4" y="f8"/>
                  </a:cubicBezTo>
                  <a:cubicBezTo>
                    <a:pt x="f9" y="f8"/>
                    <a:pt x="f8" y="f7"/>
                    <a:pt x="f8" y="f4"/>
                  </a:cubicBezTo>
                  <a:cubicBezTo>
                    <a:pt x="f8" y="f6"/>
                    <a:pt x="f9" y="f5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82" name="Google Shape;10394;p74">
              <a:extLst>
                <a:ext uri="{FF2B5EF4-FFF2-40B4-BE49-F238E27FC236}">
                  <a16:creationId xmlns:a16="http://schemas.microsoft.com/office/drawing/2014/main" id="{5B2F62E9-DA76-7F11-C901-56587B831C92}"/>
                </a:ext>
              </a:extLst>
            </p:cNvPr>
            <p:cNvSpPr/>
            <p:nvPr/>
          </p:nvSpPr>
          <p:spPr>
            <a:xfrm>
              <a:off x="4437656" y="3109078"/>
              <a:ext cx="88669" cy="5706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71"/>
                <a:gd name="f4" fmla="val 1009"/>
                <a:gd name="f5" fmla="val 1"/>
                <a:gd name="f6" fmla="val 851"/>
                <a:gd name="f7" fmla="val 1008"/>
                <a:gd name="f8" fmla="val 1450"/>
                <a:gd name="f9" fmla="val 126"/>
                <a:gd name="f10" fmla="val 1167"/>
                <a:gd name="f11" fmla="val 158"/>
                <a:gd name="f12" fmla="val 568"/>
                <a:gd name="f13" fmla="val 284"/>
                <a:gd name="f14" fmla="val 95"/>
                <a:gd name="f15" fmla="*/ f0 1 1671"/>
                <a:gd name="f16" fmla="*/ f1 1 1009"/>
                <a:gd name="f17" fmla="+- f4 0 f2"/>
                <a:gd name="f18" fmla="+- f3 0 f2"/>
                <a:gd name="f19" fmla="*/ f18 1 1671"/>
                <a:gd name="f20" fmla="*/ f17 1 1009"/>
                <a:gd name="f21" fmla="*/ f2 1 f19"/>
                <a:gd name="f22" fmla="*/ f3 1 f19"/>
                <a:gd name="f23" fmla="*/ f2 1 f20"/>
                <a:gd name="f24" fmla="*/ f4 1 f20"/>
                <a:gd name="f25" fmla="*/ f21 f15 1"/>
                <a:gd name="f26" fmla="*/ f22 f15 1"/>
                <a:gd name="f27" fmla="*/ f24 f16 1"/>
                <a:gd name="f28" fmla="*/ f23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1670" h="1009">
                  <a:moveTo>
                    <a:pt x="f5" y="f2"/>
                  </a:moveTo>
                  <a:lnTo>
                    <a:pt x="f6" y="f7"/>
                  </a:lnTo>
                  <a:lnTo>
                    <a:pt x="f3" y="f2"/>
                  </a:lnTo>
                  <a:lnTo>
                    <a:pt x="f3" y="f2"/>
                  </a:lnTo>
                  <a:cubicBezTo>
                    <a:pt x="f8" y="f9"/>
                    <a:pt x="f10" y="f11"/>
                    <a:pt x="f6" y="f11"/>
                  </a:cubicBezTo>
                  <a:cubicBezTo>
                    <a:pt x="f12" y="f11"/>
                    <a:pt x="f13" y="f14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83" name="Google Shape;10395;p74">
              <a:extLst>
                <a:ext uri="{FF2B5EF4-FFF2-40B4-BE49-F238E27FC236}">
                  <a16:creationId xmlns:a16="http://schemas.microsoft.com/office/drawing/2014/main" id="{A6BFEC0D-3E22-D8A4-C111-56554DBE032E}"/>
                </a:ext>
              </a:extLst>
            </p:cNvPr>
            <p:cNvSpPr/>
            <p:nvPr/>
          </p:nvSpPr>
          <p:spPr>
            <a:xfrm>
              <a:off x="4318948" y="3096569"/>
              <a:ext cx="148855" cy="24060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05"/>
                <a:gd name="f4" fmla="val 4254"/>
                <a:gd name="f5" fmla="val 1261"/>
                <a:gd name="f6" fmla="val 1"/>
                <a:gd name="f7" fmla="val 474"/>
                <a:gd name="f8" fmla="val 599"/>
                <a:gd name="f9" fmla="val 1513"/>
                <a:gd name="f10" fmla="val 2490"/>
                <a:gd name="f11" fmla="val 3907"/>
                <a:gd name="f12" fmla="val 4096"/>
                <a:gd name="f13" fmla="val 158"/>
                <a:gd name="f14" fmla="val 379"/>
                <a:gd name="f15" fmla="val 1891"/>
                <a:gd name="f16" fmla="*/ f0 1 2805"/>
                <a:gd name="f17" fmla="*/ f1 1 4254"/>
                <a:gd name="f18" fmla="+- f4 0 f2"/>
                <a:gd name="f19" fmla="+- f3 0 f2"/>
                <a:gd name="f20" fmla="*/ f19 1 2805"/>
                <a:gd name="f21" fmla="*/ f18 1 4254"/>
                <a:gd name="f22" fmla="*/ f2 1 f20"/>
                <a:gd name="f23" fmla="*/ f3 1 f20"/>
                <a:gd name="f24" fmla="*/ f2 1 f21"/>
                <a:gd name="f25" fmla="*/ f4 1 f21"/>
                <a:gd name="f26" fmla="*/ f22 f16 1"/>
                <a:gd name="f27" fmla="*/ f23 f16 1"/>
                <a:gd name="f28" fmla="*/ f25 f17 1"/>
                <a:gd name="f29" fmla="*/ f24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2805" h="4254">
                  <a:moveTo>
                    <a:pt x="f5" y="f6"/>
                  </a:moveTo>
                  <a:cubicBezTo>
                    <a:pt x="f7" y="f8"/>
                    <a:pt x="f6" y="f9"/>
                    <a:pt x="f6" y="f10"/>
                  </a:cubicBezTo>
                  <a:lnTo>
                    <a:pt x="f6" y="f11"/>
                  </a:lnTo>
                  <a:cubicBezTo>
                    <a:pt x="f6" y="f12"/>
                    <a:pt x="f13" y="f4"/>
                    <a:pt x="f14" y="f4"/>
                  </a:cubicBezTo>
                  <a:lnTo>
                    <a:pt x="f3" y="f4"/>
                  </a:lnTo>
                  <a:lnTo>
                    <a:pt x="f3" y="f15"/>
                  </a:ln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84" name="Google Shape;10396;p74">
              <a:extLst>
                <a:ext uri="{FF2B5EF4-FFF2-40B4-BE49-F238E27FC236}">
                  <a16:creationId xmlns:a16="http://schemas.microsoft.com/office/drawing/2014/main" id="{CF2EE863-F6E9-EB35-FA83-0BFB9842A84B}"/>
                </a:ext>
              </a:extLst>
            </p:cNvPr>
            <p:cNvSpPr/>
            <p:nvPr/>
          </p:nvSpPr>
          <p:spPr>
            <a:xfrm>
              <a:off x="4502871" y="3098389"/>
              <a:ext cx="148855" cy="24060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05"/>
                <a:gd name="f4" fmla="val 4254"/>
                <a:gd name="f5" fmla="val 1544"/>
                <a:gd name="f6" fmla="val 1"/>
                <a:gd name="f7" fmla="val 1890"/>
                <a:gd name="f8" fmla="val 4253"/>
                <a:gd name="f9" fmla="val 2458"/>
                <a:gd name="f10" fmla="val 2647"/>
                <a:gd name="f11" fmla="val 2804"/>
                <a:gd name="f12" fmla="val 4096"/>
                <a:gd name="f13" fmla="val 3907"/>
                <a:gd name="f14" fmla="val 2489"/>
                <a:gd name="f15" fmla="val 2773"/>
                <a:gd name="f16" fmla="val 1481"/>
                <a:gd name="f17" fmla="val 2300"/>
                <a:gd name="f18" fmla="val 567"/>
                <a:gd name="f19" fmla="*/ f0 1 2805"/>
                <a:gd name="f20" fmla="*/ f1 1 4254"/>
                <a:gd name="f21" fmla="+- f4 0 f2"/>
                <a:gd name="f22" fmla="+- f3 0 f2"/>
                <a:gd name="f23" fmla="*/ f22 1 2805"/>
                <a:gd name="f24" fmla="*/ f21 1 4254"/>
                <a:gd name="f25" fmla="*/ f2 1 f23"/>
                <a:gd name="f26" fmla="*/ f3 1 f23"/>
                <a:gd name="f27" fmla="*/ f2 1 f24"/>
                <a:gd name="f28" fmla="*/ f4 1 f24"/>
                <a:gd name="f29" fmla="*/ f25 f19 1"/>
                <a:gd name="f30" fmla="*/ f26 f19 1"/>
                <a:gd name="f31" fmla="*/ f28 f20 1"/>
                <a:gd name="f32" fmla="*/ f27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2805" h="4254">
                  <a:moveTo>
                    <a:pt x="f5" y="f2"/>
                  </a:moveTo>
                  <a:lnTo>
                    <a:pt x="f6" y="f7"/>
                  </a:lnTo>
                  <a:lnTo>
                    <a:pt x="f6" y="f8"/>
                  </a:lnTo>
                  <a:lnTo>
                    <a:pt x="f9" y="f8"/>
                  </a:lnTo>
                  <a:cubicBezTo>
                    <a:pt x="f10" y="f8"/>
                    <a:pt x="f11" y="f12"/>
                    <a:pt x="f11" y="f13"/>
                  </a:cubicBezTo>
                  <a:lnTo>
                    <a:pt x="f11" y="f14"/>
                  </a:lnTo>
                  <a:cubicBezTo>
                    <a:pt x="f15" y="f16"/>
                    <a:pt x="f17" y="f18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85" name="Google Shape;10397;p74">
              <a:extLst>
                <a:ext uri="{FF2B5EF4-FFF2-40B4-BE49-F238E27FC236}">
                  <a16:creationId xmlns:a16="http://schemas.microsoft.com/office/drawing/2014/main" id="{0CE9C60C-55AC-F8F1-A52F-DF7C9EE3908E}"/>
                </a:ext>
              </a:extLst>
            </p:cNvPr>
            <p:cNvSpPr/>
            <p:nvPr/>
          </p:nvSpPr>
          <p:spPr>
            <a:xfrm>
              <a:off x="4507918" y="2857838"/>
              <a:ext cx="292617" cy="24592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514"/>
                <a:gd name="f4" fmla="val 4348"/>
                <a:gd name="f5" fmla="val 3686"/>
                <a:gd name="f6" fmla="val 1512"/>
                <a:gd name="f7" fmla="val 3907"/>
                <a:gd name="f8" fmla="val 4064"/>
                <a:gd name="f9" fmla="val 1670"/>
                <a:gd name="f10" fmla="val 1859"/>
                <a:gd name="f11" fmla="val 2048"/>
                <a:gd name="f12" fmla="val 2205"/>
                <a:gd name="f13" fmla="val 2993"/>
                <a:gd name="f14" fmla="val 2804"/>
                <a:gd name="f15" fmla="val 2646"/>
                <a:gd name="f16" fmla="val 4127"/>
                <a:gd name="f17" fmla="val 536"/>
                <a:gd name="f18" fmla="val 3056"/>
                <a:gd name="f19" fmla="val 851"/>
                <a:gd name="f20" fmla="val 2331"/>
                <a:gd name="f21" fmla="val 1607"/>
                <a:gd name="f22" fmla="val 977"/>
                <a:gd name="f23" fmla="val 504"/>
                <a:gd name="f24" fmla="val 63"/>
                <a:gd name="f25" fmla="val 347"/>
                <a:gd name="f26" fmla="val 221"/>
                <a:gd name="f27" fmla="val 158"/>
                <a:gd name="f28" fmla="val 378"/>
                <a:gd name="f29" fmla="val 567"/>
                <a:gd name="f30" fmla="val 945"/>
                <a:gd name="f31" fmla="val 756"/>
                <a:gd name="f32" fmla="val 1638"/>
                <a:gd name="f33" fmla="val 1575"/>
                <a:gd name="f34" fmla="val 2615"/>
                <a:gd name="f35" fmla="val 2930"/>
                <a:gd name="f36" fmla="val 3214"/>
                <a:gd name="f37" fmla="val 1449"/>
                <a:gd name="f38" fmla="val 3466"/>
                <a:gd name="f39" fmla="val 3718"/>
                <a:gd name="f40" fmla="val 4001"/>
                <a:gd name="f41" fmla="val 2520"/>
                <a:gd name="f42" fmla="val 5167"/>
                <a:gd name="f43" fmla="val 5356"/>
                <a:gd name="f44" fmla="val 5513"/>
                <a:gd name="f45" fmla="val 4190"/>
                <a:gd name="f46" fmla="val 5482"/>
                <a:gd name="f47" fmla="val 4915"/>
                <a:gd name="f48" fmla="*/ f0 1 5514"/>
                <a:gd name="f49" fmla="*/ f1 1 4348"/>
                <a:gd name="f50" fmla="+- f4 0 f2"/>
                <a:gd name="f51" fmla="+- f3 0 f2"/>
                <a:gd name="f52" fmla="*/ f51 1 5514"/>
                <a:gd name="f53" fmla="*/ f50 1 4348"/>
                <a:gd name="f54" fmla="*/ f2 1 f52"/>
                <a:gd name="f55" fmla="*/ f3 1 f52"/>
                <a:gd name="f56" fmla="*/ f2 1 f53"/>
                <a:gd name="f57" fmla="*/ f4 1 f53"/>
                <a:gd name="f58" fmla="*/ f54 f48 1"/>
                <a:gd name="f59" fmla="*/ f55 f48 1"/>
                <a:gd name="f60" fmla="*/ f57 f49 1"/>
                <a:gd name="f61" fmla="*/ f56 f4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8" t="f61" r="f59" b="f60"/>
              <a:pathLst>
                <a:path w="5514" h="434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16" y="f2"/>
                  </a:moveTo>
                  <a:cubicBezTo>
                    <a:pt x="f5" y="f17"/>
                    <a:pt x="f18" y="f19"/>
                    <a:pt x="f20" y="f19"/>
                  </a:cubicBezTo>
                  <a:cubicBezTo>
                    <a:pt x="f21" y="f19"/>
                    <a:pt x="f22" y="f23"/>
                    <a:pt x="f17" y="f24"/>
                  </a:cubicBezTo>
                  <a:cubicBezTo>
                    <a:pt x="f25" y="f26"/>
                    <a:pt x="f27" y="f28"/>
                    <a:pt x="f2" y="f29"/>
                  </a:cubicBezTo>
                  <a:cubicBezTo>
                    <a:pt x="f30" y="f31"/>
                    <a:pt x="f32" y="f33"/>
                    <a:pt x="f32" y="f34"/>
                  </a:cubicBezTo>
                  <a:cubicBezTo>
                    <a:pt x="f32" y="f35"/>
                    <a:pt x="f33" y="f36"/>
                    <a:pt x="f37" y="f38"/>
                  </a:cubicBezTo>
                  <a:cubicBezTo>
                    <a:pt x="f10" y="f39"/>
                    <a:pt x="f12" y="f40"/>
                    <a:pt x="f41" y="f4"/>
                  </a:cubicBezTo>
                  <a:lnTo>
                    <a:pt x="f42" y="f4"/>
                  </a:lnTo>
                  <a:cubicBezTo>
                    <a:pt x="f43" y="f4"/>
                    <a:pt x="f44" y="f45"/>
                    <a:pt x="f44" y="f40"/>
                  </a:cubicBezTo>
                  <a:lnTo>
                    <a:pt x="f44" y="f34"/>
                  </a:lnTo>
                  <a:cubicBezTo>
                    <a:pt x="f46" y="f6"/>
                    <a:pt x="f47" y="f29"/>
                    <a:pt x="f16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86" name="Google Shape;10398;p74">
              <a:extLst>
                <a:ext uri="{FF2B5EF4-FFF2-40B4-BE49-F238E27FC236}">
                  <a16:creationId xmlns:a16="http://schemas.microsoft.com/office/drawing/2014/main" id="{E565C129-0C59-1606-806E-746514118F6D}"/>
                </a:ext>
              </a:extLst>
            </p:cNvPr>
            <p:cNvSpPr/>
            <p:nvPr/>
          </p:nvSpPr>
          <p:spPr>
            <a:xfrm>
              <a:off x="4171840" y="2856027"/>
              <a:ext cx="289279" cy="24597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51"/>
                <a:gd name="f4" fmla="val 4349"/>
                <a:gd name="f5" fmla="val 2426"/>
                <a:gd name="f6" fmla="val 1544"/>
                <a:gd name="f7" fmla="val 2615"/>
                <a:gd name="f8" fmla="val 2773"/>
                <a:gd name="f9" fmla="val 1702"/>
                <a:gd name="f10" fmla="val 1891"/>
                <a:gd name="f11" fmla="val 2080"/>
                <a:gd name="f12" fmla="val 2237"/>
                <a:gd name="f13" fmla="val 1733"/>
                <a:gd name="f14" fmla="val 1513"/>
                <a:gd name="f15" fmla="val 1355"/>
                <a:gd name="f16" fmla="val 1324"/>
                <a:gd name="f17" fmla="val 1"/>
                <a:gd name="f18" fmla="val 536"/>
                <a:gd name="f19" fmla="val 568"/>
                <a:gd name="f20" fmla="val 2552"/>
                <a:gd name="f21" fmla="val 3939"/>
                <a:gd name="f22" fmla="val 4191"/>
                <a:gd name="f23" fmla="val 95"/>
                <a:gd name="f24" fmla="val 4348"/>
                <a:gd name="f25" fmla="val 316"/>
                <a:gd name="f26" fmla="val 2930"/>
                <a:gd name="f27" fmla="val 3214"/>
                <a:gd name="f28" fmla="val 3970"/>
                <a:gd name="f29" fmla="val 3561"/>
                <a:gd name="f30" fmla="val 3655"/>
                <a:gd name="f31" fmla="val 4002"/>
                <a:gd name="f32" fmla="val 3466"/>
                <a:gd name="f33" fmla="val 3876"/>
                <a:gd name="f34" fmla="val 3183"/>
                <a:gd name="f35" fmla="val 3813"/>
                <a:gd name="f36" fmla="val 1607"/>
                <a:gd name="f37" fmla="val 4506"/>
                <a:gd name="f38" fmla="val 757"/>
                <a:gd name="f39" fmla="val 5293"/>
                <a:gd name="f40" fmla="val 347"/>
                <a:gd name="f41" fmla="val 5104"/>
                <a:gd name="f42" fmla="val 190"/>
                <a:gd name="f43" fmla="val 4915"/>
                <a:gd name="f44" fmla="val 32"/>
                <a:gd name="f45" fmla="val 4474"/>
                <a:gd name="f46" fmla="val 505"/>
                <a:gd name="f47" fmla="val 3844"/>
                <a:gd name="f48" fmla="val 820"/>
                <a:gd name="f49" fmla="val 3151"/>
                <a:gd name="f50" fmla="val 1796"/>
                <a:gd name="f51" fmla="*/ f0 1 5451"/>
                <a:gd name="f52" fmla="*/ f1 1 4349"/>
                <a:gd name="f53" fmla="+- f4 0 f2"/>
                <a:gd name="f54" fmla="+- f3 0 f2"/>
                <a:gd name="f55" fmla="*/ f54 1 5451"/>
                <a:gd name="f56" fmla="*/ f53 1 4349"/>
                <a:gd name="f57" fmla="*/ f2 1 f55"/>
                <a:gd name="f58" fmla="*/ f3 1 f55"/>
                <a:gd name="f59" fmla="*/ f2 1 f56"/>
                <a:gd name="f60" fmla="*/ f4 1 f56"/>
                <a:gd name="f61" fmla="*/ f57 f51 1"/>
                <a:gd name="f62" fmla="*/ f58 f51 1"/>
                <a:gd name="f63" fmla="*/ f60 f52 1"/>
                <a:gd name="f64" fmla="*/ f59 f5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1" t="f64" r="f62" b="f63"/>
              <a:pathLst>
                <a:path w="5451" h="4349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16" y="f17"/>
                  </a:moveTo>
                  <a:cubicBezTo>
                    <a:pt x="f18" y="f19"/>
                    <a:pt x="f17" y="f14"/>
                    <a:pt x="f17" y="f20"/>
                  </a:cubicBezTo>
                  <a:lnTo>
                    <a:pt x="f17" y="f21"/>
                  </a:lnTo>
                  <a:cubicBezTo>
                    <a:pt x="f17" y="f22"/>
                    <a:pt x="f23" y="f24"/>
                    <a:pt x="f25" y="f24"/>
                  </a:cubicBezTo>
                  <a:lnTo>
                    <a:pt x="f26" y="f24"/>
                  </a:lnTo>
                  <a:cubicBezTo>
                    <a:pt x="f27" y="f28"/>
                    <a:pt x="f29" y="f30"/>
                    <a:pt x="f31" y="f32"/>
                  </a:cubicBezTo>
                  <a:cubicBezTo>
                    <a:pt x="f33" y="f34"/>
                    <a:pt x="f35" y="f26"/>
                    <a:pt x="f35" y="f7"/>
                  </a:cubicBezTo>
                  <a:cubicBezTo>
                    <a:pt x="f35" y="f36"/>
                    <a:pt x="f37" y="f38"/>
                    <a:pt x="f3" y="f19"/>
                  </a:cubicBezTo>
                  <a:cubicBezTo>
                    <a:pt x="f39" y="f40"/>
                    <a:pt x="f41" y="f42"/>
                    <a:pt x="f43" y="f44"/>
                  </a:cubicBezTo>
                  <a:cubicBezTo>
                    <a:pt x="f45" y="f46"/>
                    <a:pt x="f47" y="f48"/>
                    <a:pt x="f49" y="f48"/>
                  </a:cubicBezTo>
                  <a:cubicBezTo>
                    <a:pt x="f5" y="f48"/>
                    <a:pt x="f50" y="f46"/>
                    <a:pt x="f16" y="f1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87" name="Google Shape;10412;p74">
            <a:extLst>
              <a:ext uri="{FF2B5EF4-FFF2-40B4-BE49-F238E27FC236}">
                <a16:creationId xmlns:a16="http://schemas.microsoft.com/office/drawing/2014/main" id="{4D164483-0E0F-05B1-4433-319419121BB2}"/>
              </a:ext>
            </a:extLst>
          </p:cNvPr>
          <p:cNvGrpSpPr/>
          <p:nvPr/>
        </p:nvGrpSpPr>
        <p:grpSpPr>
          <a:xfrm>
            <a:off x="4587279" y="1862551"/>
            <a:ext cx="441442" cy="500462"/>
            <a:chOff x="7859734" y="2653881"/>
            <a:chExt cx="588589" cy="667283"/>
          </a:xfrm>
          <a:solidFill>
            <a:srgbClr val="C00000"/>
          </a:solidFill>
        </p:grpSpPr>
        <p:sp>
          <p:nvSpPr>
            <p:cNvPr id="188" name="Google Shape;10413;p74">
              <a:extLst>
                <a:ext uri="{FF2B5EF4-FFF2-40B4-BE49-F238E27FC236}">
                  <a16:creationId xmlns:a16="http://schemas.microsoft.com/office/drawing/2014/main" id="{E4BEAB78-9C02-DA10-3C6C-589F073CD055}"/>
                </a:ext>
              </a:extLst>
            </p:cNvPr>
            <p:cNvSpPr/>
            <p:nvPr/>
          </p:nvSpPr>
          <p:spPr>
            <a:xfrm>
              <a:off x="8152351" y="2653881"/>
              <a:ext cx="36832" cy="9982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4"/>
                <a:gd name="f4" fmla="val 1765"/>
                <a:gd name="f5" fmla="val 347"/>
                <a:gd name="f6" fmla="val 1"/>
                <a:gd name="f7" fmla="val 158"/>
                <a:gd name="f8" fmla="val 1418"/>
                <a:gd name="f9" fmla="val 1607"/>
                <a:gd name="f10" fmla="val 536"/>
                <a:gd name="f11" fmla="val 693"/>
                <a:gd name="f12" fmla="*/ f0 1 694"/>
                <a:gd name="f13" fmla="*/ f1 1 1765"/>
                <a:gd name="f14" fmla="+- f4 0 f2"/>
                <a:gd name="f15" fmla="+- f3 0 f2"/>
                <a:gd name="f16" fmla="*/ f15 1 694"/>
                <a:gd name="f17" fmla="*/ f14 1 1765"/>
                <a:gd name="f18" fmla="*/ f2 1 f16"/>
                <a:gd name="f19" fmla="*/ f3 1 f16"/>
                <a:gd name="f20" fmla="*/ f2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694" h="1765">
                  <a:moveTo>
                    <a:pt x="f5" y="f6"/>
                  </a:moveTo>
                  <a:cubicBezTo>
                    <a:pt x="f7" y="f6"/>
                    <a:pt x="f2" y="f7"/>
                    <a:pt x="f2" y="f5"/>
                  </a:cubicBezTo>
                  <a:lnTo>
                    <a:pt x="f2" y="f8"/>
                  </a:lnTo>
                  <a:cubicBezTo>
                    <a:pt x="f2" y="f9"/>
                    <a:pt x="f7" y="f4"/>
                    <a:pt x="f5" y="f4"/>
                  </a:cubicBezTo>
                  <a:cubicBezTo>
                    <a:pt x="f10" y="f4"/>
                    <a:pt x="f11" y="f9"/>
                    <a:pt x="f11" y="f8"/>
                  </a:cubicBezTo>
                  <a:lnTo>
                    <a:pt x="f11" y="f5"/>
                  </a:lnTo>
                  <a:cubicBezTo>
                    <a:pt x="f11" y="f7"/>
                    <a:pt x="f1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89" name="Google Shape;10414;p74">
              <a:extLst>
                <a:ext uri="{FF2B5EF4-FFF2-40B4-BE49-F238E27FC236}">
                  <a16:creationId xmlns:a16="http://schemas.microsoft.com/office/drawing/2014/main" id="{E85EEBE9-8A4C-B8A0-F6B7-F6AA0AA35E03}"/>
                </a:ext>
              </a:extLst>
            </p:cNvPr>
            <p:cNvSpPr/>
            <p:nvPr/>
          </p:nvSpPr>
          <p:spPr>
            <a:xfrm>
              <a:off x="8264383" y="2696181"/>
              <a:ext cx="75245" cy="7714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8"/>
                <a:gd name="f4" fmla="val 1364"/>
                <a:gd name="f5" fmla="val 1071"/>
                <a:gd name="f6" fmla="val 1"/>
                <a:gd name="f7" fmla="val 977"/>
                <a:gd name="f8" fmla="val 882"/>
                <a:gd name="f9" fmla="val 24"/>
                <a:gd name="f10" fmla="val 819"/>
                <a:gd name="f11" fmla="val 72"/>
                <a:gd name="f12" fmla="val 126"/>
                <a:gd name="f13" fmla="val 796"/>
                <a:gd name="f14" fmla="val 922"/>
                <a:gd name="f15" fmla="val 1143"/>
                <a:gd name="f16" fmla="val 1269"/>
                <a:gd name="f17" fmla="val 189"/>
                <a:gd name="f18" fmla="val 1332"/>
                <a:gd name="f19" fmla="val 268"/>
                <a:gd name="f20" fmla="val 1363"/>
                <a:gd name="f21" fmla="val 350"/>
                <a:gd name="f22" fmla="val 433"/>
                <a:gd name="f23" fmla="val 520"/>
                <a:gd name="f24" fmla="val 599"/>
                <a:gd name="f25" fmla="val 1323"/>
                <a:gd name="f26" fmla="val 544"/>
                <a:gd name="f27" fmla="val 418"/>
                <a:gd name="f28" fmla="val 198"/>
                <a:gd name="f29" fmla="val 1260"/>
                <a:gd name="f30" fmla="val 1166"/>
                <a:gd name="f31" fmla="*/ f0 1 1418"/>
                <a:gd name="f32" fmla="*/ f1 1 1364"/>
                <a:gd name="f33" fmla="+- f4 0 f2"/>
                <a:gd name="f34" fmla="+- f3 0 f2"/>
                <a:gd name="f35" fmla="*/ f34 1 1418"/>
                <a:gd name="f36" fmla="*/ f33 1 1364"/>
                <a:gd name="f37" fmla="*/ f2 1 f35"/>
                <a:gd name="f38" fmla="*/ f3 1 f35"/>
                <a:gd name="f39" fmla="*/ f2 1 f36"/>
                <a:gd name="f40" fmla="*/ f4 1 f36"/>
                <a:gd name="f41" fmla="*/ f37 f31 1"/>
                <a:gd name="f42" fmla="*/ f38 f31 1"/>
                <a:gd name="f43" fmla="*/ f40 f32 1"/>
                <a:gd name="f44" fmla="*/ f39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" t="f44" r="f42" b="f43"/>
              <a:pathLst>
                <a:path w="1418" h="136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2" y="f14"/>
                    <a:pt x="f2" y="f15"/>
                    <a:pt x="f12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lnTo>
                    <a:pt x="f25" y="f26"/>
                  </a:lnTo>
                  <a:cubicBezTo>
                    <a:pt x="f3" y="f27"/>
                    <a:pt x="f3" y="f28"/>
                    <a:pt x="f25" y="f11"/>
                  </a:cubicBezTo>
                  <a:cubicBezTo>
                    <a:pt x="f29" y="f9"/>
                    <a:pt x="f3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90" name="Google Shape;10415;p74">
              <a:extLst>
                <a:ext uri="{FF2B5EF4-FFF2-40B4-BE49-F238E27FC236}">
                  <a16:creationId xmlns:a16="http://schemas.microsoft.com/office/drawing/2014/main" id="{F84835C9-C7BD-EEE2-C7A8-9F00728CDCA7}"/>
                </a:ext>
              </a:extLst>
            </p:cNvPr>
            <p:cNvSpPr/>
            <p:nvPr/>
          </p:nvSpPr>
          <p:spPr>
            <a:xfrm>
              <a:off x="8373014" y="2930048"/>
              <a:ext cx="75309" cy="410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726"/>
                <a:gd name="f5" fmla="val 379"/>
                <a:gd name="f6" fmla="val 1"/>
                <a:gd name="f7" fmla="val 158"/>
                <a:gd name="f8" fmla="val 347"/>
                <a:gd name="f9" fmla="val 568"/>
                <a:gd name="f10" fmla="val 725"/>
                <a:gd name="f11" fmla="val 1072"/>
                <a:gd name="f12" fmla="val 1261"/>
                <a:gd name="f13" fmla="*/ f0 1 1419"/>
                <a:gd name="f14" fmla="*/ f1 1 726"/>
                <a:gd name="f15" fmla="+- f4 0 f2"/>
                <a:gd name="f16" fmla="+- f3 0 f2"/>
                <a:gd name="f17" fmla="*/ f16 1 1419"/>
                <a:gd name="f18" fmla="*/ f15 1 726"/>
                <a:gd name="f19" fmla="*/ f2 1 f17"/>
                <a:gd name="f20" fmla="*/ f3 1 f17"/>
                <a:gd name="f21" fmla="*/ f2 1 f18"/>
                <a:gd name="f22" fmla="*/ f4 1 f18"/>
                <a:gd name="f23" fmla="*/ f19 f13 1"/>
                <a:gd name="f24" fmla="*/ f20 f13 1"/>
                <a:gd name="f25" fmla="*/ f22 f14 1"/>
                <a:gd name="f26" fmla="*/ f21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1419" h="726">
                  <a:moveTo>
                    <a:pt x="f5" y="f6"/>
                  </a:moveTo>
                  <a:cubicBezTo>
                    <a:pt x="f7" y="f6"/>
                    <a:pt x="f6" y="f7"/>
                    <a:pt x="f6" y="f8"/>
                  </a:cubicBezTo>
                  <a:cubicBezTo>
                    <a:pt x="f6" y="f9"/>
                    <a:pt x="f7" y="f10"/>
                    <a:pt x="f5" y="f10"/>
                  </a:cubicBezTo>
                  <a:lnTo>
                    <a:pt x="f11" y="f10"/>
                  </a:lnTo>
                  <a:cubicBezTo>
                    <a:pt x="f12" y="f10"/>
                    <a:pt x="f3" y="f9"/>
                    <a:pt x="f3" y="f8"/>
                  </a:cubicBezTo>
                  <a:cubicBezTo>
                    <a:pt x="f3" y="f7"/>
                    <a:pt x="f12" y="f6"/>
                    <a:pt x="f11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91" name="Google Shape;10416;p74">
              <a:extLst>
                <a:ext uri="{FF2B5EF4-FFF2-40B4-BE49-F238E27FC236}">
                  <a16:creationId xmlns:a16="http://schemas.microsoft.com/office/drawing/2014/main" id="{372B5FD0-6D38-879C-C9F1-B3669A7C170B}"/>
                </a:ext>
              </a:extLst>
            </p:cNvPr>
            <p:cNvSpPr/>
            <p:nvPr/>
          </p:nvSpPr>
          <p:spPr>
            <a:xfrm>
              <a:off x="7859734" y="2930048"/>
              <a:ext cx="75309" cy="3924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694"/>
                <a:gd name="f5" fmla="val 347"/>
                <a:gd name="f6" fmla="val 1"/>
                <a:gd name="f7" fmla="val 158"/>
                <a:gd name="f8" fmla="val 568"/>
                <a:gd name="f9" fmla="val 1072"/>
                <a:gd name="f10" fmla="val 1261"/>
                <a:gd name="f11" fmla="*/ f0 1 1419"/>
                <a:gd name="f12" fmla="*/ f1 1 694"/>
                <a:gd name="f13" fmla="+- f4 0 f2"/>
                <a:gd name="f14" fmla="+- f3 0 f2"/>
                <a:gd name="f15" fmla="*/ f14 1 1419"/>
                <a:gd name="f16" fmla="*/ f13 1 694"/>
                <a:gd name="f17" fmla="*/ f2 1 f15"/>
                <a:gd name="f18" fmla="*/ f3 1 f15"/>
                <a:gd name="f19" fmla="*/ f2 1 f16"/>
                <a:gd name="f20" fmla="*/ f4 1 f16"/>
                <a:gd name="f21" fmla="*/ f17 f11 1"/>
                <a:gd name="f22" fmla="*/ f18 f11 1"/>
                <a:gd name="f23" fmla="*/ f20 f12 1"/>
                <a:gd name="f24" fmla="*/ f19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1419" h="694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cubicBezTo>
                    <a:pt x="f6" y="f8"/>
                    <a:pt x="f7" y="f4"/>
                    <a:pt x="f5" y="f4"/>
                  </a:cubicBezTo>
                  <a:lnTo>
                    <a:pt x="f9" y="f4"/>
                  </a:lnTo>
                  <a:cubicBezTo>
                    <a:pt x="f10" y="f4"/>
                    <a:pt x="f3" y="f8"/>
                    <a:pt x="f3" y="f5"/>
                  </a:cubicBezTo>
                  <a:cubicBezTo>
                    <a:pt x="f3" y="f7"/>
                    <a:pt x="f10" y="f6"/>
                    <a:pt x="f9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92" name="Google Shape;10417;p74">
              <a:extLst>
                <a:ext uri="{FF2B5EF4-FFF2-40B4-BE49-F238E27FC236}">
                  <a16:creationId xmlns:a16="http://schemas.microsoft.com/office/drawing/2014/main" id="{D37F943B-A24A-2E72-6045-FD7C60BD04DE}"/>
                </a:ext>
              </a:extLst>
            </p:cNvPr>
            <p:cNvSpPr/>
            <p:nvPr/>
          </p:nvSpPr>
          <p:spPr>
            <a:xfrm>
              <a:off x="8005197" y="2696181"/>
              <a:ext cx="75309" cy="7714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1364"/>
                <a:gd name="f5" fmla="val 363"/>
                <a:gd name="f6" fmla="val 1"/>
                <a:gd name="f7" fmla="val 276"/>
                <a:gd name="f8" fmla="val 190"/>
                <a:gd name="f9" fmla="val 24"/>
                <a:gd name="f10" fmla="val 127"/>
                <a:gd name="f11" fmla="val 72"/>
                <a:gd name="f12" fmla="val 198"/>
                <a:gd name="f13" fmla="val 450"/>
                <a:gd name="f14" fmla="val 544"/>
                <a:gd name="f15" fmla="val 820"/>
                <a:gd name="f16" fmla="val 1269"/>
                <a:gd name="f17" fmla="val 883"/>
                <a:gd name="f18" fmla="val 1332"/>
                <a:gd name="f19" fmla="val 977"/>
                <a:gd name="f20" fmla="val 1363"/>
                <a:gd name="f21" fmla="val 1072"/>
                <a:gd name="f22" fmla="val 1166"/>
                <a:gd name="f23" fmla="val 1261"/>
                <a:gd name="f24" fmla="val 1324"/>
                <a:gd name="f25" fmla="val 1418"/>
                <a:gd name="f26" fmla="val 1143"/>
                <a:gd name="f27" fmla="val 922"/>
                <a:gd name="f28" fmla="val 796"/>
                <a:gd name="f29" fmla="val 599"/>
                <a:gd name="f30" fmla="val 536"/>
                <a:gd name="f31" fmla="*/ f0 1 1419"/>
                <a:gd name="f32" fmla="*/ f1 1 1364"/>
                <a:gd name="f33" fmla="+- f4 0 f2"/>
                <a:gd name="f34" fmla="+- f3 0 f2"/>
                <a:gd name="f35" fmla="*/ f34 1 1419"/>
                <a:gd name="f36" fmla="*/ f33 1 1364"/>
                <a:gd name="f37" fmla="*/ f2 1 f35"/>
                <a:gd name="f38" fmla="*/ f3 1 f35"/>
                <a:gd name="f39" fmla="*/ f2 1 f36"/>
                <a:gd name="f40" fmla="*/ f4 1 f36"/>
                <a:gd name="f41" fmla="*/ f37 f31 1"/>
                <a:gd name="f42" fmla="*/ f38 f31 1"/>
                <a:gd name="f43" fmla="*/ f40 f32 1"/>
                <a:gd name="f44" fmla="*/ f39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" t="f44" r="f42" b="f43"/>
              <a:pathLst>
                <a:path w="1419" h="136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6" y="f12"/>
                    <a:pt x="f6" y="f13"/>
                    <a:pt x="f10" y="f14"/>
                  </a:cubicBezTo>
                  <a:lnTo>
                    <a:pt x="f15" y="f16"/>
                  </a:ln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cubicBezTo>
                    <a:pt x="f25" y="f26"/>
                    <a:pt x="f25" y="f27"/>
                    <a:pt x="f24" y="f28"/>
                  </a:cubicBezTo>
                  <a:lnTo>
                    <a:pt x="f29" y="f11"/>
                  </a:lnTo>
                  <a:cubicBezTo>
                    <a:pt x="f30" y="f9"/>
                    <a:pt x="f13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93" name="Google Shape;10418;p74">
              <a:extLst>
                <a:ext uri="{FF2B5EF4-FFF2-40B4-BE49-F238E27FC236}">
                  <a16:creationId xmlns:a16="http://schemas.microsoft.com/office/drawing/2014/main" id="{FE83C932-ADD8-F69D-59BF-8F64BE1C86AD}"/>
                </a:ext>
              </a:extLst>
            </p:cNvPr>
            <p:cNvSpPr/>
            <p:nvPr/>
          </p:nvSpPr>
          <p:spPr>
            <a:xfrm>
              <a:off x="7893164" y="2772936"/>
              <a:ext cx="78647" cy="5876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82"/>
                <a:gd name="f4" fmla="val 1039"/>
                <a:gd name="f5" fmla="val 396"/>
                <a:gd name="f6" fmla="val 267"/>
                <a:gd name="f7" fmla="val 132"/>
                <a:gd name="f8" fmla="val 81"/>
                <a:gd name="f9" fmla="val 64"/>
                <a:gd name="f10" fmla="val 195"/>
                <a:gd name="f11" fmla="val 1"/>
                <a:gd name="f12" fmla="val 353"/>
                <a:gd name="f13" fmla="val 573"/>
                <a:gd name="f14" fmla="val 221"/>
                <a:gd name="f15" fmla="val 668"/>
                <a:gd name="f16" fmla="val 946"/>
                <a:gd name="f17" fmla="val 1015"/>
                <a:gd name="f18" fmla="val 987"/>
                <a:gd name="f19" fmla="val 1031"/>
                <a:gd name="f20" fmla="val 1032"/>
                <a:gd name="f21" fmla="val 1077"/>
                <a:gd name="f22" fmla="val 1209"/>
                <a:gd name="f23" fmla="val 1349"/>
                <a:gd name="f24" fmla="val 974"/>
                <a:gd name="f25" fmla="val 1419"/>
                <a:gd name="f26" fmla="val 857"/>
                <a:gd name="f27" fmla="val 699"/>
                <a:gd name="f28" fmla="val 447"/>
                <a:gd name="f29" fmla="val 1261"/>
                <a:gd name="f30" fmla="val 384"/>
                <a:gd name="f31" fmla="val 536"/>
                <a:gd name="f32" fmla="val 38"/>
                <a:gd name="f33" fmla="val 493"/>
                <a:gd name="f34" fmla="val 12"/>
                <a:gd name="f35" fmla="val 445"/>
                <a:gd name="f36" fmla="*/ f0 1 1482"/>
                <a:gd name="f37" fmla="*/ f1 1 1039"/>
                <a:gd name="f38" fmla="+- f4 0 f2"/>
                <a:gd name="f39" fmla="+- f3 0 f2"/>
                <a:gd name="f40" fmla="*/ f39 1 1482"/>
                <a:gd name="f41" fmla="*/ f38 1 1039"/>
                <a:gd name="f42" fmla="*/ f2 1 f40"/>
                <a:gd name="f43" fmla="*/ f3 1 f40"/>
                <a:gd name="f44" fmla="*/ f2 1 f41"/>
                <a:gd name="f45" fmla="*/ f4 1 f41"/>
                <a:gd name="f46" fmla="*/ f42 f36 1"/>
                <a:gd name="f47" fmla="*/ f43 f36 1"/>
                <a:gd name="f48" fmla="*/ f45 f37 1"/>
                <a:gd name="f49" fmla="*/ f44 f3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6" t="f49" r="f47" b="f48"/>
              <a:pathLst>
                <a:path w="1482" h="1039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9" y="f13"/>
                    <a:pt x="f14" y="f15"/>
                  </a:cubicBezTo>
                  <a:lnTo>
                    <a:pt x="f16" y="f17"/>
                  </a:lnTo>
                  <a:cubicBezTo>
                    <a:pt x="f18" y="f19"/>
                    <a:pt x="f20" y="f4"/>
                    <a:pt x="f21" y="f4"/>
                  </a:cubicBezTo>
                  <a:cubicBezTo>
                    <a:pt x="f22" y="f4"/>
                    <a:pt x="f23" y="f24"/>
                    <a:pt x="f25" y="f26"/>
                  </a:cubicBezTo>
                  <a:cubicBezTo>
                    <a:pt x="f3" y="f27"/>
                    <a:pt x="f25" y="f28"/>
                    <a:pt x="f29" y="f30"/>
                  </a:cubicBezTo>
                  <a:lnTo>
                    <a:pt x="f31" y="f32"/>
                  </a:lnTo>
                  <a:cubicBezTo>
                    <a:pt x="f33" y="f34"/>
                    <a:pt x="f3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94" name="Google Shape;10419;p74">
              <a:extLst>
                <a:ext uri="{FF2B5EF4-FFF2-40B4-BE49-F238E27FC236}">
                  <a16:creationId xmlns:a16="http://schemas.microsoft.com/office/drawing/2014/main" id="{8F33B5F1-FEE0-6B40-99F7-CD8AAF0DB08E}"/>
                </a:ext>
              </a:extLst>
            </p:cNvPr>
            <p:cNvSpPr/>
            <p:nvPr/>
          </p:nvSpPr>
          <p:spPr>
            <a:xfrm>
              <a:off x="8334582" y="2773622"/>
              <a:ext cx="78592" cy="6063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81"/>
                <a:gd name="f4" fmla="val 1072"/>
                <a:gd name="f5" fmla="val 1110"/>
                <a:gd name="f6" fmla="val 1049"/>
                <a:gd name="f7" fmla="val 983"/>
                <a:gd name="f8" fmla="val 18"/>
                <a:gd name="f9" fmla="val 914"/>
                <a:gd name="f10" fmla="val 57"/>
                <a:gd name="f11" fmla="val 221"/>
                <a:gd name="f12" fmla="val 404"/>
                <a:gd name="f13" fmla="val 63"/>
                <a:gd name="f14" fmla="val 498"/>
                <a:gd name="f15" fmla="val 687"/>
                <a:gd name="f16" fmla="val 877"/>
                <a:gd name="f17" fmla="val 132"/>
                <a:gd name="f18" fmla="val 991"/>
                <a:gd name="f19" fmla="val 250"/>
                <a:gd name="f20" fmla="val 382"/>
                <a:gd name="f21" fmla="val 432"/>
                <a:gd name="f22" fmla="val 484"/>
                <a:gd name="f23" fmla="val 1060"/>
                <a:gd name="f24" fmla="val 536"/>
                <a:gd name="f25" fmla="val 1034"/>
                <a:gd name="f26" fmla="val 1260"/>
                <a:gd name="f27" fmla="val 1418"/>
                <a:gd name="f28" fmla="val 593"/>
                <a:gd name="f29" fmla="val 215"/>
                <a:gd name="f30" fmla="val 1353"/>
                <a:gd name="f31" fmla="val 85"/>
                <a:gd name="f32" fmla="val 1244"/>
                <a:gd name="f33" fmla="*/ f0 1 1481"/>
                <a:gd name="f34" fmla="*/ f1 1 1072"/>
                <a:gd name="f35" fmla="+- f4 0 f2"/>
                <a:gd name="f36" fmla="+- f3 0 f2"/>
                <a:gd name="f37" fmla="*/ f36 1 1481"/>
                <a:gd name="f38" fmla="*/ f35 1 1072"/>
                <a:gd name="f39" fmla="*/ f2 1 f37"/>
                <a:gd name="f40" fmla="*/ f3 1 f37"/>
                <a:gd name="f41" fmla="*/ f2 1 f38"/>
                <a:gd name="f42" fmla="*/ f4 1 f38"/>
                <a:gd name="f43" fmla="*/ f39 f33 1"/>
                <a:gd name="f44" fmla="*/ f40 f33 1"/>
                <a:gd name="f45" fmla="*/ f42 f34 1"/>
                <a:gd name="f46" fmla="*/ f41 f3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3" t="f46" r="f44" b="f45"/>
              <a:pathLst>
                <a:path w="1481" h="1072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12"/>
                  </a:lnTo>
                  <a:cubicBezTo>
                    <a:pt x="f13" y="f14"/>
                    <a:pt x="f2" y="f15"/>
                    <a:pt x="f13" y="f16"/>
                  </a:cubicBez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23"/>
                    <a:pt x="f24" y="f25"/>
                  </a:cubicBezTo>
                  <a:lnTo>
                    <a:pt x="f26" y="f15"/>
                  </a:lnTo>
                  <a:cubicBezTo>
                    <a:pt x="f27" y="f28"/>
                    <a:pt x="f3" y="f12"/>
                    <a:pt x="f27" y="f29"/>
                  </a:cubicBezTo>
                  <a:cubicBezTo>
                    <a:pt x="f30" y="f31"/>
                    <a:pt x="f32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95" name="Google Shape;10420;p74">
              <a:extLst>
                <a:ext uri="{FF2B5EF4-FFF2-40B4-BE49-F238E27FC236}">
                  <a16:creationId xmlns:a16="http://schemas.microsoft.com/office/drawing/2014/main" id="{EF56554C-8A47-C294-FE5F-325988BF0A80}"/>
                </a:ext>
              </a:extLst>
            </p:cNvPr>
            <p:cNvSpPr/>
            <p:nvPr/>
          </p:nvSpPr>
          <p:spPr>
            <a:xfrm>
              <a:off x="7960080" y="2769708"/>
              <a:ext cx="376211" cy="5514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089"/>
                <a:gd name="f4" fmla="val 9750"/>
                <a:gd name="f5" fmla="val 3529"/>
                <a:gd name="f6" fmla="val 3151"/>
                <a:gd name="f7" fmla="val 2836"/>
                <a:gd name="f8" fmla="val 315"/>
                <a:gd name="f9" fmla="val 725"/>
                <a:gd name="f10" fmla="val 1418"/>
                <a:gd name="f11" fmla="val 1040"/>
                <a:gd name="f12" fmla="val 2520"/>
                <a:gd name="f13" fmla="val 2111"/>
                <a:gd name="f14" fmla="val 1733"/>
                <a:gd name="f15" fmla="val 2143"/>
                <a:gd name="f16" fmla="val 1544"/>
                <a:gd name="f17" fmla="val 1638"/>
                <a:gd name="f18" fmla="val 2080"/>
                <a:gd name="f19" fmla="val 1764"/>
                <a:gd name="f20" fmla="val 3497"/>
                <a:gd name="f21" fmla="val 4253"/>
                <a:gd name="f22" fmla="val 4883"/>
                <a:gd name="f23" fmla="val 2710"/>
                <a:gd name="f24" fmla="val 3466"/>
                <a:gd name="f25" fmla="val 4096"/>
                <a:gd name="f26" fmla="val 4474"/>
                <a:gd name="f27" fmla="val 4600"/>
                <a:gd name="f28" fmla="val 3907"/>
                <a:gd name="f29" fmla="val 4758"/>
                <a:gd name="f30" fmla="val 4064"/>
                <a:gd name="f31" fmla="val 5073"/>
                <a:gd name="f32" fmla="val 4159"/>
                <a:gd name="f33" fmla="val 5482"/>
                <a:gd name="f34" fmla="val 5860"/>
                <a:gd name="f35" fmla="val 6081"/>
                <a:gd name="f36" fmla="val 4001"/>
                <a:gd name="f37" fmla="val 6238"/>
                <a:gd name="f38" fmla="val 3812"/>
                <a:gd name="f39" fmla="val 3623"/>
                <a:gd name="f40" fmla="val 4915"/>
                <a:gd name="f41" fmla="val 2678"/>
                <a:gd name="f42" fmla="val 4128"/>
                <a:gd name="f43" fmla="val 3844"/>
                <a:gd name="f44" fmla="val 3434"/>
                <a:gd name="f45" fmla="val 3025"/>
                <a:gd name="f46" fmla="val 788"/>
                <a:gd name="f47" fmla="val 4443"/>
                <a:gd name="f48" fmla="val 5167"/>
                <a:gd name="f49" fmla="val 6112"/>
                <a:gd name="f50" fmla="val 536"/>
                <a:gd name="f51" fmla="val 6963"/>
                <a:gd name="f52" fmla="val 1386"/>
                <a:gd name="f53" fmla="val 7372"/>
                <a:gd name="f54" fmla="val 8318"/>
                <a:gd name="f55" fmla="val 977"/>
                <a:gd name="f56" fmla="val 662"/>
                <a:gd name="f57" fmla="val 8633"/>
                <a:gd name="f58" fmla="val 9011"/>
                <a:gd name="f59" fmla="val 9389"/>
                <a:gd name="f60" fmla="val 9578"/>
                <a:gd name="f61" fmla="val 819"/>
                <a:gd name="f62" fmla="val 9735"/>
                <a:gd name="f63" fmla="val 1008"/>
                <a:gd name="f64" fmla="val 5923"/>
                <a:gd name="f65" fmla="val 9745"/>
                <a:gd name="f66" fmla="val 5979"/>
                <a:gd name="f67" fmla="val 9749"/>
                <a:gd name="f68" fmla="val 6029"/>
                <a:gd name="f69" fmla="val 6305"/>
                <a:gd name="f70" fmla="val 6396"/>
                <a:gd name="f71" fmla="val 9612"/>
                <a:gd name="f72" fmla="val 9452"/>
                <a:gd name="f73" fmla="val 9105"/>
                <a:gd name="f74" fmla="val 8696"/>
                <a:gd name="f75" fmla="val 8381"/>
                <a:gd name="f76" fmla="val 5702"/>
                <a:gd name="f77" fmla="val 7436"/>
                <a:gd name="f78" fmla="val 6522"/>
                <a:gd name="f79" fmla="val 7057"/>
                <a:gd name="f80" fmla="val 6175"/>
                <a:gd name="f81" fmla="val 5230"/>
                <a:gd name="f82" fmla="val 6774"/>
                <a:gd name="f83" fmla="val 6364"/>
                <a:gd name="f84" fmla="val 5986"/>
                <a:gd name="f85" fmla="val 5671"/>
                <a:gd name="f86" fmla="val 5356"/>
                <a:gd name="f87" fmla="val 4946"/>
                <a:gd name="f88" fmla="val 4568"/>
                <a:gd name="f89" fmla="val 3938"/>
                <a:gd name="f90" fmla="*/ f0 1 7089"/>
                <a:gd name="f91" fmla="*/ f1 1 9750"/>
                <a:gd name="f92" fmla="+- f4 0 f2"/>
                <a:gd name="f93" fmla="+- f3 0 f2"/>
                <a:gd name="f94" fmla="*/ f93 1 7089"/>
                <a:gd name="f95" fmla="*/ f92 1 9750"/>
                <a:gd name="f96" fmla="*/ f2 1 f94"/>
                <a:gd name="f97" fmla="*/ f3 1 f94"/>
                <a:gd name="f98" fmla="*/ f2 1 f95"/>
                <a:gd name="f99" fmla="*/ f4 1 f95"/>
                <a:gd name="f100" fmla="*/ f96 f90 1"/>
                <a:gd name="f101" fmla="*/ f97 f90 1"/>
                <a:gd name="f102" fmla="*/ f99 f91 1"/>
                <a:gd name="f103" fmla="*/ f98 f9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0" t="f103" r="f101" b="f102"/>
              <a:pathLst>
                <a:path w="7089" h="9750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cubicBezTo>
                    <a:pt x="f7" y="f11"/>
                    <a:pt x="f12" y="f9"/>
                    <a:pt x="f13" y="f9"/>
                  </a:cubicBezTo>
                  <a:cubicBezTo>
                    <a:pt x="f14" y="f9"/>
                    <a:pt x="f10" y="f11"/>
                    <a:pt x="f10" y="f10"/>
                  </a:cubicBezTo>
                  <a:lnTo>
                    <a:pt x="f10" y="f15"/>
                  </a:lnTo>
                  <a:cubicBezTo>
                    <a:pt x="f16" y="f15"/>
                    <a:pt x="f17" y="f18"/>
                    <a:pt x="f19" y="f18"/>
                  </a:cubicBezTo>
                  <a:lnTo>
                    <a:pt x="f20" y="f18"/>
                  </a:lnTo>
                  <a:cubicBezTo>
                    <a:pt x="f21" y="f18"/>
                    <a:pt x="f22" y="f23"/>
                    <a:pt x="f22" y="f24"/>
                  </a:cubicBezTo>
                  <a:cubicBezTo>
                    <a:pt x="f22" y="f25"/>
                    <a:pt x="f26" y="f27"/>
                    <a:pt x="f28" y="f29"/>
                  </a:cubicBezTo>
                  <a:cubicBezTo>
                    <a:pt x="f30" y="f31"/>
                    <a:pt x="f32" y="f33"/>
                    <a:pt x="f32" y="f34"/>
                  </a:cubicBezTo>
                  <a:cubicBezTo>
                    <a:pt x="f32" y="f35"/>
                    <a:pt x="f36" y="f37"/>
                    <a:pt x="f38" y="f37"/>
                  </a:cubicBezTo>
                  <a:cubicBezTo>
                    <a:pt x="f39" y="f37"/>
                    <a:pt x="f24" y="f35"/>
                    <a:pt x="f24" y="f34"/>
                  </a:cubicBezTo>
                  <a:cubicBezTo>
                    <a:pt x="f24" y="f40"/>
                    <a:pt x="f41" y="f42"/>
                    <a:pt x="f14" y="f42"/>
                  </a:cubicBezTo>
                  <a:lnTo>
                    <a:pt x="f24" y="f42"/>
                  </a:lnTo>
                  <a:cubicBezTo>
                    <a:pt x="f43" y="f42"/>
                    <a:pt x="f32" y="f38"/>
                    <a:pt x="f32" y="f44"/>
                  </a:cubicBezTo>
                  <a:cubicBezTo>
                    <a:pt x="f32" y="f45"/>
                    <a:pt x="f43" y="f23"/>
                    <a:pt x="f24" y="f23"/>
                  </a:cubicBezTo>
                  <a:lnTo>
                    <a:pt x="f14" y="f23"/>
                  </a:lnTo>
                  <a:cubicBezTo>
                    <a:pt x="f46" y="f23"/>
                    <a:pt x="f2" y="f20"/>
                    <a:pt x="f2" y="f47"/>
                  </a:cubicBezTo>
                  <a:lnTo>
                    <a:pt x="f2" y="f48"/>
                  </a:lnTo>
                  <a:cubicBezTo>
                    <a:pt x="f2" y="f49"/>
                    <a:pt x="f50" y="f51"/>
                    <a:pt x="f52" y="f53"/>
                  </a:cubicBezTo>
                  <a:lnTo>
                    <a:pt x="f52" y="f54"/>
                  </a:lnTo>
                  <a:cubicBezTo>
                    <a:pt x="f55" y="f54"/>
                    <a:pt x="f56" y="f57"/>
                    <a:pt x="f56" y="f58"/>
                  </a:cubicBezTo>
                  <a:lnTo>
                    <a:pt x="f56" y="f59"/>
                  </a:lnTo>
                  <a:cubicBezTo>
                    <a:pt x="f56" y="f60"/>
                    <a:pt x="f61" y="f62"/>
                    <a:pt x="f63" y="f62"/>
                  </a:cubicBezTo>
                  <a:lnTo>
                    <a:pt x="f34" y="f62"/>
                  </a:lnTo>
                  <a:cubicBezTo>
                    <a:pt x="f64" y="f65"/>
                    <a:pt x="f66" y="f67"/>
                    <a:pt x="f68" y="f67"/>
                  </a:cubicBezTo>
                  <a:cubicBezTo>
                    <a:pt x="f69" y="f67"/>
                    <a:pt x="f70" y="f71"/>
                    <a:pt x="f70" y="f72"/>
                  </a:cubicBezTo>
                  <a:lnTo>
                    <a:pt x="f70" y="f73"/>
                  </a:lnTo>
                  <a:cubicBezTo>
                    <a:pt x="f70" y="f74"/>
                    <a:pt x="f49" y="f75"/>
                    <a:pt x="f76" y="f75"/>
                  </a:cubicBezTo>
                  <a:lnTo>
                    <a:pt x="f76" y="f77"/>
                  </a:lnTo>
                  <a:cubicBezTo>
                    <a:pt x="f78" y="f79"/>
                    <a:pt x="f3" y="f80"/>
                    <a:pt x="f3" y="f81"/>
                  </a:cubicBezTo>
                  <a:lnTo>
                    <a:pt x="f3" y="f15"/>
                  </a:lnTo>
                  <a:cubicBezTo>
                    <a:pt x="f3" y="f14"/>
                    <a:pt x="f82" y="f10"/>
                    <a:pt x="f83" y="f10"/>
                  </a:cubicBezTo>
                  <a:cubicBezTo>
                    <a:pt x="f84" y="f10"/>
                    <a:pt x="f85" y="f14"/>
                    <a:pt x="f85" y="f15"/>
                  </a:cubicBezTo>
                  <a:lnTo>
                    <a:pt x="f85" y="f10"/>
                  </a:lnTo>
                  <a:cubicBezTo>
                    <a:pt x="f85" y="f11"/>
                    <a:pt x="f86" y="f9"/>
                    <a:pt x="f87" y="f9"/>
                  </a:cubicBezTo>
                  <a:cubicBezTo>
                    <a:pt x="f88" y="f9"/>
                    <a:pt x="f21" y="f11"/>
                    <a:pt x="f21" y="f10"/>
                  </a:cubicBezTo>
                  <a:lnTo>
                    <a:pt x="f21" y="f9"/>
                  </a:lnTo>
                  <a:cubicBezTo>
                    <a:pt x="f21" y="f8"/>
                    <a:pt x="f89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96" name="Google Shape;10478;p74">
            <a:extLst>
              <a:ext uri="{FF2B5EF4-FFF2-40B4-BE49-F238E27FC236}">
                <a16:creationId xmlns:a16="http://schemas.microsoft.com/office/drawing/2014/main" id="{5390C19E-6456-0D71-B530-179C2EAE0FE4}"/>
              </a:ext>
            </a:extLst>
          </p:cNvPr>
          <p:cNvGrpSpPr/>
          <p:nvPr/>
        </p:nvGrpSpPr>
        <p:grpSpPr>
          <a:xfrm>
            <a:off x="5144326" y="1862385"/>
            <a:ext cx="479045" cy="501183"/>
            <a:chOff x="8602464" y="2653661"/>
            <a:chExt cx="638727" cy="668244"/>
          </a:xfrm>
          <a:solidFill>
            <a:srgbClr val="C00000"/>
          </a:solidFill>
        </p:grpSpPr>
        <p:sp>
          <p:nvSpPr>
            <p:cNvPr id="197" name="Google Shape;10479;p74">
              <a:extLst>
                <a:ext uri="{FF2B5EF4-FFF2-40B4-BE49-F238E27FC236}">
                  <a16:creationId xmlns:a16="http://schemas.microsoft.com/office/drawing/2014/main" id="{655800DF-ED73-A5E4-4504-E28CB562FF14}"/>
                </a:ext>
              </a:extLst>
            </p:cNvPr>
            <p:cNvSpPr/>
            <p:nvPr/>
          </p:nvSpPr>
          <p:spPr>
            <a:xfrm>
              <a:off x="8602464" y="2821134"/>
              <a:ext cx="290971" cy="33149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83"/>
                <a:gd name="f4" fmla="val 5861"/>
                <a:gd name="f5" fmla="val 2584"/>
                <a:gd name="f6" fmla="val 1"/>
                <a:gd name="f7" fmla="val 410"/>
                <a:gd name="f8" fmla="val 2206"/>
                <a:gd name="f9" fmla="val 2615"/>
                <a:gd name="f10" fmla="val 3277"/>
                <a:gd name="f11" fmla="val 3655"/>
                <a:gd name="f12" fmla="val 5860"/>
                <a:gd name="f13" fmla="val 3781"/>
                <a:gd name="f14" fmla="val 4632"/>
                <a:gd name="f15" fmla="val 3844"/>
                <a:gd name="f16" fmla="val 4584"/>
                <a:gd name="f17" fmla="val 3939"/>
                <a:gd name="f18" fmla="val 4561"/>
                <a:gd name="f19" fmla="val 4029"/>
                <a:gd name="f20" fmla="val 4120"/>
                <a:gd name="f21" fmla="val 4206"/>
                <a:gd name="f22" fmla="val 4254"/>
                <a:gd name="f23" fmla="val 4726"/>
                <a:gd name="f24" fmla="val 5104"/>
                <a:gd name="f25" fmla="val 4789"/>
                <a:gd name="f26" fmla="val 5167"/>
                <a:gd name="f27" fmla="val 4884"/>
                <a:gd name="f28" fmla="val 5199"/>
                <a:gd name="f29" fmla="val 4974"/>
                <a:gd name="f30" fmla="val 5065"/>
                <a:gd name="f31" fmla="val 5152"/>
                <a:gd name="f32" fmla="val 5325"/>
                <a:gd name="f33" fmla="val 5010"/>
                <a:gd name="f34" fmla="val 4758"/>
                <a:gd name="f35" fmla="val 4159"/>
                <a:gd name="f36" fmla="val 4065"/>
                <a:gd name="f37" fmla="val 3813"/>
                <a:gd name="f38" fmla="val 3687"/>
                <a:gd name="f39" fmla="val 5482"/>
                <a:gd name="f40" fmla="val 2962"/>
                <a:gd name="f41" fmla="val 2489"/>
                <a:gd name="f42" fmla="val 2710"/>
                <a:gd name="f43" fmla="val 2915"/>
                <a:gd name="f44" fmla="val 4317"/>
                <a:gd name="f45" fmla="val 3017"/>
                <a:gd name="f46" fmla="val 4049"/>
                <a:gd name="f47" fmla="val 3513"/>
                <a:gd name="f48" fmla="val 3309"/>
                <a:gd name="f49" fmla="val 2930"/>
                <a:gd name="f50" fmla="val 2332"/>
                <a:gd name="f51" fmla="val 1670"/>
                <a:gd name="f52" fmla="val 1261"/>
                <a:gd name="f53" fmla="val 3561"/>
                <a:gd name="f54" fmla="val 1040"/>
                <a:gd name="f55" fmla="*/ f0 1 5483"/>
                <a:gd name="f56" fmla="*/ f1 1 5861"/>
                <a:gd name="f57" fmla="+- f4 0 f2"/>
                <a:gd name="f58" fmla="+- f3 0 f2"/>
                <a:gd name="f59" fmla="*/ f58 1 5483"/>
                <a:gd name="f60" fmla="*/ f57 1 5861"/>
                <a:gd name="f61" fmla="*/ f2 1 f59"/>
                <a:gd name="f62" fmla="*/ f3 1 f59"/>
                <a:gd name="f63" fmla="*/ f2 1 f60"/>
                <a:gd name="f64" fmla="*/ f4 1 f60"/>
                <a:gd name="f65" fmla="*/ f61 f55 1"/>
                <a:gd name="f66" fmla="*/ f62 f55 1"/>
                <a:gd name="f67" fmla="*/ f64 f56 1"/>
                <a:gd name="f68" fmla="*/ f63 f5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5" t="f68" r="f66" b="f67"/>
              <a:pathLst>
                <a:path w="5483" h="5861">
                  <a:moveTo>
                    <a:pt x="f5" y="f6"/>
                  </a:moveTo>
                  <a:lnTo>
                    <a:pt x="f7" y="f8"/>
                  </a:lnTo>
                  <a:cubicBezTo>
                    <a:pt x="f6" y="f9"/>
                    <a:pt x="f6" y="f10"/>
                    <a:pt x="f7" y="f11"/>
                  </a:cubicBezTo>
                  <a:lnTo>
                    <a:pt x="f5" y="f12"/>
                  </a:lnTo>
                  <a:lnTo>
                    <a:pt x="f13" y="f14"/>
                  </a:lnTo>
                  <a:cubicBezTo>
                    <a:pt x="f15" y="f16"/>
                    <a:pt x="f17" y="f18"/>
                    <a:pt x="f19" y="f18"/>
                  </a:cubicBezTo>
                  <a:cubicBezTo>
                    <a:pt x="f20" y="f18"/>
                    <a:pt x="f21" y="f16"/>
                    <a:pt x="f22" y="f14"/>
                  </a:cubicBezTo>
                  <a:lnTo>
                    <a:pt x="f23" y="f24"/>
                  </a:lnTo>
                  <a:cubicBezTo>
                    <a:pt x="f25" y="f26"/>
                    <a:pt x="f27" y="f28"/>
                    <a:pt x="f29" y="f28"/>
                  </a:cubicBezTo>
                  <a:cubicBezTo>
                    <a:pt x="f30" y="f28"/>
                    <a:pt x="f31" y="f26"/>
                    <a:pt x="f28" y="f24"/>
                  </a:cubicBezTo>
                  <a:cubicBezTo>
                    <a:pt x="f32" y="f33"/>
                    <a:pt x="f32" y="f34"/>
                    <a:pt x="f28" y="f14"/>
                  </a:cubicBezTo>
                  <a:lnTo>
                    <a:pt x="f23" y="f35"/>
                  </a:lnTo>
                  <a:cubicBezTo>
                    <a:pt x="f14" y="f36"/>
                    <a:pt x="f14" y="f37"/>
                    <a:pt x="f23" y="f38"/>
                  </a:cubicBezTo>
                  <a:lnTo>
                    <a:pt x="f39" y="f40"/>
                  </a:lnTo>
                  <a:lnTo>
                    <a:pt x="f33" y="f41"/>
                  </a:lnTo>
                  <a:lnTo>
                    <a:pt x="f25" y="f42"/>
                  </a:lnTo>
                  <a:cubicBezTo>
                    <a:pt x="f16" y="f43"/>
                    <a:pt x="f44" y="f45"/>
                    <a:pt x="f46" y="f45"/>
                  </a:cubicBezTo>
                  <a:cubicBezTo>
                    <a:pt x="f13" y="f45"/>
                    <a:pt x="f47" y="f43"/>
                    <a:pt x="f48" y="f42"/>
                  </a:cubicBezTo>
                  <a:cubicBezTo>
                    <a:pt x="f49" y="f50"/>
                    <a:pt x="f49" y="f51"/>
                    <a:pt x="f48" y="f52"/>
                  </a:cubicBezTo>
                  <a:lnTo>
                    <a:pt x="f53" y="f54"/>
                  </a:ln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98" name="Google Shape;10480;p74">
              <a:extLst>
                <a:ext uri="{FF2B5EF4-FFF2-40B4-BE49-F238E27FC236}">
                  <a16:creationId xmlns:a16="http://schemas.microsoft.com/office/drawing/2014/main" id="{A54AA119-659C-E89A-7EDC-5E3968E60A9A}"/>
                </a:ext>
              </a:extLst>
            </p:cNvPr>
            <p:cNvSpPr/>
            <p:nvPr/>
          </p:nvSpPr>
          <p:spPr>
            <a:xfrm>
              <a:off x="8766343" y="2653661"/>
              <a:ext cx="309332" cy="30293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829"/>
                <a:gd name="f4" fmla="val 5356"/>
                <a:gd name="f5" fmla="val 2926"/>
                <a:gd name="f6" fmla="val 2662"/>
                <a:gd name="f7" fmla="val 2394"/>
                <a:gd name="f8" fmla="val 95"/>
                <a:gd name="f9" fmla="val 2205"/>
                <a:gd name="f10" fmla="val 284"/>
                <a:gd name="f11" fmla="val 2457"/>
                <a:gd name="f12" fmla="val 1229"/>
                <a:gd name="f13" fmla="val 3686"/>
                <a:gd name="f14" fmla="val 1323"/>
                <a:gd name="f15" fmla="val 3781"/>
                <a:gd name="f16" fmla="val 4033"/>
                <a:gd name="f17" fmla="val 4127"/>
                <a:gd name="f18" fmla="val 725"/>
                <a:gd name="f19" fmla="val 4600"/>
                <a:gd name="f20" fmla="val 630"/>
                <a:gd name="f21" fmla="val 4726"/>
                <a:gd name="f22" fmla="val 4978"/>
                <a:gd name="f23" fmla="val 5072"/>
                <a:gd name="f24" fmla="val 788"/>
                <a:gd name="f25" fmla="val 5135"/>
                <a:gd name="f26" fmla="val 882"/>
                <a:gd name="f27" fmla="val 5167"/>
                <a:gd name="f28" fmla="val 977"/>
                <a:gd name="f29" fmla="val 1071"/>
                <a:gd name="f30" fmla="val 1166"/>
                <a:gd name="f31" fmla="val 1701"/>
                <a:gd name="f32" fmla="val 1749"/>
                <a:gd name="f33" fmla="val 4553"/>
                <a:gd name="f34" fmla="val 1835"/>
                <a:gd name="f35" fmla="val 4529"/>
                <a:gd name="f36" fmla="val 1926"/>
                <a:gd name="f37" fmla="val 2016"/>
                <a:gd name="f38" fmla="val 2111"/>
                <a:gd name="f39" fmla="val 2174"/>
                <a:gd name="f40" fmla="val 2898"/>
                <a:gd name="f41" fmla="val 3371"/>
                <a:gd name="f42" fmla="val 4883"/>
                <a:gd name="f43" fmla="val 3151"/>
                <a:gd name="f44" fmla="val 4663"/>
                <a:gd name="f45" fmla="val 2741"/>
                <a:gd name="f46" fmla="val 4253"/>
                <a:gd name="f47" fmla="val 3592"/>
                <a:gd name="f48" fmla="val 3214"/>
                <a:gd name="f49" fmla="val 3340"/>
                <a:gd name="f50" fmla="val 3009"/>
                <a:gd name="f51" fmla="val 3607"/>
                <a:gd name="f52" fmla="val 2906"/>
                <a:gd name="f53" fmla="val 3875"/>
                <a:gd name="f54" fmla="val 4143"/>
                <a:gd name="f55" fmla="val 4411"/>
                <a:gd name="f56" fmla="val 4852"/>
                <a:gd name="f57" fmla="val 3434"/>
                <a:gd name="f58" fmla="val 5828"/>
                <a:gd name="f59" fmla="val 3623"/>
                <a:gd name="f60" fmla="val 3450"/>
                <a:gd name="f61" fmla="val 3190"/>
                <a:gd name="f62" fmla="*/ f0 1 5829"/>
                <a:gd name="f63" fmla="*/ f1 1 5356"/>
                <a:gd name="f64" fmla="+- f4 0 f2"/>
                <a:gd name="f65" fmla="+- f3 0 f2"/>
                <a:gd name="f66" fmla="*/ f65 1 5829"/>
                <a:gd name="f67" fmla="*/ f64 1 5356"/>
                <a:gd name="f68" fmla="*/ f2 1 f66"/>
                <a:gd name="f69" fmla="*/ f3 1 f66"/>
                <a:gd name="f70" fmla="*/ f2 1 f67"/>
                <a:gd name="f71" fmla="*/ f4 1 f67"/>
                <a:gd name="f72" fmla="*/ f68 f62 1"/>
                <a:gd name="f73" fmla="*/ f69 f62 1"/>
                <a:gd name="f74" fmla="*/ f71 f63 1"/>
                <a:gd name="f75" fmla="*/ f70 f6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2" t="f75" r="f73" b="f74"/>
              <a:pathLst>
                <a:path w="5829" h="5356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2" y="f11"/>
                  </a:lnTo>
                  <a:lnTo>
                    <a:pt x="f12" y="f13"/>
                  </a:lnTo>
                  <a:cubicBezTo>
                    <a:pt x="f14" y="f15"/>
                    <a:pt x="f14" y="f16"/>
                    <a:pt x="f12" y="f17"/>
                  </a:cubicBezTo>
                  <a:lnTo>
                    <a:pt x="f18" y="f19"/>
                  </a:lnTo>
                  <a:cubicBezTo>
                    <a:pt x="f20" y="f21"/>
                    <a:pt x="f20" y="f22"/>
                    <a:pt x="f18" y="f23"/>
                  </a:cubicBezTo>
                  <a:cubicBezTo>
                    <a:pt x="f24" y="f25"/>
                    <a:pt x="f26" y="f27"/>
                    <a:pt x="f28" y="f27"/>
                  </a:cubicBezTo>
                  <a:cubicBezTo>
                    <a:pt x="f29" y="f27"/>
                    <a:pt x="f30" y="f25"/>
                    <a:pt x="f12" y="f23"/>
                  </a:cubicBezTo>
                  <a:lnTo>
                    <a:pt x="f31" y="f19"/>
                  </a:lnTo>
                  <a:cubicBezTo>
                    <a:pt x="f32" y="f33"/>
                    <a:pt x="f34" y="f35"/>
                    <a:pt x="f36" y="f35"/>
                  </a:cubicBezTo>
                  <a:cubicBezTo>
                    <a:pt x="f37" y="f35"/>
                    <a:pt x="f38" y="f33"/>
                    <a:pt x="f39" y="f19"/>
                  </a:cubicBezTo>
                  <a:lnTo>
                    <a:pt x="f40" y="f4"/>
                  </a:lnTo>
                  <a:lnTo>
                    <a:pt x="f41" y="f42"/>
                  </a:lnTo>
                  <a:lnTo>
                    <a:pt x="f43" y="f44"/>
                  </a:lnTo>
                  <a:cubicBezTo>
                    <a:pt x="f45" y="f46"/>
                    <a:pt x="f45" y="f47"/>
                    <a:pt x="f43" y="f48"/>
                  </a:cubicBezTo>
                  <a:cubicBezTo>
                    <a:pt x="f49" y="f50"/>
                    <a:pt x="f51" y="f52"/>
                    <a:pt x="f53" y="f52"/>
                  </a:cubicBezTo>
                  <a:cubicBezTo>
                    <a:pt x="f54" y="f52"/>
                    <a:pt x="f55" y="f50"/>
                    <a:pt x="f19" y="f48"/>
                  </a:cubicBezTo>
                  <a:lnTo>
                    <a:pt x="f56" y="f57"/>
                  </a:lnTo>
                  <a:lnTo>
                    <a:pt x="f58" y="f11"/>
                  </a:lnTo>
                  <a:lnTo>
                    <a:pt x="f59" y="f10"/>
                  </a:lnTo>
                  <a:cubicBezTo>
                    <a:pt x="f60" y="f8"/>
                    <a:pt x="f61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99" name="Google Shape;10481;p74">
              <a:extLst>
                <a:ext uri="{FF2B5EF4-FFF2-40B4-BE49-F238E27FC236}">
                  <a16:creationId xmlns:a16="http://schemas.microsoft.com/office/drawing/2014/main" id="{E3CE1CA0-4588-B14B-B96C-4CB74E5E653E}"/>
                </a:ext>
              </a:extLst>
            </p:cNvPr>
            <p:cNvSpPr/>
            <p:nvPr/>
          </p:nvSpPr>
          <p:spPr>
            <a:xfrm>
              <a:off x="8950220" y="2821134"/>
              <a:ext cx="290971" cy="32968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83"/>
                <a:gd name="f4" fmla="val 5829"/>
                <a:gd name="f5" fmla="val 2899"/>
                <a:gd name="f6" fmla="val 1"/>
                <a:gd name="f7" fmla="val 1702"/>
                <a:gd name="f8" fmla="val 1229"/>
                <a:gd name="f9" fmla="val 1639"/>
                <a:gd name="f10" fmla="val 1292"/>
                <a:gd name="f11" fmla="val 1544"/>
                <a:gd name="f12" fmla="val 1324"/>
                <a:gd name="f13" fmla="val 1450"/>
                <a:gd name="f14" fmla="val 1355"/>
                <a:gd name="f15" fmla="val 1261"/>
                <a:gd name="f16" fmla="val 1198"/>
                <a:gd name="f17" fmla="val 725"/>
                <a:gd name="f18" fmla="val 757"/>
                <a:gd name="f19" fmla="val 678"/>
                <a:gd name="f20" fmla="val 694"/>
                <a:gd name="f21" fmla="val 591"/>
                <a:gd name="f22" fmla="val 662"/>
                <a:gd name="f23" fmla="val 501"/>
                <a:gd name="f24" fmla="val 410"/>
                <a:gd name="f25" fmla="val 316"/>
                <a:gd name="f26" fmla="val 253"/>
                <a:gd name="f27" fmla="val 158"/>
                <a:gd name="f28" fmla="val 883"/>
                <a:gd name="f29" fmla="val 1103"/>
                <a:gd name="f30" fmla="val 851"/>
                <a:gd name="f31" fmla="val 1828"/>
                <a:gd name="f32" fmla="val 2048"/>
                <a:gd name="f33" fmla="val 2174"/>
                <a:gd name="f34" fmla="val 473"/>
                <a:gd name="f35" fmla="val 3372"/>
                <a:gd name="f36" fmla="val 3151"/>
                <a:gd name="f37" fmla="val 898"/>
                <a:gd name="f38" fmla="val 2946"/>
                <a:gd name="f39" fmla="val 1166"/>
                <a:gd name="f40" fmla="val 2844"/>
                <a:gd name="f41" fmla="val 1434"/>
                <a:gd name="f42" fmla="val 1970"/>
                <a:gd name="f43" fmla="val 2552"/>
                <a:gd name="f44" fmla="val 3529"/>
                <a:gd name="f45" fmla="val 4222"/>
                <a:gd name="f46" fmla="val 4600"/>
                <a:gd name="f47" fmla="val 1922"/>
                <a:gd name="f48" fmla="val 4852"/>
                <a:gd name="f49" fmla="val 5073"/>
                <a:gd name="f50" fmla="val 3655"/>
                <a:gd name="f51" fmla="val 5482"/>
                <a:gd name="f52" fmla="val 3277"/>
                <a:gd name="f53" fmla="val 2615"/>
                <a:gd name="f54" fmla="val 2206"/>
                <a:gd name="f55" fmla="*/ f0 1 5483"/>
                <a:gd name="f56" fmla="*/ f1 1 5829"/>
                <a:gd name="f57" fmla="+- f4 0 f2"/>
                <a:gd name="f58" fmla="+- f3 0 f2"/>
                <a:gd name="f59" fmla="*/ f58 1 5483"/>
                <a:gd name="f60" fmla="*/ f57 1 5829"/>
                <a:gd name="f61" fmla="*/ f2 1 f59"/>
                <a:gd name="f62" fmla="*/ f3 1 f59"/>
                <a:gd name="f63" fmla="*/ f2 1 f60"/>
                <a:gd name="f64" fmla="*/ f4 1 f60"/>
                <a:gd name="f65" fmla="*/ f61 f55 1"/>
                <a:gd name="f66" fmla="*/ f62 f55 1"/>
                <a:gd name="f67" fmla="*/ f64 f56 1"/>
                <a:gd name="f68" fmla="*/ f63 f5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5" t="f68" r="f66" b="f67"/>
              <a:pathLst>
                <a:path w="5483" h="5829">
                  <a:moveTo>
                    <a:pt x="f5" y="f6"/>
                  </a:moveTo>
                  <a:lnTo>
                    <a:pt x="f7" y="f8"/>
                  </a:lnTo>
                  <a:cubicBezTo>
                    <a:pt x="f9" y="f10"/>
                    <a:pt x="f11" y="f12"/>
                    <a:pt x="f13" y="f12"/>
                  </a:cubicBezTo>
                  <a:cubicBezTo>
                    <a:pt x="f14" y="f12"/>
                    <a:pt x="f15" y="f10"/>
                    <a:pt x="f16" y="f8"/>
                  </a:cubicBezTo>
                  <a:lnTo>
                    <a:pt x="f17" y="f18"/>
                  </a:lnTo>
                  <a:cubicBezTo>
                    <a:pt x="f19" y="f20"/>
                    <a:pt x="f21" y="f22"/>
                    <a:pt x="f23" y="f22"/>
                  </a:cubicBezTo>
                  <a:cubicBezTo>
                    <a:pt x="f24" y="f22"/>
                    <a:pt x="f25" y="f20"/>
                    <a:pt x="f26" y="f18"/>
                  </a:cubicBezTo>
                  <a:cubicBezTo>
                    <a:pt x="f27" y="f28"/>
                    <a:pt x="f27" y="f29"/>
                    <a:pt x="f26" y="f8"/>
                  </a:cubicBezTo>
                  <a:lnTo>
                    <a:pt x="f17" y="f7"/>
                  </a:lnTo>
                  <a:cubicBezTo>
                    <a:pt x="f30" y="f31"/>
                    <a:pt x="f30" y="f32"/>
                    <a:pt x="f17" y="f33"/>
                  </a:cubicBezTo>
                  <a:lnTo>
                    <a:pt x="f6" y="f5"/>
                  </a:lnTo>
                  <a:lnTo>
                    <a:pt x="f34" y="f35"/>
                  </a:lnTo>
                  <a:lnTo>
                    <a:pt x="f20" y="f36"/>
                  </a:lnTo>
                  <a:cubicBezTo>
                    <a:pt x="f37" y="f38"/>
                    <a:pt x="f39" y="f40"/>
                    <a:pt x="f41" y="f40"/>
                  </a:cubicBezTo>
                  <a:cubicBezTo>
                    <a:pt x="f7" y="f40"/>
                    <a:pt x="f42" y="f38"/>
                    <a:pt x="f33" y="f36"/>
                  </a:cubicBezTo>
                  <a:cubicBezTo>
                    <a:pt x="f43" y="f44"/>
                    <a:pt x="f43" y="f45"/>
                    <a:pt x="f33" y="f46"/>
                  </a:cubicBezTo>
                  <a:lnTo>
                    <a:pt x="f47" y="f48"/>
                  </a:lnTo>
                  <a:lnTo>
                    <a:pt x="f5" y="f4"/>
                  </a:lnTo>
                  <a:lnTo>
                    <a:pt x="f49" y="f50"/>
                  </a:lnTo>
                  <a:cubicBezTo>
                    <a:pt x="f51" y="f52"/>
                    <a:pt x="f51" y="f53"/>
                    <a:pt x="f49" y="f54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00" name="Google Shape;10482;p74">
              <a:extLst>
                <a:ext uri="{FF2B5EF4-FFF2-40B4-BE49-F238E27FC236}">
                  <a16:creationId xmlns:a16="http://schemas.microsoft.com/office/drawing/2014/main" id="{4FB72EC7-7259-FF5E-3086-F4AE518D0993}"/>
                </a:ext>
              </a:extLst>
            </p:cNvPr>
            <p:cNvSpPr/>
            <p:nvPr/>
          </p:nvSpPr>
          <p:spPr>
            <a:xfrm>
              <a:off x="8766343" y="3017163"/>
              <a:ext cx="312679" cy="3047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892"/>
                <a:gd name="f4" fmla="val 5388"/>
                <a:gd name="f5" fmla="val 2993"/>
                <a:gd name="f6" fmla="val 2520"/>
                <a:gd name="f7" fmla="val 473"/>
                <a:gd name="f8" fmla="val 2741"/>
                <a:gd name="f9" fmla="val 725"/>
                <a:gd name="f10" fmla="val 3151"/>
                <a:gd name="f11" fmla="val 1103"/>
                <a:gd name="f12" fmla="val 1764"/>
                <a:gd name="f13" fmla="val 2174"/>
                <a:gd name="f14" fmla="val 2505"/>
                <a:gd name="f15" fmla="val 2363"/>
                <a:gd name="f16" fmla="val 2221"/>
                <a:gd name="f17" fmla="val 2457"/>
                <a:gd name="f18" fmla="val 1949"/>
                <a:gd name="f19" fmla="val 1678"/>
                <a:gd name="f20" fmla="val 1418"/>
                <a:gd name="f21" fmla="val 1229"/>
                <a:gd name="f22" fmla="val 977"/>
                <a:gd name="f23" fmla="val 1922"/>
                <a:gd name="f24" fmla="val 2930"/>
                <a:gd name="f25" fmla="val 2205"/>
                <a:gd name="f26" fmla="val 5072"/>
                <a:gd name="f27" fmla="val 2394"/>
                <a:gd name="f28" fmla="val 5293"/>
                <a:gd name="f29" fmla="val 2678"/>
                <a:gd name="f30" fmla="val 5387"/>
                <a:gd name="f31" fmla="val 3214"/>
                <a:gd name="f32" fmla="val 3497"/>
                <a:gd name="f33" fmla="val 3686"/>
                <a:gd name="f34" fmla="val 5891"/>
                <a:gd name="f35" fmla="val 4663"/>
                <a:gd name="f36" fmla="val 1701"/>
                <a:gd name="f37" fmla="val 4568"/>
                <a:gd name="f38" fmla="val 1575"/>
                <a:gd name="f39" fmla="val 1355"/>
                <a:gd name="f40" fmla="val 5167"/>
                <a:gd name="f41" fmla="val 756"/>
                <a:gd name="f42" fmla="val 5261"/>
                <a:gd name="f43" fmla="val 630"/>
                <a:gd name="f44" fmla="val 410"/>
                <a:gd name="f45" fmla="val 284"/>
                <a:gd name="f46" fmla="val 5104"/>
                <a:gd name="f47" fmla="val 221"/>
                <a:gd name="f48" fmla="val 5009"/>
                <a:gd name="f49" fmla="val 189"/>
                <a:gd name="f50" fmla="val 4915"/>
                <a:gd name="f51" fmla="val 4820"/>
                <a:gd name="f52" fmla="val 4726"/>
                <a:gd name="f53" fmla="val 4190"/>
                <a:gd name="f54" fmla="val 4143"/>
                <a:gd name="f55" fmla="val 819"/>
                <a:gd name="f56" fmla="val 4056"/>
                <a:gd name="f57" fmla="val 851"/>
                <a:gd name="f58" fmla="val 3966"/>
                <a:gd name="f59" fmla="val 3875"/>
                <a:gd name="f60" fmla="val 3781"/>
                <a:gd name="f61" fmla="val 3718"/>
                <a:gd name="f62" fmla="*/ f0 1 5892"/>
                <a:gd name="f63" fmla="*/ f1 1 5388"/>
                <a:gd name="f64" fmla="+- f4 0 f2"/>
                <a:gd name="f65" fmla="+- f3 0 f2"/>
                <a:gd name="f66" fmla="*/ f65 1 5892"/>
                <a:gd name="f67" fmla="*/ f64 1 5388"/>
                <a:gd name="f68" fmla="*/ f2 1 f66"/>
                <a:gd name="f69" fmla="*/ f3 1 f66"/>
                <a:gd name="f70" fmla="*/ f2 1 f67"/>
                <a:gd name="f71" fmla="*/ f4 1 f67"/>
                <a:gd name="f72" fmla="*/ f68 f62 1"/>
                <a:gd name="f73" fmla="*/ f69 f62 1"/>
                <a:gd name="f74" fmla="*/ f71 f63 1"/>
                <a:gd name="f75" fmla="*/ f70 f6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2" t="f75" r="f73" b="f74"/>
              <a:pathLst>
                <a:path w="5892" h="5388">
                  <a:moveTo>
                    <a:pt x="f5" y="f2"/>
                  </a:moveTo>
                  <a:lnTo>
                    <a:pt x="f6" y="f7"/>
                  </a:lnTo>
                  <a:lnTo>
                    <a:pt x="f8" y="f9"/>
                  </a:lnTo>
                  <a:cubicBezTo>
                    <a:pt x="f10" y="f11"/>
                    <a:pt x="f10" y="f12"/>
                    <a:pt x="f8" y="f13"/>
                  </a:cubicBezTo>
                  <a:cubicBezTo>
                    <a:pt x="f14" y="f15"/>
                    <a:pt x="f16" y="f17"/>
                    <a:pt x="f18" y="f17"/>
                  </a:cubicBezTo>
                  <a:cubicBezTo>
                    <a:pt x="f19" y="f17"/>
                    <a:pt x="f20" y="f15"/>
                    <a:pt x="f21" y="f13"/>
                  </a:cubicBezTo>
                  <a:lnTo>
                    <a:pt x="f22" y="f23"/>
                  </a:lnTo>
                  <a:lnTo>
                    <a:pt x="f2" y="f24"/>
                  </a:lnTo>
                  <a:lnTo>
                    <a:pt x="f25" y="f26"/>
                  </a:lnTo>
                  <a:cubicBezTo>
                    <a:pt x="f27" y="f28"/>
                    <a:pt x="f29" y="f30"/>
                    <a:pt x="f24" y="f30"/>
                  </a:cubicBezTo>
                  <a:cubicBezTo>
                    <a:pt x="f31" y="f30"/>
                    <a:pt x="f32" y="f28"/>
                    <a:pt x="f33" y="f26"/>
                  </a:cubicBezTo>
                  <a:lnTo>
                    <a:pt x="f34" y="f24"/>
                  </a:lnTo>
                  <a:lnTo>
                    <a:pt x="f35" y="f36"/>
                  </a:lnTo>
                  <a:cubicBezTo>
                    <a:pt x="f37" y="f38"/>
                    <a:pt x="f37" y="f39"/>
                    <a:pt x="f35" y="f21"/>
                  </a:cubicBezTo>
                  <a:lnTo>
                    <a:pt x="f40" y="f41"/>
                  </a:lnTo>
                  <a:cubicBezTo>
                    <a:pt x="f42" y="f43"/>
                    <a:pt x="f42" y="f44"/>
                    <a:pt x="f40" y="f45"/>
                  </a:cubicBezTo>
                  <a:cubicBezTo>
                    <a:pt x="f46" y="f47"/>
                    <a:pt x="f48" y="f49"/>
                    <a:pt x="f50" y="f49"/>
                  </a:cubicBezTo>
                  <a:cubicBezTo>
                    <a:pt x="f51" y="f49"/>
                    <a:pt x="f52" y="f47"/>
                    <a:pt x="f35" y="f45"/>
                  </a:cubicBezTo>
                  <a:lnTo>
                    <a:pt x="f53" y="f41"/>
                  </a:lnTo>
                  <a:cubicBezTo>
                    <a:pt x="f54" y="f55"/>
                    <a:pt x="f56" y="f57"/>
                    <a:pt x="f58" y="f57"/>
                  </a:cubicBezTo>
                  <a:cubicBezTo>
                    <a:pt x="f59" y="f57"/>
                    <a:pt x="f60" y="f55"/>
                    <a:pt x="f61" y="f41"/>
                  </a:cubicBez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201" name="Google Shape;10101;p74">
            <a:extLst>
              <a:ext uri="{FF2B5EF4-FFF2-40B4-BE49-F238E27FC236}">
                <a16:creationId xmlns:a16="http://schemas.microsoft.com/office/drawing/2014/main" id="{38FFCAC5-8497-354F-C2A7-144148CBCDBC}"/>
              </a:ext>
            </a:extLst>
          </p:cNvPr>
          <p:cNvGrpSpPr/>
          <p:nvPr/>
        </p:nvGrpSpPr>
        <p:grpSpPr>
          <a:xfrm>
            <a:off x="7230928" y="4038648"/>
            <a:ext cx="327921" cy="324150"/>
            <a:chOff x="11384600" y="5555345"/>
            <a:chExt cx="437228" cy="432200"/>
          </a:xfrm>
          <a:solidFill>
            <a:srgbClr val="C00000"/>
          </a:solidFill>
        </p:grpSpPr>
        <p:sp>
          <p:nvSpPr>
            <p:cNvPr id="202" name="Google Shape;10102;p74">
              <a:extLst>
                <a:ext uri="{FF2B5EF4-FFF2-40B4-BE49-F238E27FC236}">
                  <a16:creationId xmlns:a16="http://schemas.microsoft.com/office/drawing/2014/main" id="{9F606C44-0DF0-EE66-2C03-AAC44B03785C}"/>
                </a:ext>
              </a:extLst>
            </p:cNvPr>
            <p:cNvSpPr/>
            <p:nvPr/>
          </p:nvSpPr>
          <p:spPr>
            <a:xfrm>
              <a:off x="11525051" y="5670020"/>
              <a:ext cx="296777" cy="31752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255"/>
                <a:gd name="f4" fmla="val 8287"/>
                <a:gd name="f5" fmla="val 4128"/>
                <a:gd name="f6" fmla="val 1229"/>
                <a:gd name="f7" fmla="val 4348"/>
                <a:gd name="f8" fmla="val 4506"/>
                <a:gd name="f9" fmla="val 1418"/>
                <a:gd name="f10" fmla="val 1670"/>
                <a:gd name="f11" fmla="val 1922"/>
                <a:gd name="f12" fmla="val 4978"/>
                <a:gd name="f13" fmla="val 2080"/>
                <a:gd name="f14" fmla="val 5356"/>
                <a:gd name="f15" fmla="val 2552"/>
                <a:gd name="f16" fmla="val 3119"/>
                <a:gd name="f17" fmla="val 3340"/>
                <a:gd name="f18" fmla="val 5136"/>
                <a:gd name="f19" fmla="val 3498"/>
                <a:gd name="f20" fmla="val 4947"/>
                <a:gd name="f21" fmla="val 4726"/>
                <a:gd name="f22" fmla="val 3308"/>
                <a:gd name="f23" fmla="val 2867"/>
                <a:gd name="f24" fmla="val 4317"/>
                <a:gd name="f25" fmla="val 2710"/>
                <a:gd name="f26" fmla="val 3939"/>
                <a:gd name="f27" fmla="val 3687"/>
                <a:gd name="f28" fmla="val 2930"/>
                <a:gd name="f29" fmla="val 3718"/>
                <a:gd name="f30" fmla="val 4033"/>
                <a:gd name="f31" fmla="val 3592"/>
                <a:gd name="f32" fmla="val 4411"/>
                <a:gd name="f33" fmla="val 3813"/>
                <a:gd name="f34" fmla="val 4821"/>
                <a:gd name="f35" fmla="val 5388"/>
                <a:gd name="f36" fmla="val 4537"/>
                <a:gd name="f37" fmla="val 5199"/>
                <a:gd name="f38" fmla="val 5766"/>
                <a:gd name="f39" fmla="val 5041"/>
                <a:gd name="f40" fmla="val 6175"/>
                <a:gd name="f41" fmla="val 4569"/>
                <a:gd name="f42" fmla="val 6396"/>
                <a:gd name="f43" fmla="val 6648"/>
                <a:gd name="f44" fmla="val 6900"/>
                <a:gd name="f45" fmla="val 7089"/>
                <a:gd name="f46" fmla="val 4159"/>
                <a:gd name="f47" fmla="val 3970"/>
                <a:gd name="f48" fmla="val 3245"/>
                <a:gd name="f49" fmla="val 6238"/>
                <a:gd name="f50" fmla="val 2899"/>
                <a:gd name="f51" fmla="val 3088"/>
                <a:gd name="f52" fmla="val 5010"/>
                <a:gd name="f53" fmla="val 5451"/>
                <a:gd name="f54" fmla="val 3876"/>
                <a:gd name="f55" fmla="val 5608"/>
                <a:gd name="f56" fmla="val 4191"/>
                <a:gd name="f57" fmla="val 3844"/>
                <a:gd name="f58" fmla="val 3403"/>
                <a:gd name="f59" fmla="val 3781"/>
                <a:gd name="f60" fmla="val 3214"/>
                <a:gd name="f61" fmla="val 2143"/>
                <a:gd name="f62" fmla="val 1828"/>
                <a:gd name="f63" fmla="val 1859"/>
                <a:gd name="f64" fmla="val 6427"/>
                <a:gd name="f65" fmla="val 8286"/>
                <a:gd name="f66" fmla="*/ f0 1 8255"/>
                <a:gd name="f67" fmla="*/ f1 1 8287"/>
                <a:gd name="f68" fmla="+- f4 0 f2"/>
                <a:gd name="f69" fmla="+- f3 0 f2"/>
                <a:gd name="f70" fmla="*/ f69 1 8255"/>
                <a:gd name="f71" fmla="*/ f68 1 8287"/>
                <a:gd name="f72" fmla="*/ f2 1 f70"/>
                <a:gd name="f73" fmla="*/ f3 1 f70"/>
                <a:gd name="f74" fmla="*/ f2 1 f71"/>
                <a:gd name="f75" fmla="*/ f4 1 f71"/>
                <a:gd name="f76" fmla="*/ f72 f66 1"/>
                <a:gd name="f77" fmla="*/ f73 f66 1"/>
                <a:gd name="f78" fmla="*/ f75 f67 1"/>
                <a:gd name="f79" fmla="*/ f74 f6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6" t="f79" r="f77" b="f78"/>
              <a:pathLst>
                <a:path w="8255" h="8287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12" y="f13"/>
                    <a:pt x="f14" y="f15"/>
                    <a:pt x="f14" y="f16"/>
                  </a:cubicBezTo>
                  <a:cubicBezTo>
                    <a:pt x="f14" y="f17"/>
                    <a:pt x="f18" y="f19"/>
                    <a:pt x="f20" y="f19"/>
                  </a:cubicBezTo>
                  <a:cubicBezTo>
                    <a:pt x="f21" y="f19"/>
                    <a:pt x="f8" y="f22"/>
                    <a:pt x="f8" y="f16"/>
                  </a:cubicBezTo>
                  <a:cubicBezTo>
                    <a:pt x="f8" y="f23"/>
                    <a:pt x="f24" y="f25"/>
                    <a:pt x="f5" y="f25"/>
                  </a:cubicBezTo>
                  <a:cubicBezTo>
                    <a:pt x="f26" y="f25"/>
                    <a:pt x="f27" y="f28"/>
                    <a:pt x="f27" y="f16"/>
                  </a:cubicBezTo>
                  <a:cubicBezTo>
                    <a:pt x="f29" y="f17"/>
                    <a:pt x="f30" y="f31"/>
                    <a:pt x="f32" y="f33"/>
                  </a:cubicBezTo>
                  <a:cubicBezTo>
                    <a:pt x="f34" y="f5"/>
                    <a:pt x="f35" y="f36"/>
                    <a:pt x="f35" y="f37"/>
                  </a:cubicBezTo>
                  <a:cubicBezTo>
                    <a:pt x="f35" y="f38"/>
                    <a:pt x="f39" y="f40"/>
                    <a:pt x="f41" y="f42"/>
                  </a:cubicBezTo>
                  <a:lnTo>
                    <a:pt x="f41" y="f43"/>
                  </a:lnTo>
                  <a:cubicBezTo>
                    <a:pt x="f41" y="f44"/>
                    <a:pt x="f7" y="f45"/>
                    <a:pt x="f46" y="f45"/>
                  </a:cubicBezTo>
                  <a:cubicBezTo>
                    <a:pt x="f47" y="f45"/>
                    <a:pt x="f29" y="f44"/>
                    <a:pt x="f29" y="f43"/>
                  </a:cubicBezTo>
                  <a:lnTo>
                    <a:pt x="f29" y="f42"/>
                  </a:lnTo>
                  <a:cubicBezTo>
                    <a:pt x="f48" y="f49"/>
                    <a:pt x="f50" y="f38"/>
                    <a:pt x="f50" y="f37"/>
                  </a:cubicBezTo>
                  <a:cubicBezTo>
                    <a:pt x="f50" y="f12"/>
                    <a:pt x="f51" y="f34"/>
                    <a:pt x="f22" y="f34"/>
                  </a:cubicBezTo>
                  <a:cubicBezTo>
                    <a:pt x="f19" y="f34"/>
                    <a:pt x="f27" y="f52"/>
                    <a:pt x="f27" y="f37"/>
                  </a:cubicBezTo>
                  <a:cubicBezTo>
                    <a:pt x="f27" y="f53"/>
                    <a:pt x="f54" y="f55"/>
                    <a:pt x="f5" y="f55"/>
                  </a:cubicBezTo>
                  <a:cubicBezTo>
                    <a:pt x="f7" y="f55"/>
                    <a:pt x="f8" y="f35"/>
                    <a:pt x="f8" y="f37"/>
                  </a:cubicBezTo>
                  <a:cubicBezTo>
                    <a:pt x="f8" y="f12"/>
                    <a:pt x="f56" y="f21"/>
                    <a:pt x="f57" y="f8"/>
                  </a:cubicBezTo>
                  <a:cubicBezTo>
                    <a:pt x="f58" y="f56"/>
                    <a:pt x="f23" y="f59"/>
                    <a:pt x="f23" y="f16"/>
                  </a:cubicBezTo>
                  <a:cubicBezTo>
                    <a:pt x="f23" y="f15"/>
                    <a:pt x="f60" y="f61"/>
                    <a:pt x="f27" y="f11"/>
                  </a:cubicBezTo>
                  <a:lnTo>
                    <a:pt x="f27" y="f10"/>
                  </a:lnTo>
                  <a:cubicBezTo>
                    <a:pt x="f27" y="f9"/>
                    <a:pt x="f54" y="f6"/>
                    <a:pt x="f5" y="f6"/>
                  </a:cubicBezTo>
                  <a:close/>
                  <a:moveTo>
                    <a:pt x="f5" y="f2"/>
                  </a:moveTo>
                  <a:cubicBezTo>
                    <a:pt x="f62" y="f2"/>
                    <a:pt x="f2" y="f63"/>
                    <a:pt x="f2" y="f5"/>
                  </a:cubicBezTo>
                  <a:cubicBezTo>
                    <a:pt x="f2" y="f64"/>
                    <a:pt x="f62" y="f65"/>
                    <a:pt x="f5" y="f65"/>
                  </a:cubicBezTo>
                  <a:cubicBezTo>
                    <a:pt x="f42" y="f65"/>
                    <a:pt x="f3" y="f64"/>
                    <a:pt x="f3" y="f5"/>
                  </a:cubicBezTo>
                  <a:cubicBezTo>
                    <a:pt x="f3" y="f63"/>
                    <a:pt x="f42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03" name="Google Shape;10103;p74">
              <a:extLst>
                <a:ext uri="{FF2B5EF4-FFF2-40B4-BE49-F238E27FC236}">
                  <a16:creationId xmlns:a16="http://schemas.microsoft.com/office/drawing/2014/main" id="{CE6304E0-7517-B555-4C16-B5640F227500}"/>
                </a:ext>
              </a:extLst>
            </p:cNvPr>
            <p:cNvSpPr/>
            <p:nvPr/>
          </p:nvSpPr>
          <p:spPr>
            <a:xfrm>
              <a:off x="11385743" y="5555345"/>
              <a:ext cx="229944" cy="11471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396"/>
                <a:gd name="f4" fmla="val 2994"/>
                <a:gd name="f5" fmla="val 3214"/>
                <a:gd name="f6" fmla="val 1"/>
                <a:gd name="f7" fmla="val 1450"/>
                <a:gd name="f8" fmla="val 662"/>
                <a:gd name="f9" fmla="val 1513"/>
                <a:gd name="f10" fmla="val 2332"/>
                <a:gd name="f11" fmla="val 2993"/>
                <a:gd name="f12" fmla="val 4947"/>
                <a:gd name="f13" fmla="*/ f0 1 6396"/>
                <a:gd name="f14" fmla="*/ f1 1 2994"/>
                <a:gd name="f15" fmla="+- f4 0 f2"/>
                <a:gd name="f16" fmla="+- f3 0 f2"/>
                <a:gd name="f17" fmla="*/ f16 1 6396"/>
                <a:gd name="f18" fmla="*/ f15 1 2994"/>
                <a:gd name="f19" fmla="*/ f2 1 f17"/>
                <a:gd name="f20" fmla="*/ f3 1 f17"/>
                <a:gd name="f21" fmla="*/ f2 1 f18"/>
                <a:gd name="f22" fmla="*/ f4 1 f18"/>
                <a:gd name="f23" fmla="*/ f19 f13 1"/>
                <a:gd name="f24" fmla="*/ f20 f13 1"/>
                <a:gd name="f25" fmla="*/ f22 f14 1"/>
                <a:gd name="f26" fmla="*/ f21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6396" h="2994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cubicBezTo>
                    <a:pt x="f2" y="f10"/>
                    <a:pt x="f7" y="f11"/>
                    <a:pt x="f5" y="f11"/>
                  </a:cubicBezTo>
                  <a:cubicBezTo>
                    <a:pt x="f12" y="f11"/>
                    <a:pt x="f3" y="f10"/>
                    <a:pt x="f3" y="f9"/>
                  </a:cubicBezTo>
                  <a:cubicBezTo>
                    <a:pt x="f3" y="f8"/>
                    <a:pt x="f12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04" name="Google Shape;10104;p74">
              <a:extLst>
                <a:ext uri="{FF2B5EF4-FFF2-40B4-BE49-F238E27FC236}">
                  <a16:creationId xmlns:a16="http://schemas.microsoft.com/office/drawing/2014/main" id="{8389D860-55A0-412A-AFDB-A69B65DA8F37}"/>
                </a:ext>
              </a:extLst>
            </p:cNvPr>
            <p:cNvSpPr/>
            <p:nvPr/>
          </p:nvSpPr>
          <p:spPr>
            <a:xfrm>
              <a:off x="11385743" y="5674848"/>
              <a:ext cx="158584" cy="917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411"/>
                <a:gd name="f4" fmla="val 2395"/>
                <a:gd name="f5" fmla="val 1135"/>
                <a:gd name="f6" fmla="val 1450"/>
                <a:gd name="f7" fmla="val 347"/>
                <a:gd name="f8" fmla="val 1765"/>
                <a:gd name="f9" fmla="val 882"/>
                <a:gd name="f10" fmla="val 2017"/>
                <a:gd name="f11" fmla="val 1355"/>
                <a:gd name="f12" fmla="val 2237"/>
                <a:gd name="f13" fmla="val 2332"/>
                <a:gd name="f14" fmla="val 3151"/>
                <a:gd name="f15" fmla="val 3308"/>
                <a:gd name="f16" fmla="val 3560"/>
                <a:gd name="f17" fmla="val 1733"/>
                <a:gd name="f18" fmla="val 3907"/>
                <a:gd name="f19" fmla="val 631"/>
                <a:gd name="f20" fmla="val 4033"/>
                <a:gd name="f21" fmla="val 694"/>
                <a:gd name="f22" fmla="val 3623"/>
                <a:gd name="f23" fmla="val 757"/>
                <a:gd name="f24" fmla="val 3182"/>
                <a:gd name="f25" fmla="val 2363"/>
                <a:gd name="f26" fmla="val 1261"/>
                <a:gd name="f27" fmla="val 599"/>
                <a:gd name="f28" fmla="val 567"/>
                <a:gd name="f29" fmla="val 316"/>
                <a:gd name="f30" fmla="val 221"/>
                <a:gd name="f31" fmla="val 158"/>
                <a:gd name="f32" fmla="val 127"/>
                <a:gd name="f33" fmla="*/ f0 1 4411"/>
                <a:gd name="f34" fmla="*/ f1 1 2395"/>
                <a:gd name="f35" fmla="+- f4 0 f2"/>
                <a:gd name="f36" fmla="+- f3 0 f2"/>
                <a:gd name="f37" fmla="*/ f36 1 4411"/>
                <a:gd name="f38" fmla="*/ f35 1 2395"/>
                <a:gd name="f39" fmla="*/ f2 1 f37"/>
                <a:gd name="f40" fmla="*/ f3 1 f37"/>
                <a:gd name="f41" fmla="*/ f2 1 f38"/>
                <a:gd name="f42" fmla="*/ f4 1 f38"/>
                <a:gd name="f43" fmla="*/ f39 f33 1"/>
                <a:gd name="f44" fmla="*/ f40 f33 1"/>
                <a:gd name="f45" fmla="*/ f42 f34 1"/>
                <a:gd name="f46" fmla="*/ f41 f3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3" t="f46" r="f44" b="f45"/>
              <a:pathLst>
                <a:path w="4411" h="2395">
                  <a:moveTo>
                    <a:pt x="f2" y="f2"/>
                  </a:moveTo>
                  <a:lnTo>
                    <a:pt x="f2" y="f5"/>
                  </a:lnTo>
                  <a:cubicBezTo>
                    <a:pt x="f2" y="f6"/>
                    <a:pt x="f7" y="f8"/>
                    <a:pt x="f9" y="f10"/>
                  </a:cubicBezTo>
                  <a:cubicBezTo>
                    <a:pt x="f11" y="f12"/>
                    <a:pt x="f13" y="f4"/>
                    <a:pt x="f14" y="f4"/>
                  </a:cubicBezTo>
                  <a:lnTo>
                    <a:pt x="f15" y="f4"/>
                  </a:lnTo>
                  <a:cubicBezTo>
                    <a:pt x="f16" y="f17"/>
                    <a:pt x="f18" y="f5"/>
                    <a:pt x="f3" y="f19"/>
                  </a:cubicBezTo>
                  <a:lnTo>
                    <a:pt x="f3" y="f19"/>
                  </a:lnTo>
                  <a:cubicBezTo>
                    <a:pt x="f20" y="f21"/>
                    <a:pt x="f22" y="f23"/>
                    <a:pt x="f24" y="f23"/>
                  </a:cubicBezTo>
                  <a:cubicBezTo>
                    <a:pt x="f25" y="f23"/>
                    <a:pt x="f26" y="f27"/>
                    <a:pt x="f28" y="f29"/>
                  </a:cubicBezTo>
                  <a:cubicBezTo>
                    <a:pt x="f7" y="f30"/>
                    <a:pt x="f31" y="f32"/>
                    <a:pt x="f2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05" name="Google Shape;10105;p74">
              <a:extLst>
                <a:ext uri="{FF2B5EF4-FFF2-40B4-BE49-F238E27FC236}">
                  <a16:creationId xmlns:a16="http://schemas.microsoft.com/office/drawing/2014/main" id="{AF7606CA-8A7E-34E9-AB7F-B08D0EFB2627}"/>
                </a:ext>
              </a:extLst>
            </p:cNvPr>
            <p:cNvSpPr/>
            <p:nvPr/>
          </p:nvSpPr>
          <p:spPr>
            <a:xfrm>
              <a:off x="11385743" y="5863178"/>
              <a:ext cx="152933" cy="917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254"/>
                <a:gd name="f4" fmla="val 2395"/>
                <a:gd name="f5" fmla="val 1197"/>
                <a:gd name="f6" fmla="val 1701"/>
                <a:gd name="f7" fmla="val 1355"/>
                <a:gd name="f8" fmla="val 3182"/>
                <a:gd name="f9" fmla="val 3560"/>
                <a:gd name="f10" fmla="val 3907"/>
                <a:gd name="f11" fmla="val 2363"/>
                <a:gd name="f12" fmla="val 2332"/>
                <a:gd name="f13" fmla="val 3875"/>
                <a:gd name="f14" fmla="val 1859"/>
                <a:gd name="f15" fmla="val 3340"/>
                <a:gd name="f16" fmla="val 756"/>
                <a:gd name="f17" fmla="val 1261"/>
                <a:gd name="f18" fmla="val 599"/>
                <a:gd name="f19" fmla="val 567"/>
                <a:gd name="f20" fmla="val 315"/>
                <a:gd name="f21" fmla="val 347"/>
                <a:gd name="f22" fmla="val 252"/>
                <a:gd name="f23" fmla="val 158"/>
                <a:gd name="f24" fmla="val 126"/>
                <a:gd name="f25" fmla="*/ f0 1 4254"/>
                <a:gd name="f26" fmla="*/ f1 1 2395"/>
                <a:gd name="f27" fmla="+- f4 0 f2"/>
                <a:gd name="f28" fmla="+- f3 0 f2"/>
                <a:gd name="f29" fmla="*/ f28 1 4254"/>
                <a:gd name="f30" fmla="*/ f27 1 2395"/>
                <a:gd name="f31" fmla="*/ f2 1 f29"/>
                <a:gd name="f32" fmla="*/ f3 1 f29"/>
                <a:gd name="f33" fmla="*/ f2 1 f30"/>
                <a:gd name="f34" fmla="*/ f4 1 f30"/>
                <a:gd name="f35" fmla="*/ f31 f25 1"/>
                <a:gd name="f36" fmla="*/ f32 f25 1"/>
                <a:gd name="f37" fmla="*/ f34 f26 1"/>
                <a:gd name="f38" fmla="*/ f33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4254" h="2395">
                  <a:moveTo>
                    <a:pt x="f2" y="f2"/>
                  </a:moveTo>
                  <a:lnTo>
                    <a:pt x="f2" y="f5"/>
                  </a:lnTo>
                  <a:cubicBezTo>
                    <a:pt x="f2" y="f6"/>
                    <a:pt x="f7" y="f4"/>
                    <a:pt x="f8" y="f4"/>
                  </a:cubicBezTo>
                  <a:cubicBezTo>
                    <a:pt x="f9" y="f4"/>
                    <a:pt x="f10" y="f11"/>
                    <a:pt x="f3" y="f12"/>
                  </a:cubicBezTo>
                  <a:cubicBezTo>
                    <a:pt x="f13" y="f14"/>
                    <a:pt x="f9" y="f7"/>
                    <a:pt x="f15" y="f16"/>
                  </a:cubicBezTo>
                  <a:lnTo>
                    <a:pt x="f8" y="f16"/>
                  </a:lnTo>
                  <a:cubicBezTo>
                    <a:pt x="f11" y="f16"/>
                    <a:pt x="f17" y="f18"/>
                    <a:pt x="f19" y="f20"/>
                  </a:cubicBezTo>
                  <a:cubicBezTo>
                    <a:pt x="f21" y="f22"/>
                    <a:pt x="f23" y="f24"/>
                    <a:pt x="f2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06" name="Google Shape;10106;p74">
              <a:extLst>
                <a:ext uri="{FF2B5EF4-FFF2-40B4-BE49-F238E27FC236}">
                  <a16:creationId xmlns:a16="http://schemas.microsoft.com/office/drawing/2014/main" id="{44ABD94E-C7DA-FE3E-DF6A-808A31A97B94}"/>
                </a:ext>
              </a:extLst>
            </p:cNvPr>
            <p:cNvSpPr/>
            <p:nvPr/>
          </p:nvSpPr>
          <p:spPr>
            <a:xfrm>
              <a:off x="11384600" y="5768995"/>
              <a:ext cx="112169" cy="9298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120"/>
                <a:gd name="f4" fmla="val 2427"/>
                <a:gd name="f5" fmla="val 1"/>
                <a:gd name="f6" fmla="val 1167"/>
                <a:gd name="f7" fmla="val 32"/>
                <a:gd name="f8" fmla="val 1482"/>
                <a:gd name="f9" fmla="val 379"/>
                <a:gd name="f10" fmla="val 1797"/>
                <a:gd name="f11" fmla="val 914"/>
                <a:gd name="f12" fmla="val 2017"/>
                <a:gd name="f13" fmla="val 1387"/>
                <a:gd name="f14" fmla="val 2238"/>
                <a:gd name="f15" fmla="val 2332"/>
                <a:gd name="f16" fmla="val 2395"/>
                <a:gd name="f17" fmla="val 3057"/>
                <a:gd name="f18" fmla="val 2143"/>
                <a:gd name="f19" fmla="val 3025"/>
                <a:gd name="f20" fmla="val 1860"/>
                <a:gd name="f21" fmla="val 1608"/>
                <a:gd name="f22" fmla="val 1324"/>
                <a:gd name="f23" fmla="val 3088"/>
                <a:gd name="f24" fmla="val 1041"/>
                <a:gd name="f25" fmla="val 757"/>
                <a:gd name="f26" fmla="val 1230"/>
                <a:gd name="f27" fmla="val 599"/>
                <a:gd name="f28" fmla="val 536"/>
                <a:gd name="f29" fmla="val 316"/>
                <a:gd name="f30" fmla="val 347"/>
                <a:gd name="f31" fmla="val 253"/>
                <a:gd name="f32" fmla="val 158"/>
                <a:gd name="f33" fmla="val 127"/>
                <a:gd name="f34" fmla="*/ f0 1 3120"/>
                <a:gd name="f35" fmla="*/ f1 1 2427"/>
                <a:gd name="f36" fmla="+- f4 0 f2"/>
                <a:gd name="f37" fmla="+- f3 0 f2"/>
                <a:gd name="f38" fmla="*/ f37 1 3120"/>
                <a:gd name="f39" fmla="*/ f36 1 2427"/>
                <a:gd name="f40" fmla="*/ f2 1 f38"/>
                <a:gd name="f41" fmla="*/ f3 1 f38"/>
                <a:gd name="f42" fmla="*/ f2 1 f39"/>
                <a:gd name="f43" fmla="*/ f4 1 f39"/>
                <a:gd name="f44" fmla="*/ f40 f34 1"/>
                <a:gd name="f45" fmla="*/ f41 f34 1"/>
                <a:gd name="f46" fmla="*/ f43 f35 1"/>
                <a:gd name="f47" fmla="*/ f42 f3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4" t="f47" r="f45" b="f46"/>
              <a:pathLst>
                <a:path w="3120" h="2427">
                  <a:moveTo>
                    <a:pt x="f5" y="f5"/>
                  </a:moveTo>
                  <a:lnTo>
                    <a:pt x="f5" y="f6"/>
                  </a:lnTo>
                  <a:lnTo>
                    <a:pt x="f7" y="f6"/>
                  </a:ln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3" y="f4"/>
                  </a:cubicBezTo>
                  <a:cubicBezTo>
                    <a:pt x="f17" y="f18"/>
                    <a:pt x="f19" y="f20"/>
                    <a:pt x="f19" y="f21"/>
                  </a:cubicBezTo>
                  <a:cubicBezTo>
                    <a:pt x="f19" y="f22"/>
                    <a:pt x="f23" y="f24"/>
                    <a:pt x="f3" y="f25"/>
                  </a:cubicBezTo>
                  <a:cubicBezTo>
                    <a:pt x="f15" y="f25"/>
                    <a:pt x="f26" y="f27"/>
                    <a:pt x="f28" y="f29"/>
                  </a:cubicBezTo>
                  <a:cubicBezTo>
                    <a:pt x="f30" y="f31"/>
                    <a:pt x="f32" y="f33"/>
                    <a:pt x="f5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207" name="Google Shape;10125;p74">
            <a:extLst>
              <a:ext uri="{FF2B5EF4-FFF2-40B4-BE49-F238E27FC236}">
                <a16:creationId xmlns:a16="http://schemas.microsoft.com/office/drawing/2014/main" id="{605B7772-4BF8-3354-57C3-072E9FCB7369}"/>
              </a:ext>
            </a:extLst>
          </p:cNvPr>
          <p:cNvGrpSpPr/>
          <p:nvPr/>
        </p:nvGrpSpPr>
        <p:grpSpPr>
          <a:xfrm>
            <a:off x="6502513" y="1186282"/>
            <a:ext cx="445502" cy="476021"/>
            <a:chOff x="10413379" y="1752191"/>
            <a:chExt cx="594003" cy="634694"/>
          </a:xfrm>
          <a:solidFill>
            <a:srgbClr val="C00000"/>
          </a:solidFill>
        </p:grpSpPr>
        <p:sp>
          <p:nvSpPr>
            <p:cNvPr id="208" name="Google Shape;10126;p74">
              <a:extLst>
                <a:ext uri="{FF2B5EF4-FFF2-40B4-BE49-F238E27FC236}">
                  <a16:creationId xmlns:a16="http://schemas.microsoft.com/office/drawing/2014/main" id="{89D70C50-DEEE-8858-FD7C-20379D7216AF}"/>
                </a:ext>
              </a:extLst>
            </p:cNvPr>
            <p:cNvSpPr/>
            <p:nvPr/>
          </p:nvSpPr>
          <p:spPr>
            <a:xfrm>
              <a:off x="10534829" y="2097944"/>
              <a:ext cx="349620" cy="28894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436"/>
                <a:gd name="f4" fmla="val 5766"/>
                <a:gd name="f5" fmla="val 410"/>
                <a:gd name="f6" fmla="val 158"/>
                <a:gd name="f7" fmla="val 1"/>
                <a:gd name="f8" fmla="val 189"/>
                <a:gd name="f9" fmla="val 662"/>
                <a:gd name="f10" fmla="val 190"/>
                <a:gd name="f11" fmla="val 820"/>
                <a:gd name="f12" fmla="val 883"/>
                <a:gd name="f13" fmla="val 1670"/>
                <a:gd name="f14" fmla="val 5419"/>
                <a:gd name="f15" fmla="val 1702"/>
                <a:gd name="f16" fmla="val 5608"/>
                <a:gd name="f17" fmla="val 1859"/>
                <a:gd name="f18" fmla="val 2048"/>
                <a:gd name="f19" fmla="val 5356"/>
                <a:gd name="f20" fmla="val 5545"/>
                <a:gd name="f21" fmla="val 6554"/>
                <a:gd name="f22" fmla="val 7026"/>
                <a:gd name="f23" fmla="val 7247"/>
                <a:gd name="f24" fmla="val 7404"/>
                <a:gd name="f25" fmla="val 630"/>
                <a:gd name="f26" fmla="*/ f0 1 7436"/>
                <a:gd name="f27" fmla="*/ f1 1 5766"/>
                <a:gd name="f28" fmla="+- f4 0 f2"/>
                <a:gd name="f29" fmla="+- f3 0 f2"/>
                <a:gd name="f30" fmla="*/ f29 1 7436"/>
                <a:gd name="f31" fmla="*/ f28 1 5766"/>
                <a:gd name="f32" fmla="*/ f2 1 f30"/>
                <a:gd name="f33" fmla="*/ f3 1 f30"/>
                <a:gd name="f34" fmla="*/ f2 1 f31"/>
                <a:gd name="f35" fmla="*/ f4 1 f31"/>
                <a:gd name="f36" fmla="*/ f32 f26 1"/>
                <a:gd name="f37" fmla="*/ f33 f26 1"/>
                <a:gd name="f38" fmla="*/ f35 f27 1"/>
                <a:gd name="f39" fmla="*/ f34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6" t="f39" r="f37" b="f38"/>
              <a:pathLst>
                <a:path w="7436" h="5766">
                  <a:moveTo>
                    <a:pt x="f5" y="f2"/>
                  </a:moveTo>
                  <a:cubicBezTo>
                    <a:pt x="f6" y="f2"/>
                    <a:pt x="f7" y="f8"/>
                    <a:pt x="f7" y="f5"/>
                  </a:cubicBezTo>
                  <a:cubicBezTo>
                    <a:pt x="f7" y="f9"/>
                    <a:pt x="f10" y="f11"/>
                    <a:pt x="f5" y="f11"/>
                  </a:cubicBezTo>
                  <a:lnTo>
                    <a:pt x="f12" y="f11"/>
                  </a:lnTo>
                  <a:lnTo>
                    <a:pt x="f13" y="f14"/>
                  </a:lnTo>
                  <a:cubicBezTo>
                    <a:pt x="f15" y="f16"/>
                    <a:pt x="f17" y="f4"/>
                    <a:pt x="f18" y="f4"/>
                  </a:cubicBezTo>
                  <a:lnTo>
                    <a:pt x="f19" y="f4"/>
                  </a:lnTo>
                  <a:cubicBezTo>
                    <a:pt x="f20" y="f4"/>
                    <a:pt x="f4" y="f16"/>
                    <a:pt x="f4" y="f14"/>
                  </a:cubicBezTo>
                  <a:lnTo>
                    <a:pt x="f21" y="f11"/>
                  </a:lnTo>
                  <a:lnTo>
                    <a:pt x="f22" y="f11"/>
                  </a:lnTo>
                  <a:cubicBezTo>
                    <a:pt x="f23" y="f11"/>
                    <a:pt x="f24" y="f25"/>
                    <a:pt x="f24" y="f5"/>
                  </a:cubicBezTo>
                  <a:cubicBezTo>
                    <a:pt x="f3" y="f8"/>
                    <a:pt x="f23" y="f2"/>
                    <a:pt x="f22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09" name="Google Shape;10127;p74">
              <a:extLst>
                <a:ext uri="{FF2B5EF4-FFF2-40B4-BE49-F238E27FC236}">
                  <a16:creationId xmlns:a16="http://schemas.microsoft.com/office/drawing/2014/main" id="{9BC9A1C1-EF8C-F927-19F9-C6B275C3899D}"/>
                </a:ext>
              </a:extLst>
            </p:cNvPr>
            <p:cNvSpPr/>
            <p:nvPr/>
          </p:nvSpPr>
          <p:spPr>
            <a:xfrm>
              <a:off x="10413379" y="1752191"/>
              <a:ext cx="594003" cy="30632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634"/>
                <a:gd name="f4" fmla="val 6113"/>
                <a:gd name="f5" fmla="val 378"/>
                <a:gd name="f6" fmla="val 1"/>
                <a:gd name="f7" fmla="val 158"/>
                <a:gd name="f8" fmla="val 190"/>
                <a:gd name="f9" fmla="val 442"/>
                <a:gd name="f10" fmla="val 5672"/>
                <a:gd name="f11" fmla="val 5892"/>
                <a:gd name="f12" fmla="val 189"/>
                <a:gd name="f13" fmla="val 3088"/>
                <a:gd name="f14" fmla="val 3245"/>
                <a:gd name="f15" fmla="val 5514"/>
                <a:gd name="f16" fmla="val 3560"/>
                <a:gd name="f17" fmla="val 4947"/>
                <a:gd name="f18" fmla="val 4001"/>
                <a:gd name="f19" fmla="val 4569"/>
                <a:gd name="f20" fmla="val 3875"/>
                <a:gd name="f21" fmla="val 4285"/>
                <a:gd name="f22" fmla="val 3812"/>
                <a:gd name="f23" fmla="val 3970"/>
                <a:gd name="f24" fmla="val 3624"/>
                <a:gd name="f25" fmla="val 2238"/>
                <a:gd name="f26" fmla="val 4915"/>
                <a:gd name="f27" fmla="val 1135"/>
                <a:gd name="f28" fmla="val 6301"/>
                <a:gd name="f29" fmla="val 7656"/>
                <a:gd name="f30" fmla="val 8759"/>
                <a:gd name="f31" fmla="val 3939"/>
                <a:gd name="f32" fmla="val 8696"/>
                <a:gd name="f33" fmla="val 4254"/>
                <a:gd name="f34" fmla="val 8570"/>
                <a:gd name="f35" fmla="val 9011"/>
                <a:gd name="f36" fmla="val 5010"/>
                <a:gd name="f37" fmla="val 9326"/>
                <a:gd name="f38" fmla="val 9483"/>
                <a:gd name="f39" fmla="val 12193"/>
                <a:gd name="f40" fmla="val 12445"/>
                <a:gd name="f41" fmla="val 12602"/>
                <a:gd name="f42" fmla="val 12224"/>
                <a:gd name="f43" fmla="*/ f0 1 12634"/>
                <a:gd name="f44" fmla="*/ f1 1 6113"/>
                <a:gd name="f45" fmla="+- f4 0 f2"/>
                <a:gd name="f46" fmla="+- f3 0 f2"/>
                <a:gd name="f47" fmla="*/ f46 1 12634"/>
                <a:gd name="f48" fmla="*/ f45 1 6113"/>
                <a:gd name="f49" fmla="*/ f2 1 f47"/>
                <a:gd name="f50" fmla="*/ f3 1 f47"/>
                <a:gd name="f51" fmla="*/ f2 1 f48"/>
                <a:gd name="f52" fmla="*/ f4 1 f48"/>
                <a:gd name="f53" fmla="*/ f49 f43 1"/>
                <a:gd name="f54" fmla="*/ f50 f43 1"/>
                <a:gd name="f55" fmla="*/ f52 f44 1"/>
                <a:gd name="f56" fmla="*/ f51 f4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3" t="f56" r="f54" b="f55"/>
              <a:pathLst>
                <a:path w="12634" h="6113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lnTo>
                    <a:pt x="f2" y="f10"/>
                  </a:lnTo>
                  <a:cubicBezTo>
                    <a:pt x="f2" y="f11"/>
                    <a:pt x="f12" y="f4"/>
                    <a:pt x="f5" y="f4"/>
                  </a:cubicBezTo>
                  <a:lnTo>
                    <a:pt x="f13" y="f4"/>
                  </a:lnTo>
                  <a:cubicBezTo>
                    <a:pt x="f14" y="f15"/>
                    <a:pt x="f16" y="f17"/>
                    <a:pt x="f18" y="f19"/>
                  </a:cubicBezTo>
                  <a:cubicBezTo>
                    <a:pt x="f20" y="f21"/>
                    <a:pt x="f22" y="f23"/>
                    <a:pt x="f22" y="f24"/>
                  </a:cubicBezTo>
                  <a:cubicBezTo>
                    <a:pt x="f22" y="f25"/>
                    <a:pt x="f26" y="f27"/>
                    <a:pt x="f28" y="f27"/>
                  </a:cubicBezTo>
                  <a:cubicBezTo>
                    <a:pt x="f29" y="f27"/>
                    <a:pt x="f30" y="f25"/>
                    <a:pt x="f30" y="f24"/>
                  </a:cubicBezTo>
                  <a:cubicBezTo>
                    <a:pt x="f30" y="f31"/>
                    <a:pt x="f32" y="f33"/>
                    <a:pt x="f34" y="f19"/>
                  </a:cubicBezTo>
                  <a:cubicBezTo>
                    <a:pt x="f35" y="f36"/>
                    <a:pt x="f37" y="f15"/>
                    <a:pt x="f38" y="f4"/>
                  </a:cubicBezTo>
                  <a:lnTo>
                    <a:pt x="f39" y="f4"/>
                  </a:lnTo>
                  <a:cubicBezTo>
                    <a:pt x="f40" y="f4"/>
                    <a:pt x="f41" y="f11"/>
                    <a:pt x="f41" y="f10"/>
                  </a:cubicBezTo>
                  <a:lnTo>
                    <a:pt x="f41" y="f9"/>
                  </a:lnTo>
                  <a:cubicBezTo>
                    <a:pt x="f3" y="f8"/>
                    <a:pt x="f40" y="f6"/>
                    <a:pt x="f42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10" name="Google Shape;10128;p74">
              <a:extLst>
                <a:ext uri="{FF2B5EF4-FFF2-40B4-BE49-F238E27FC236}">
                  <a16:creationId xmlns:a16="http://schemas.microsoft.com/office/drawing/2014/main" id="{59EB828E-B3B3-9B69-0C9B-48ADE4433792}"/>
                </a:ext>
              </a:extLst>
            </p:cNvPr>
            <p:cNvSpPr/>
            <p:nvPr/>
          </p:nvSpPr>
          <p:spPr>
            <a:xfrm>
              <a:off x="10599989" y="1848496"/>
              <a:ext cx="220745" cy="20684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695"/>
                <a:gd name="f4" fmla="val 4128"/>
                <a:gd name="f5" fmla="val 2364"/>
                <a:gd name="f6" fmla="val 1"/>
                <a:gd name="f7" fmla="val 1450"/>
                <a:gd name="f8" fmla="val 694"/>
                <a:gd name="f9" fmla="val 757"/>
                <a:gd name="f10" fmla="val 1670"/>
                <a:gd name="f11" fmla="val 2080"/>
                <a:gd name="f12" fmla="val 851"/>
                <a:gd name="f13" fmla="val 2489"/>
                <a:gd name="f14" fmla="val 1167"/>
                <a:gd name="f15" fmla="val 2805"/>
                <a:gd name="f16" fmla="val 599"/>
                <a:gd name="f17" fmla="val 3120"/>
                <a:gd name="f18" fmla="val 190"/>
                <a:gd name="f19" fmla="val 3592"/>
                <a:gd name="f20" fmla="val 4475"/>
                <a:gd name="f21" fmla="val 3561"/>
                <a:gd name="f22" fmla="val 4065"/>
                <a:gd name="f23" fmla="val 3088"/>
                <a:gd name="f24" fmla="val 3529"/>
                <a:gd name="f25" fmla="val 3813"/>
                <a:gd name="f26" fmla="val 4002"/>
                <a:gd name="f27" fmla="val 3277"/>
                <a:gd name="f28" fmla="*/ f0 1 4695"/>
                <a:gd name="f29" fmla="*/ f1 1 4128"/>
                <a:gd name="f30" fmla="+- f4 0 f2"/>
                <a:gd name="f31" fmla="+- f3 0 f2"/>
                <a:gd name="f32" fmla="*/ f31 1 4695"/>
                <a:gd name="f33" fmla="*/ f30 1 4128"/>
                <a:gd name="f34" fmla="*/ f2 1 f32"/>
                <a:gd name="f35" fmla="*/ f3 1 f32"/>
                <a:gd name="f36" fmla="*/ f2 1 f33"/>
                <a:gd name="f37" fmla="*/ f4 1 f33"/>
                <a:gd name="f38" fmla="*/ f34 f28 1"/>
                <a:gd name="f39" fmla="*/ f35 f28 1"/>
                <a:gd name="f40" fmla="*/ f37 f29 1"/>
                <a:gd name="f41" fmla="*/ f36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4695" h="412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6" y="f4"/>
                  </a:cubicBezTo>
                  <a:lnTo>
                    <a:pt x="f3" y="f4"/>
                  </a:lnTo>
                  <a:cubicBezTo>
                    <a:pt x="f20" y="f21"/>
                    <a:pt x="f22" y="f23"/>
                    <a:pt x="f24" y="f15"/>
                  </a:cubicBezTo>
                  <a:cubicBezTo>
                    <a:pt x="f25" y="f13"/>
                    <a:pt x="f26" y="f11"/>
                    <a:pt x="f26" y="f10"/>
                  </a:cubicBezTo>
                  <a:cubicBezTo>
                    <a:pt x="f26" y="f9"/>
                    <a:pt x="f27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sp>
        <p:nvSpPr>
          <p:cNvPr id="211" name="Text Placeholder 1">
            <a:extLst>
              <a:ext uri="{FF2B5EF4-FFF2-40B4-BE49-F238E27FC236}">
                <a16:creationId xmlns:a16="http://schemas.microsoft.com/office/drawing/2014/main" id="{EC767DD3-01C3-0DB9-BCB5-831F43551880}"/>
              </a:ext>
            </a:extLst>
          </p:cNvPr>
          <p:cNvSpPr txBox="1"/>
          <p:nvPr/>
        </p:nvSpPr>
        <p:spPr>
          <a:xfrm>
            <a:off x="2784312" y="88114"/>
            <a:ext cx="6509147" cy="407194"/>
          </a:xfrm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anchor="ctr" anchorCtr="1" compatLnSpc="1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fa-IR" sz="3300" dirty="0">
                <a:latin typeface="Arial"/>
                <a:cs typeface="B Nazanin" panose="00000700000000000000" pitchFamily="2" charset="-78"/>
              </a:rPr>
              <a:t>مجموعه آیکون های کاملاً قابل ویرایش: </a:t>
            </a:r>
            <a:r>
              <a:rPr lang="en-US" sz="3300" dirty="0">
                <a:latin typeface="Arial"/>
                <a:cs typeface="B Nazanin" panose="00000700000000000000" pitchFamily="2" charset="-78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4297594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44001" cy="5143500"/>
          </a:xfrm>
          <a:prstGeom prst="rect">
            <a:avLst/>
          </a:prstGeom>
        </p:spPr>
      </p:pic>
      <p:sp>
        <p:nvSpPr>
          <p:cNvPr id="7" name="任意多边形 6"/>
          <p:cNvSpPr/>
          <p:nvPr/>
        </p:nvSpPr>
        <p:spPr>
          <a:xfrm>
            <a:off x="461169" y="1558006"/>
            <a:ext cx="3786981" cy="1392362"/>
          </a:xfrm>
          <a:custGeom>
            <a:avLst/>
            <a:gdLst>
              <a:gd name="connsiteX0" fmla="*/ 1112071 w 4901184"/>
              <a:gd name="connsiteY0" fmla="*/ 0 h 1801368"/>
              <a:gd name="connsiteX1" fmla="*/ 4901184 w 4901184"/>
              <a:gd name="connsiteY1" fmla="*/ 0 h 1801368"/>
              <a:gd name="connsiteX2" fmla="*/ 4901184 w 4901184"/>
              <a:gd name="connsiteY2" fmla="*/ 1008251 h 1801368"/>
              <a:gd name="connsiteX3" fmla="*/ 3799357 w 4901184"/>
              <a:gd name="connsiteY3" fmla="*/ 1801368 h 1801368"/>
              <a:gd name="connsiteX4" fmla="*/ 0 w 4901184"/>
              <a:gd name="connsiteY4" fmla="*/ 1801368 h 1801368"/>
              <a:gd name="connsiteX5" fmla="*/ 0 w 4901184"/>
              <a:gd name="connsiteY5" fmla="*/ 800490 h 1801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01184" h="1801368">
                <a:moveTo>
                  <a:pt x="1112071" y="0"/>
                </a:moveTo>
                <a:lnTo>
                  <a:pt x="4901184" y="0"/>
                </a:lnTo>
                <a:lnTo>
                  <a:pt x="4901184" y="1008251"/>
                </a:lnTo>
                <a:lnTo>
                  <a:pt x="3799357" y="1801368"/>
                </a:lnTo>
                <a:lnTo>
                  <a:pt x="0" y="1801368"/>
                </a:lnTo>
                <a:lnTo>
                  <a:pt x="0" y="800490"/>
                </a:lnTo>
                <a:close/>
              </a:path>
            </a:pathLst>
          </a:custGeom>
          <a:solidFill>
            <a:srgbClr val="964F46">
              <a:alpha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314" tIns="45650" rIns="91314" bIns="45650" anchor="ctr"/>
          <a:lstStyle/>
          <a:p>
            <a:pPr algn="ctr" defTabSz="91312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900" kern="0">
              <a:solidFill>
                <a:prstClr val="white"/>
              </a:solidFill>
              <a:latin typeface="+mj-lt"/>
              <a:ea typeface="幼圆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217197" y="1415839"/>
            <a:ext cx="1249653" cy="939205"/>
          </a:xfrm>
          <a:prstGeom prst="line">
            <a:avLst/>
          </a:prstGeom>
          <a:noFill/>
          <a:ln w="12700" cap="flat" cmpd="sng" algn="ctr">
            <a:solidFill>
              <a:srgbClr val="964F46"/>
            </a:solidFill>
            <a:prstDash val="solid"/>
            <a:miter lim="800000"/>
          </a:ln>
          <a:effectLst/>
        </p:spPr>
      </p:cxnSp>
      <p:cxnSp>
        <p:nvCxnSpPr>
          <p:cNvPr id="9" name="直接连接符 8"/>
          <p:cNvCxnSpPr/>
          <p:nvPr/>
        </p:nvCxnSpPr>
        <p:spPr>
          <a:xfrm flipH="1">
            <a:off x="3160500" y="2143125"/>
            <a:ext cx="1313870" cy="987510"/>
          </a:xfrm>
          <a:prstGeom prst="line">
            <a:avLst/>
          </a:prstGeom>
          <a:noFill/>
          <a:ln w="12700" cap="flat" cmpd="sng" algn="ctr">
            <a:solidFill>
              <a:srgbClr val="964F46"/>
            </a:solidFill>
            <a:prstDash val="solid"/>
            <a:miter lim="800000"/>
          </a:ln>
          <a:effectLst/>
        </p:spPr>
      </p:cxnSp>
      <p:sp>
        <p:nvSpPr>
          <p:cNvPr id="10" name="TextBox 21"/>
          <p:cNvSpPr txBox="1"/>
          <p:nvPr/>
        </p:nvSpPr>
        <p:spPr>
          <a:xfrm>
            <a:off x="1546224" y="1731254"/>
            <a:ext cx="1614276" cy="522933"/>
          </a:xfrm>
          <a:prstGeom prst="rect">
            <a:avLst/>
          </a:prstGeom>
          <a:noFill/>
        </p:spPr>
        <p:txBody>
          <a:bodyPr wrap="square" lIns="91190" tIns="45578" rIns="91190" bIns="45578" rtlCol="0">
            <a:spAutoFit/>
          </a:bodyPr>
          <a:lstStyle/>
          <a:p>
            <a:pPr algn="ctr" eaLnBrk="1" hangingPunct="1"/>
            <a:r>
              <a:rPr lang="tr-TR" altLang="zh-CN" sz="2800" b="1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PART I</a:t>
            </a:r>
            <a:endParaRPr lang="zh-CN" altLang="en-US" sz="280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168521" y="2236057"/>
            <a:ext cx="23696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2000" b="1" dirty="0">
                <a:solidFill>
                  <a:schemeClr val="bg1"/>
                </a:solidFill>
                <a:latin typeface="+mj-lt"/>
              </a:rPr>
              <a:t>GERMANY</a:t>
            </a:r>
            <a:endParaRPr lang="zh-CN" altLang="en-US" sz="20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90717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68">
            <a:extLst>
              <a:ext uri="{FF2B5EF4-FFF2-40B4-BE49-F238E27FC236}">
                <a16:creationId xmlns:a16="http://schemas.microsoft.com/office/drawing/2014/main" id="{A0CAFDF2-53D6-65CB-BFF0-9C8789A65AE4}"/>
              </a:ext>
            </a:extLst>
          </p:cNvPr>
          <p:cNvSpPr/>
          <p:nvPr/>
        </p:nvSpPr>
        <p:spPr>
          <a:xfrm rot="10799991">
            <a:off x="5226131" y="3336774"/>
            <a:ext cx="187278" cy="583232"/>
          </a:xfrm>
          <a:custGeom>
            <a:avLst/>
            <a:gdLst>
              <a:gd name="f0" fmla="val w"/>
              <a:gd name="f1" fmla="val h"/>
              <a:gd name="f2" fmla="val 0"/>
              <a:gd name="f3" fmla="val 1040400"/>
              <a:gd name="f4" fmla="val 3240000"/>
              <a:gd name="f5" fmla="val 41345"/>
              <a:gd name="f6" fmla="val 940666"/>
              <a:gd name="f7" fmla="val 1242"/>
              <a:gd name="f8" fmla="val 653403"/>
              <a:gd name="f9" fmla="val 1057"/>
              <a:gd name="f10" fmla="val 652077"/>
              <a:gd name="f11" fmla="val 447"/>
              <a:gd name="f12" fmla="val 647712"/>
              <a:gd name="f13" fmla="val 4531"/>
              <a:gd name="f14" fmla="val 520200"/>
              <a:gd name="f15" fmla="val 659109"/>
              <a:gd name="f16" fmla="val 174478"/>
              <a:gd name="f17" fmla="val 101622"/>
              <a:gd name="f18" fmla="val 1372451"/>
              <a:gd name="f19" fmla="val 61820"/>
              <a:gd name="f20" fmla="val 1087335"/>
              <a:gd name="f21" fmla="val 728036"/>
              <a:gd name="f22" fmla="val 261055"/>
              <a:gd name="f23" fmla="val 870500"/>
              <a:gd name="f24" fmla="val 439998"/>
              <a:gd name="f25" fmla="val 860164"/>
              <a:gd name="f26" fmla="val 431664"/>
              <a:gd name="f27" fmla="val 161365"/>
              <a:gd name="f28" fmla="val 1800403"/>
              <a:gd name="f29" fmla="val 122098"/>
              <a:gd name="f30" fmla="val 1519120"/>
              <a:gd name="f31" fmla="val 930953"/>
              <a:gd name="f32" fmla="val 515931"/>
              <a:gd name="f33" fmla="val 1035869"/>
              <a:gd name="f34" fmla="val 1039954"/>
              <a:gd name="f35" fmla="val 1039345"/>
              <a:gd name="f36" fmla="val 652078"/>
              <a:gd name="f37" fmla="val 1039160"/>
              <a:gd name="f38" fmla="val 1029316"/>
              <a:gd name="f39" fmla="val 723920"/>
              <a:gd name="f40" fmla="val 217894"/>
              <a:gd name="f41" fmla="val 2205330"/>
              <a:gd name="f42" fmla="val 181840"/>
              <a:gd name="f43" fmla="val 1947070"/>
              <a:gd name="f44" fmla="val 1000266"/>
              <a:gd name="f45" fmla="val 932012"/>
              <a:gd name="f46" fmla="val 949113"/>
              <a:gd name="f47" fmla="val 1298429"/>
              <a:gd name="f48" fmla="val 330192"/>
              <a:gd name="f49" fmla="val 2564220"/>
              <a:gd name="f50" fmla="val 267995"/>
              <a:gd name="f51" fmla="val 237100"/>
              <a:gd name="f52" fmla="val 2342912"/>
              <a:gd name="f53" fmla="val 242309"/>
              <a:gd name="f54" fmla="val 2347112"/>
              <a:gd name="f55" fmla="val 920063"/>
              <a:gd name="f56" fmla="val 1506522"/>
              <a:gd name="f57" fmla="val 865005"/>
              <a:gd name="f58" fmla="val 1900914"/>
              <a:gd name="f59" fmla="val 772406"/>
              <a:gd name="f60" fmla="val 468924"/>
              <a:gd name="f61" fmla="val 835955"/>
              <a:gd name="f62" fmla="val 2109008"/>
              <a:gd name="f63" fmla="val 892044"/>
              <a:gd name="f64" fmla="val 148356"/>
              <a:gd name="f65" fmla="val 276144"/>
              <a:gd name="f66" fmla="val 2663936"/>
              <a:gd name="f67" fmla="val 764256"/>
              <a:gd name="f68" fmla="*/ f0 1 1040400"/>
              <a:gd name="f69" fmla="*/ f1 1 3240000"/>
              <a:gd name="f70" fmla="+- f4 0 f2"/>
              <a:gd name="f71" fmla="+- f3 0 f2"/>
              <a:gd name="f72" fmla="*/ f71 1 1040400"/>
              <a:gd name="f73" fmla="*/ f70 1 3240000"/>
              <a:gd name="f74" fmla="*/ f2 1 f72"/>
              <a:gd name="f75" fmla="*/ f3 1 f72"/>
              <a:gd name="f76" fmla="*/ f2 1 f73"/>
              <a:gd name="f77" fmla="*/ f4 1 f73"/>
              <a:gd name="f78" fmla="*/ f74 f68 1"/>
              <a:gd name="f79" fmla="*/ f75 f68 1"/>
              <a:gd name="f80" fmla="*/ f77 f69 1"/>
              <a:gd name="f81" fmla="*/ f76 f6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78" t="f81" r="f79" b="f80"/>
            <a:pathLst>
              <a:path w="1040400" h="3240000">
                <a:moveTo>
                  <a:pt x="f5" y="f6"/>
                </a:moveTo>
                <a:lnTo>
                  <a:pt x="f7" y="f8"/>
                </a:lnTo>
                <a:lnTo>
                  <a:pt x="f2" y="f8"/>
                </a:lnTo>
                <a:lnTo>
                  <a:pt x="f9" y="f10"/>
                </a:lnTo>
                <a:lnTo>
                  <a:pt x="f11" y="f12"/>
                </a:lnTo>
                <a:lnTo>
                  <a:pt x="f13" y="f12"/>
                </a:lnTo>
                <a:lnTo>
                  <a:pt x="f14" y="f2"/>
                </a:lnTo>
                <a:lnTo>
                  <a:pt x="f15" y="f16"/>
                </a:lnTo>
                <a:close/>
                <a:moveTo>
                  <a:pt x="f17" y="f18"/>
                </a:moveTo>
                <a:lnTo>
                  <a:pt x="f19" y="f20"/>
                </a:lnTo>
                <a:lnTo>
                  <a:pt x="f21" y="f22"/>
                </a:lnTo>
                <a:lnTo>
                  <a:pt x="f23" y="f24"/>
                </a:lnTo>
                <a:lnTo>
                  <a:pt x="f25" y="f26"/>
                </a:lnTo>
                <a:close/>
                <a:moveTo>
                  <a:pt x="f27" y="f28"/>
                </a:moveTo>
                <a:lnTo>
                  <a:pt x="f29" y="f30"/>
                </a:lnTo>
                <a:lnTo>
                  <a:pt x="f31" y="f32"/>
                </a:lnTo>
                <a:lnTo>
                  <a:pt x="f33" y="f12"/>
                </a:lnTo>
                <a:lnTo>
                  <a:pt x="f34" y="f12"/>
                </a:lnTo>
                <a:lnTo>
                  <a:pt x="f35" y="f36"/>
                </a:lnTo>
                <a:lnTo>
                  <a:pt x="f3" y="f8"/>
                </a:lnTo>
                <a:lnTo>
                  <a:pt x="f37" y="f8"/>
                </a:lnTo>
                <a:lnTo>
                  <a:pt x="f38" y="f39"/>
                </a:lnTo>
                <a:close/>
                <a:moveTo>
                  <a:pt x="f40" y="f41"/>
                </a:moveTo>
                <a:lnTo>
                  <a:pt x="f42" y="f43"/>
                </a:lnTo>
                <a:lnTo>
                  <a:pt x="f44" y="f45"/>
                </a:lnTo>
                <a:lnTo>
                  <a:pt x="f46" y="f47"/>
                </a:lnTo>
                <a:close/>
                <a:moveTo>
                  <a:pt x="f48" y="f49"/>
                </a:moveTo>
                <a:lnTo>
                  <a:pt x="f50" y="f49"/>
                </a:lnTo>
                <a:lnTo>
                  <a:pt x="f51" y="f52"/>
                </a:lnTo>
                <a:lnTo>
                  <a:pt x="f53" y="f54"/>
                </a:lnTo>
                <a:lnTo>
                  <a:pt x="f55" y="f56"/>
                </a:lnTo>
                <a:lnTo>
                  <a:pt x="f57" y="f58"/>
                </a:lnTo>
                <a:close/>
                <a:moveTo>
                  <a:pt x="f59" y="f49"/>
                </a:moveTo>
                <a:lnTo>
                  <a:pt x="f60" y="f49"/>
                </a:lnTo>
                <a:lnTo>
                  <a:pt x="f61" y="f62"/>
                </a:lnTo>
                <a:close/>
                <a:moveTo>
                  <a:pt x="f63" y="f4"/>
                </a:moveTo>
                <a:lnTo>
                  <a:pt x="f64" y="f4"/>
                </a:lnTo>
                <a:lnTo>
                  <a:pt x="f65" y="f66"/>
                </a:lnTo>
                <a:lnTo>
                  <a:pt x="f67" y="f66"/>
                </a:ln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 kern="0">
              <a:solidFill>
                <a:srgbClr val="000000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CA08CE40-376D-9DDD-C276-325A56229D16}"/>
              </a:ext>
            </a:extLst>
          </p:cNvPr>
          <p:cNvSpPr/>
          <p:nvPr/>
        </p:nvSpPr>
        <p:spPr>
          <a:xfrm>
            <a:off x="5704380" y="3404105"/>
            <a:ext cx="449288" cy="448554"/>
          </a:xfrm>
          <a:custGeom>
            <a:avLst/>
            <a:gdLst>
              <a:gd name="f0" fmla="val w"/>
              <a:gd name="f1" fmla="val h"/>
              <a:gd name="f2" fmla="val 0"/>
              <a:gd name="f3" fmla="val 3228210"/>
              <a:gd name="f4" fmla="val 3222968"/>
              <a:gd name="f5" fmla="val 1619999"/>
              <a:gd name="f6" fmla="val 642446"/>
              <a:gd name="f7" fmla="val 2664115"/>
              <a:gd name="f8" fmla="val 1686562"/>
              <a:gd name="f9" fmla="val 2664116"/>
              <a:gd name="f10" fmla="val 2015013"/>
              <a:gd name="f11" fmla="val 2511495"/>
              <a:gd name="f12" fmla="val 2399422"/>
              <a:gd name="f13" fmla="val 1924159"/>
              <a:gd name="f14" fmla="val 2308568"/>
              <a:gd name="f15" fmla="val 1812086"/>
              <a:gd name="f16" fmla="val 1427912"/>
              <a:gd name="f17" fmla="val 1315839"/>
              <a:gd name="f18" fmla="val 1224985"/>
              <a:gd name="f19" fmla="val 575882"/>
              <a:gd name="f20" fmla="val 575884"/>
              <a:gd name="f21" fmla="val 509997"/>
              <a:gd name="f22" fmla="val 122689"/>
              <a:gd name="f23" fmla="val 942045"/>
              <a:gd name="f24" fmla="val 542556"/>
              <a:gd name="f25" fmla="val 974604"/>
              <a:gd name="f26" fmla="val 1620001"/>
              <a:gd name="f27" fmla="val 7099"/>
              <a:gd name="f28" fmla="val 1686560"/>
              <a:gd name="f29" fmla="val 2900441"/>
              <a:gd name="f30" fmla="val 349390"/>
              <a:gd name="f31" fmla="val 342291"/>
              <a:gd name="f32" fmla="val 330172"/>
              <a:gd name="f33" fmla="val 1679462"/>
              <a:gd name="f34" fmla="*/ f0 1 3228210"/>
              <a:gd name="f35" fmla="*/ f1 1 3222968"/>
              <a:gd name="f36" fmla="+- f4 0 f2"/>
              <a:gd name="f37" fmla="+- f3 0 f2"/>
              <a:gd name="f38" fmla="*/ f37 1 3228210"/>
              <a:gd name="f39" fmla="*/ f36 1 3222968"/>
              <a:gd name="f40" fmla="*/ f2 1 f38"/>
              <a:gd name="f41" fmla="*/ f3 1 f38"/>
              <a:gd name="f42" fmla="*/ f2 1 f39"/>
              <a:gd name="f43" fmla="*/ f4 1 f39"/>
              <a:gd name="f44" fmla="*/ f40 f34 1"/>
              <a:gd name="f45" fmla="*/ f41 f34 1"/>
              <a:gd name="f46" fmla="*/ f43 f35 1"/>
              <a:gd name="f47" fmla="*/ f42 f3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4" t="f47" r="f45" b="f46"/>
            <a:pathLst>
              <a:path w="3228210" h="3222968">
                <a:moveTo>
                  <a:pt x="f5" y="f6"/>
                </a:moveTo>
                <a:lnTo>
                  <a:pt x="f7" y="f8"/>
                </a:lnTo>
                <a:lnTo>
                  <a:pt x="f9" y="f8"/>
                </a:lnTo>
                <a:lnTo>
                  <a:pt x="f9" y="f4"/>
                </a:lnTo>
                <a:lnTo>
                  <a:pt x="f10" y="f4"/>
                </a:lnTo>
                <a:lnTo>
                  <a:pt x="f10" y="f11"/>
                </a:lnTo>
                <a:cubicBezTo>
                  <a:pt x="f10" y="f12"/>
                  <a:pt x="f13" y="f14"/>
                  <a:pt x="f15" y="f14"/>
                </a:cubicBezTo>
                <a:lnTo>
                  <a:pt x="f16" y="f14"/>
                </a:lnTo>
                <a:cubicBezTo>
                  <a:pt x="f17" y="f14"/>
                  <a:pt x="f18" y="f12"/>
                  <a:pt x="f18" y="f11"/>
                </a:cubicBezTo>
                <a:lnTo>
                  <a:pt x="f18" y="f4"/>
                </a:lnTo>
                <a:lnTo>
                  <a:pt x="f19" y="f4"/>
                </a:lnTo>
                <a:lnTo>
                  <a:pt x="f19" y="f8"/>
                </a:lnTo>
                <a:lnTo>
                  <a:pt x="f20" y="f8"/>
                </a:lnTo>
                <a:close/>
                <a:moveTo>
                  <a:pt x="f21" y="f22"/>
                </a:moveTo>
                <a:lnTo>
                  <a:pt x="f23" y="f22"/>
                </a:lnTo>
                <a:lnTo>
                  <a:pt x="f23" y="f24"/>
                </a:lnTo>
                <a:lnTo>
                  <a:pt x="f21" y="f25"/>
                </a:lnTo>
                <a:close/>
                <a:moveTo>
                  <a:pt x="f26" y="f27"/>
                </a:moveTo>
                <a:lnTo>
                  <a:pt x="f3" y="f28"/>
                </a:lnTo>
                <a:lnTo>
                  <a:pt x="f29" y="f28"/>
                </a:lnTo>
                <a:lnTo>
                  <a:pt x="f26" y="f30"/>
                </a:lnTo>
                <a:close/>
                <a:moveTo>
                  <a:pt x="f5" y="f2"/>
                </a:moveTo>
                <a:lnTo>
                  <a:pt x="f5" y="f31"/>
                </a:lnTo>
                <a:lnTo>
                  <a:pt x="f32" y="f33"/>
                </a:lnTo>
                <a:lnTo>
                  <a:pt x="f2" y="f33"/>
                </a:ln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 kern="0">
              <a:solidFill>
                <a:srgbClr val="000000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4" name="Freeform 18">
            <a:extLst>
              <a:ext uri="{FF2B5EF4-FFF2-40B4-BE49-F238E27FC236}">
                <a16:creationId xmlns:a16="http://schemas.microsoft.com/office/drawing/2014/main" id="{C47FFD8E-5FAB-9FB5-A5FB-ABC1295D7CD3}"/>
              </a:ext>
            </a:extLst>
          </p:cNvPr>
          <p:cNvSpPr/>
          <p:nvPr/>
        </p:nvSpPr>
        <p:spPr>
          <a:xfrm>
            <a:off x="7120989" y="3453305"/>
            <a:ext cx="433892" cy="350190"/>
          </a:xfrm>
          <a:custGeom>
            <a:avLst/>
            <a:gdLst>
              <a:gd name="f0" fmla="val w"/>
              <a:gd name="f1" fmla="val h"/>
              <a:gd name="f2" fmla="val 0"/>
              <a:gd name="f3" fmla="val 3307788"/>
              <a:gd name="f4" fmla="val 2669631"/>
              <a:gd name="f5" fmla="val 2793832"/>
              <a:gd name="f6" fmla="val 1478391"/>
              <a:gd name="f7" fmla="val 2772990"/>
              <a:gd name="f8" fmla="val 1635402"/>
              <a:gd name="f9" fmla="val 2717678"/>
              <a:gd name="f10" fmla="val 1784517"/>
              <a:gd name="f11" fmla="val 2633007"/>
              <a:gd name="f12" fmla="val 1915952"/>
              <a:gd name="f13" fmla="val 2695386"/>
              <a:gd name="f14" fmla="val 1951862"/>
              <a:gd name="f15" fmla="val 2772768"/>
              <a:gd name="f16" fmla="val 1955673"/>
              <a:gd name="f17" fmla="val 2841607"/>
              <a:gd name="f18" fmla="val 1924185"/>
              <a:gd name="f19" fmla="val 2943442"/>
              <a:gd name="f20" fmla="val 1877605"/>
              <a:gd name="f21" fmla="val 2999062"/>
              <a:gd name="f22" fmla="val 1766364"/>
              <a:gd name="f23" fmla="val 2975226"/>
              <a:gd name="f24" fmla="val 1656948"/>
              <a:gd name="f25" fmla="val 2955176"/>
              <a:gd name="f26" fmla="val 1564911"/>
              <a:gd name="f27" fmla="val 2883463"/>
              <a:gd name="f28" fmla="val 1495086"/>
              <a:gd name="f29" fmla="val 2807611"/>
              <a:gd name="f30" fmla="val 1247700"/>
              <a:gd name="f31" fmla="val 2807472"/>
              <a:gd name="f32" fmla="val 1256060"/>
              <a:gd name="f33" fmla="val 2994195"/>
              <a:gd name="f34" fmla="val 1281771"/>
              <a:gd name="f35" fmla="val 3148201"/>
              <a:gd name="f36" fmla="val 1421768"/>
              <a:gd name="f37" fmla="val 3189276"/>
              <a:gd name="f38" fmla="val 1610317"/>
              <a:gd name="f39" fmla="val 3235041"/>
              <a:gd name="f40" fmla="val 1820393"/>
              <a:gd name="f41" fmla="val 3128252"/>
              <a:gd name="f42" fmla="val 2033972"/>
              <a:gd name="f43" fmla="val 2932732"/>
              <a:gd name="f44" fmla="val 2123406"/>
              <a:gd name="f45" fmla="val 2789297"/>
              <a:gd name="f46" fmla="val 2189015"/>
              <a:gd name="f47" fmla="val 2626543"/>
              <a:gd name="f48" fmla="val 2174805"/>
              <a:gd name="f49" fmla="val 2499470"/>
              <a:gd name="f50" fmla="val 2094044"/>
              <a:gd name="f51" fmla="val 2427194"/>
              <a:gd name="f52" fmla="val 2172627"/>
              <a:gd name="f53" fmla="val 2343030"/>
              <a:gd name="f54" fmla="val 2241391"/>
              <a:gd name="f55" fmla="val 2248861"/>
              <a:gd name="f56" fmla="val 2297980"/>
              <a:gd name="f57" fmla="val 2178351"/>
              <a:gd name="f58" fmla="val 2340352"/>
              <a:gd name="f59" fmla="val 2104446"/>
              <a:gd name="f60" fmla="val 2374567"/>
              <a:gd name="f61" fmla="val 2027600"/>
              <a:gd name="f62" fmla="val 2398134"/>
              <a:gd name="f63" fmla="val 2397615"/>
              <a:gd name="f64" fmla="val 3265361"/>
              <a:gd name="f65" fmla="val 2549905"/>
              <a:gd name="f66" fmla="val 2537441"/>
              <a:gd name="f67" fmla="val 2669620"/>
              <a:gd name="f68" fmla="val 1653814"/>
              <a:gd name="f69" fmla="val 773102"/>
              <a:gd name="f70" fmla="val 2669642"/>
              <a:gd name="f71" fmla="val 46417"/>
              <a:gd name="f72" fmla="val 2550707"/>
              <a:gd name="f73" fmla="val 2398955"/>
              <a:gd name="f74" fmla="val 1280678"/>
              <a:gd name="f75" fmla="val 2398436"/>
              <a:gd name="f76" fmla="val 1203764"/>
              <a:gd name="f77" fmla="val 2374915"/>
              <a:gd name="f78" fmla="val 1129786"/>
              <a:gd name="f79" fmla="val 2340732"/>
              <a:gd name="f80" fmla="val 1059201"/>
              <a:gd name="f81" fmla="val 2298380"/>
              <a:gd name="f82" fmla="val 693039"/>
              <a:gd name="f83" fmla="val 2078675"/>
              <a:gd name="f84" fmla="val 477900"/>
              <a:gd name="f85" fmla="val 1674935"/>
              <a:gd name="f86" fmla="val 499745"/>
              <a:gd name="f87" fmla="val 1248476"/>
              <a:gd name="f88" fmla="val 1331611"/>
              <a:gd name="f89" fmla="val 201752"/>
              <a:gd name="f90" fmla="val 1206335"/>
              <a:gd name="f91" fmla="val 290902"/>
              <a:gd name="f92" fmla="val 1124761"/>
              <a:gd name="f93" fmla="val 308382"/>
              <a:gd name="f94" fmla="val 1132336"/>
              <a:gd name="f95" fmla="val 435988"/>
              <a:gd name="f96" fmla="val 1160888"/>
              <a:gd name="f97" fmla="val 640507"/>
              <a:gd name="f98" fmla="val 1527973"/>
              <a:gd name="f99" fmla="val 617783"/>
              <a:gd name="f100" fmla="val 1498839"/>
              <a:gd name="f101" fmla="val 840365"/>
              <a:gd name="f102" fmla="val 1455138"/>
              <a:gd name="f103" fmla="val 960979"/>
              <a:gd name="f104" fmla="val 1395705"/>
              <a:gd name="f105" fmla="val 987199"/>
              <a:gd name="f106" fmla="val 1213910"/>
              <a:gd name="f107" fmla="val 1052459"/>
              <a:gd name="f108" fmla="val 1331028"/>
              <a:gd name="f109" fmla="val 972050"/>
              <a:gd name="f110" fmla="val 1364241"/>
              <a:gd name="f111" fmla="val 921357"/>
              <a:gd name="f112" fmla="val 1360745"/>
              <a:gd name="f113" fmla="val 809484"/>
              <a:gd name="f114" fmla="val 1360746"/>
              <a:gd name="f115" fmla="val 646916"/>
              <a:gd name="f116" fmla="val 1111360"/>
              <a:gd name="f117" fmla="val 626523"/>
              <a:gd name="f118" fmla="val 1020462"/>
              <a:gd name="f119" fmla="val 495421"/>
              <a:gd name="f120" fmla="val 941218"/>
              <a:gd name="f121" fmla="val 374224"/>
              <a:gd name="f122" fmla="val 1061250"/>
              <a:gd name="f123" fmla="val 280996"/>
              <a:gd name="f124" fmla="val 2164365"/>
              <a:gd name="f125" fmla="val 80223"/>
              <a:gd name="f126" fmla="val 2021192"/>
              <a:gd name="f127" fmla="val 182108"/>
              <a:gd name="f128" fmla="val 1927964"/>
              <a:gd name="f129" fmla="val 202086"/>
              <a:gd name="f130" fmla="val 1936621"/>
              <a:gd name="f131" fmla="val 347922"/>
              <a:gd name="f132" fmla="val 1969252"/>
              <a:gd name="f133" fmla="val 581657"/>
              <a:gd name="f134" fmla="val 2388778"/>
              <a:gd name="f135" fmla="val 555687"/>
              <a:gd name="f136" fmla="val 2355482"/>
              <a:gd name="f137" fmla="val 810066"/>
              <a:gd name="f138" fmla="val 2305538"/>
              <a:gd name="f139" fmla="val 947910"/>
              <a:gd name="f140" fmla="val 2237615"/>
              <a:gd name="f141" fmla="val 977876"/>
              <a:gd name="f142" fmla="val 2029849"/>
              <a:gd name="f143" fmla="val 2163698"/>
              <a:gd name="f144" fmla="val 960563"/>
              <a:gd name="f145" fmla="val 2201656"/>
              <a:gd name="f146" fmla="val 902628"/>
              <a:gd name="f147" fmla="val 2197660"/>
              <a:gd name="f148" fmla="val 774773"/>
              <a:gd name="f149" fmla="val 2197661"/>
              <a:gd name="f150" fmla="val 588982"/>
              <a:gd name="f151" fmla="val 1912649"/>
              <a:gd name="f152" fmla="val 565676"/>
              <a:gd name="f153" fmla="val 1808765"/>
              <a:gd name="f154" fmla="val 415844"/>
              <a:gd name="f155" fmla="val 1718201"/>
              <a:gd name="f156" fmla="val 277334"/>
              <a:gd name="f157" fmla="val 1855380"/>
              <a:gd name="f158" fmla="val 170787"/>
              <a:gd name="f159" fmla="val 1754169"/>
              <a:gd name="f160" fmla="val 1583512"/>
              <a:gd name="f161" fmla="val 121444"/>
              <a:gd name="f162" fmla="val 1472387"/>
              <a:gd name="f163" fmla="val 145257"/>
              <a:gd name="f164" fmla="val 1482706"/>
              <a:gd name="f165" fmla="val 319088"/>
              <a:gd name="f166" fmla="val 1521601"/>
              <a:gd name="f167" fmla="val 597693"/>
              <a:gd name="f168" fmla="val 2021663"/>
              <a:gd name="f169" fmla="val 566738"/>
              <a:gd name="f170" fmla="val 1981975"/>
              <a:gd name="f171" fmla="val 869950"/>
              <a:gd name="f172" fmla="val 1922443"/>
              <a:gd name="f173" fmla="val 1034256"/>
              <a:gd name="f174" fmla="val 1841481"/>
              <a:gd name="f175" fmla="val 1069974"/>
              <a:gd name="f176" fmla="val 1593831"/>
              <a:gd name="f177" fmla="val 1158875"/>
              <a:gd name="f178" fmla="val 1753374"/>
              <a:gd name="f179" fmla="val 1049338"/>
              <a:gd name="f180" fmla="val 1798619"/>
              <a:gd name="f181" fmla="val 980281"/>
              <a:gd name="f182" fmla="val 1793856"/>
              <a:gd name="f183" fmla="val 827882"/>
              <a:gd name="f184" fmla="val 1793857"/>
              <a:gd name="f185" fmla="val 606424"/>
              <a:gd name="f186" fmla="val 1454132"/>
              <a:gd name="f187" fmla="val 578644"/>
              <a:gd name="f188" fmla="val 1330306"/>
              <a:gd name="f189" fmla="val 400050"/>
              <a:gd name="f190" fmla="val 1222356"/>
              <a:gd name="f191" fmla="val 234950"/>
              <a:gd name="f192" fmla="val 1385869"/>
              <a:gd name="f193" fmla="val 107950"/>
              <a:gd name="f194" fmla="*/ f0 1 3307788"/>
              <a:gd name="f195" fmla="*/ f1 1 2669631"/>
              <a:gd name="f196" fmla="+- f4 0 f2"/>
              <a:gd name="f197" fmla="+- f3 0 f2"/>
              <a:gd name="f198" fmla="*/ f197 1 3307788"/>
              <a:gd name="f199" fmla="*/ f196 1 2669631"/>
              <a:gd name="f200" fmla="*/ f2 1 f198"/>
              <a:gd name="f201" fmla="*/ f3 1 f198"/>
              <a:gd name="f202" fmla="*/ f2 1 f199"/>
              <a:gd name="f203" fmla="*/ f4 1 f199"/>
              <a:gd name="f204" fmla="*/ f200 f194 1"/>
              <a:gd name="f205" fmla="*/ f201 f194 1"/>
              <a:gd name="f206" fmla="*/ f203 f195 1"/>
              <a:gd name="f207" fmla="*/ f202 f19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04" t="f207" r="f205" b="f206"/>
            <a:pathLst>
              <a:path w="3307788" h="2669631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27" y="f28"/>
                  <a:pt x="f5" y="f6"/>
                </a:cubicBezTo>
                <a:close/>
                <a:moveTo>
                  <a:pt x="f29" y="f30"/>
                </a:moveTo>
                <a:lnTo>
                  <a:pt x="f31" y="f32"/>
                </a:ln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4"/>
                </a:cubicBezTo>
                <a:cubicBezTo>
                  <a:pt x="f45" y="f46"/>
                  <a:pt x="f47" y="f48"/>
                  <a:pt x="f49" y="f50"/>
                </a:cubicBezTo>
                <a:cubicBezTo>
                  <a:pt x="f51" y="f52"/>
                  <a:pt x="f53" y="f54"/>
                  <a:pt x="f55" y="f56"/>
                </a:cubicBezTo>
                <a:cubicBezTo>
                  <a:pt x="f57" y="f58"/>
                  <a:pt x="f59" y="f60"/>
                  <a:pt x="f61" y="f62"/>
                </a:cubicBezTo>
                <a:lnTo>
                  <a:pt x="f3" y="f63"/>
                </a:lnTo>
                <a:cubicBezTo>
                  <a:pt x="f64" y="f65"/>
                  <a:pt x="f66" y="f67"/>
                  <a:pt x="f68" y="f4"/>
                </a:cubicBezTo>
                <a:cubicBezTo>
                  <a:pt x="f69" y="f70"/>
                  <a:pt x="f71" y="f72"/>
                  <a:pt x="f2" y="f73"/>
                </a:cubicBezTo>
                <a:lnTo>
                  <a:pt x="f74" y="f75"/>
                </a:lnTo>
                <a:cubicBezTo>
                  <a:pt x="f76" y="f77"/>
                  <a:pt x="f78" y="f79"/>
                  <a:pt x="f80" y="f81"/>
                </a:cubicBezTo>
                <a:cubicBezTo>
                  <a:pt x="f82" y="f83"/>
                  <a:pt x="f84" y="f85"/>
                  <a:pt x="f86" y="f87"/>
                </a:cubicBezTo>
                <a:close/>
                <a:moveTo>
                  <a:pt x="f88" y="f89"/>
                </a:moveTo>
                <a:cubicBezTo>
                  <a:pt x="f90" y="f91"/>
                  <a:pt x="f92" y="f93"/>
                  <a:pt x="f94" y="f95"/>
                </a:cubicBezTo>
                <a:cubicBezTo>
                  <a:pt x="f96" y="f97"/>
                  <a:pt x="f98" y="f99"/>
                  <a:pt x="f100" y="f101"/>
                </a:cubicBezTo>
                <a:cubicBezTo>
                  <a:pt x="f102" y="f103"/>
                  <a:pt x="f104" y="f105"/>
                  <a:pt x="f106" y="f107"/>
                </a:cubicBezTo>
                <a:cubicBezTo>
                  <a:pt x="f108" y="f109"/>
                  <a:pt x="f110" y="f111"/>
                  <a:pt x="f112" y="f113"/>
                </a:cubicBezTo>
                <a:cubicBezTo>
                  <a:pt x="f114" y="f115"/>
                  <a:pt x="f116" y="f117"/>
                  <a:pt x="f118" y="f119"/>
                </a:cubicBezTo>
                <a:cubicBezTo>
                  <a:pt x="f120" y="f121"/>
                  <a:pt x="f122" y="f123"/>
                  <a:pt x="f88" y="f89"/>
                </a:cubicBezTo>
                <a:close/>
                <a:moveTo>
                  <a:pt x="f124" y="f125"/>
                </a:moveTo>
                <a:cubicBezTo>
                  <a:pt x="f126" y="f127"/>
                  <a:pt x="f128" y="f129"/>
                  <a:pt x="f130" y="f131"/>
                </a:cubicBezTo>
                <a:cubicBezTo>
                  <a:pt x="f132" y="f133"/>
                  <a:pt x="f134" y="f135"/>
                  <a:pt x="f136" y="f137"/>
                </a:cubicBezTo>
                <a:cubicBezTo>
                  <a:pt x="f138" y="f139"/>
                  <a:pt x="f140" y="f141"/>
                  <a:pt x="f142" y="f107"/>
                </a:cubicBezTo>
                <a:cubicBezTo>
                  <a:pt x="f143" y="f144"/>
                  <a:pt x="f145" y="f146"/>
                  <a:pt x="f147" y="f148"/>
                </a:cubicBezTo>
                <a:cubicBezTo>
                  <a:pt x="f149" y="f150"/>
                  <a:pt x="f151" y="f152"/>
                  <a:pt x="f153" y="f154"/>
                </a:cubicBezTo>
                <a:cubicBezTo>
                  <a:pt x="f155" y="f156"/>
                  <a:pt x="f157" y="f158"/>
                  <a:pt x="f124" y="f125"/>
                </a:cubicBezTo>
                <a:close/>
                <a:moveTo>
                  <a:pt x="f159" y="f2"/>
                </a:moveTo>
                <a:cubicBezTo>
                  <a:pt x="f160" y="f161"/>
                  <a:pt x="f162" y="f163"/>
                  <a:pt x="f164" y="f165"/>
                </a:cubicBezTo>
                <a:cubicBezTo>
                  <a:pt x="f166" y="f167"/>
                  <a:pt x="f168" y="f169"/>
                  <a:pt x="f170" y="f171"/>
                </a:cubicBezTo>
                <a:cubicBezTo>
                  <a:pt x="f172" y="f173"/>
                  <a:pt x="f174" y="f175"/>
                  <a:pt x="f176" y="f177"/>
                </a:cubicBezTo>
                <a:cubicBezTo>
                  <a:pt x="f178" y="f179"/>
                  <a:pt x="f180" y="f181"/>
                  <a:pt x="f182" y="f183"/>
                </a:cubicBezTo>
                <a:cubicBezTo>
                  <a:pt x="f184" y="f185"/>
                  <a:pt x="f186" y="f187"/>
                  <a:pt x="f188" y="f189"/>
                </a:cubicBezTo>
                <a:cubicBezTo>
                  <a:pt x="f190" y="f191"/>
                  <a:pt x="f192" y="f193"/>
                  <a:pt x="f159" y="f2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 kern="0">
              <a:solidFill>
                <a:srgbClr val="000000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5" name="Rounded Rectangle 25">
            <a:extLst>
              <a:ext uri="{FF2B5EF4-FFF2-40B4-BE49-F238E27FC236}">
                <a16:creationId xmlns:a16="http://schemas.microsoft.com/office/drawing/2014/main" id="{17B172E1-B2C7-8855-3BE1-B7260C774287}"/>
              </a:ext>
            </a:extLst>
          </p:cNvPr>
          <p:cNvSpPr/>
          <p:nvPr/>
        </p:nvSpPr>
        <p:spPr>
          <a:xfrm>
            <a:off x="7164908" y="4354364"/>
            <a:ext cx="498089" cy="365030"/>
          </a:xfrm>
          <a:custGeom>
            <a:avLst/>
            <a:gdLst>
              <a:gd name="f0" fmla="val w"/>
              <a:gd name="f1" fmla="val h"/>
              <a:gd name="f2" fmla="val 0"/>
              <a:gd name="f3" fmla="val 3248842"/>
              <a:gd name="f4" fmla="val 2380886"/>
              <a:gd name="f5" fmla="val 1194785"/>
              <a:gd name="f6" fmla="val 1472263"/>
              <a:gd name="f7" fmla="val 1150014"/>
              <a:gd name="f8" fmla="val 1113720"/>
              <a:gd name="f9" fmla="val 1508557"/>
              <a:gd name="f10" fmla="val 1553328"/>
              <a:gd name="f11" fmla="val 1600880"/>
              <a:gd name="f12" fmla="val 1645651"/>
              <a:gd name="f13" fmla="val 1681945"/>
              <a:gd name="f14" fmla="val 2067186"/>
              <a:gd name="f15" fmla="val 2111957"/>
              <a:gd name="f16" fmla="val 2148251"/>
              <a:gd name="f17" fmla="val 2582402"/>
              <a:gd name="f18" fmla="val 986449"/>
              <a:gd name="f19" fmla="val 2477247"/>
              <a:gd name="f20" fmla="val 2392002"/>
              <a:gd name="f21" fmla="val 1071694"/>
              <a:gd name="f22" fmla="val 1176848"/>
              <a:gd name="f23" fmla="val 1282003"/>
              <a:gd name="f24" fmla="val 1367248"/>
              <a:gd name="f25" fmla="val 2687557"/>
              <a:gd name="f26" fmla="val 2772801"/>
              <a:gd name="f27" fmla="val 679570"/>
              <a:gd name="f28" fmla="val 574415"/>
              <a:gd name="f29" fmla="val 489171"/>
              <a:gd name="f30" fmla="val 784725"/>
              <a:gd name="f31" fmla="val 869970"/>
              <a:gd name="f32" fmla="val 867954"/>
              <a:gd name="f33" fmla="val 155801"/>
              <a:gd name="f34" fmla="val 726849"/>
              <a:gd name="f35" fmla="val 858549"/>
              <a:gd name="f36" fmla="val 2535122"/>
              <a:gd name="f37" fmla="val 2394017"/>
              <a:gd name="f38" fmla="val 677268"/>
              <a:gd name="f39" fmla="val 2584703"/>
              <a:gd name="f40" fmla="val 2736658"/>
              <a:gd name="f41" fmla="val 607820"/>
              <a:gd name="f42" fmla="val 2766265"/>
              <a:gd name="f43" fmla="val 579906"/>
              <a:gd name="f44" fmla="val 2806392"/>
              <a:gd name="f45" fmla="val 564164"/>
              <a:gd name="f46" fmla="val 2850195"/>
              <a:gd name="f47" fmla="val 3069929"/>
              <a:gd name="f48" fmla="val 3168740"/>
              <a:gd name="f49" fmla="val 644266"/>
              <a:gd name="f50" fmla="val 743077"/>
              <a:gd name="f51" fmla="val 792706"/>
              <a:gd name="f52" fmla="val 891517"/>
              <a:gd name="f53" fmla="val 971619"/>
              <a:gd name="f54" fmla="val 3054536"/>
              <a:gd name="f55" fmla="val 3060628"/>
              <a:gd name="f56" fmla="val 989042"/>
              <a:gd name="f57" fmla="val 3063411"/>
              <a:gd name="f58" fmla="val 1007758"/>
              <a:gd name="f59" fmla="val 1027125"/>
              <a:gd name="f60" fmla="val 2015961"/>
              <a:gd name="f61" fmla="val 2889080"/>
              <a:gd name="f62" fmla="val 2260325"/>
              <a:gd name="f63" fmla="val 2326909"/>
              <a:gd name="f64" fmla="val 2835102"/>
              <a:gd name="f65" fmla="val 2768518"/>
              <a:gd name="f66" fmla="val 2286284"/>
              <a:gd name="f67" fmla="val 2219700"/>
              <a:gd name="f68" fmla="val 2165723"/>
              <a:gd name="f69" fmla="val 1096248"/>
              <a:gd name="f70" fmla="val 1042270"/>
              <a:gd name="f71" fmla="val 975686"/>
              <a:gd name="f72" fmla="val 493453"/>
              <a:gd name="f73" fmla="val 426869"/>
              <a:gd name="f74" fmla="val 372891"/>
              <a:gd name="f75" fmla="val 198560"/>
              <a:gd name="f76" fmla="val 201343"/>
              <a:gd name="f77" fmla="val 207435"/>
              <a:gd name="f78" fmla="val 178913"/>
              <a:gd name="f79" fmla="val 80102"/>
              <a:gd name="f80" fmla="val 398647"/>
              <a:gd name="f81" fmla="val 447310"/>
              <a:gd name="f82" fmla="val 491436"/>
              <a:gd name="f83" fmla="val 583593"/>
              <a:gd name="f84" fmla="val 523419"/>
              <a:gd name="f85" fmla="val 615395"/>
              <a:gd name="f86" fmla="*/ f0 1 3248842"/>
              <a:gd name="f87" fmla="*/ f1 1 2380886"/>
              <a:gd name="f88" fmla="+- f4 0 f2"/>
              <a:gd name="f89" fmla="+- f3 0 f2"/>
              <a:gd name="f90" fmla="*/ f89 1 3248842"/>
              <a:gd name="f91" fmla="*/ f88 1 2380886"/>
              <a:gd name="f92" fmla="*/ f2 1 f90"/>
              <a:gd name="f93" fmla="*/ f3 1 f90"/>
              <a:gd name="f94" fmla="*/ f2 1 f91"/>
              <a:gd name="f95" fmla="*/ f4 1 f91"/>
              <a:gd name="f96" fmla="*/ f92 f86 1"/>
              <a:gd name="f97" fmla="*/ f93 f86 1"/>
              <a:gd name="f98" fmla="*/ f95 f87 1"/>
              <a:gd name="f99" fmla="*/ f94 f8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9" r="f97" b="f98"/>
            <a:pathLst>
              <a:path w="3248842" h="2380886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lnTo>
                  <a:pt x="f8" y="f11"/>
                </a:lnTo>
                <a:cubicBezTo>
                  <a:pt x="f8" y="f12"/>
                  <a:pt x="f7" y="f13"/>
                  <a:pt x="f5" y="f13"/>
                </a:cubicBezTo>
                <a:lnTo>
                  <a:pt x="f14" y="f13"/>
                </a:lnTo>
                <a:cubicBezTo>
                  <a:pt x="f15" y="f13"/>
                  <a:pt x="f16" y="f12"/>
                  <a:pt x="f16" y="f11"/>
                </a:cubicBezTo>
                <a:lnTo>
                  <a:pt x="f16" y="f10"/>
                </a:lnTo>
                <a:cubicBezTo>
                  <a:pt x="f16" y="f9"/>
                  <a:pt x="f15" y="f6"/>
                  <a:pt x="f14" y="f6"/>
                </a:cubicBezTo>
                <a:close/>
                <a:moveTo>
                  <a:pt x="f17" y="f18"/>
                </a:moveTo>
                <a:cubicBezTo>
                  <a:pt x="f19" y="f18"/>
                  <a:pt x="f20" y="f21"/>
                  <a:pt x="f20" y="f22"/>
                </a:cubicBezTo>
                <a:cubicBezTo>
                  <a:pt x="f20" y="f23"/>
                  <a:pt x="f19" y="f24"/>
                  <a:pt x="f17" y="f24"/>
                </a:cubicBezTo>
                <a:cubicBezTo>
                  <a:pt x="f25" y="f24"/>
                  <a:pt x="f26" y="f23"/>
                  <a:pt x="f26" y="f22"/>
                </a:cubicBezTo>
                <a:cubicBezTo>
                  <a:pt x="f26" y="f21"/>
                  <a:pt x="f25" y="f18"/>
                  <a:pt x="f17" y="f18"/>
                </a:cubicBezTo>
                <a:close/>
                <a:moveTo>
                  <a:pt x="f27" y="f18"/>
                </a:moveTo>
                <a:cubicBezTo>
                  <a:pt x="f28" y="f18"/>
                  <a:pt x="f29" y="f21"/>
                  <a:pt x="f29" y="f22"/>
                </a:cubicBezTo>
                <a:cubicBezTo>
                  <a:pt x="f29" y="f23"/>
                  <a:pt x="f28" y="f24"/>
                  <a:pt x="f27" y="f24"/>
                </a:cubicBezTo>
                <a:cubicBezTo>
                  <a:pt x="f30" y="f24"/>
                  <a:pt x="f31" y="f23"/>
                  <a:pt x="f31" y="f22"/>
                </a:cubicBezTo>
                <a:cubicBezTo>
                  <a:pt x="f31" y="f21"/>
                  <a:pt x="f30" y="f18"/>
                  <a:pt x="f27" y="f18"/>
                </a:cubicBezTo>
                <a:close/>
                <a:moveTo>
                  <a:pt x="f32" y="f33"/>
                </a:moveTo>
                <a:lnTo>
                  <a:pt x="f34" y="f35"/>
                </a:lnTo>
                <a:lnTo>
                  <a:pt x="f36" y="f35"/>
                </a:lnTo>
                <a:lnTo>
                  <a:pt x="f37" y="f33"/>
                </a:lnTo>
                <a:close/>
                <a:moveTo>
                  <a:pt x="f38" y="f2"/>
                </a:moveTo>
                <a:lnTo>
                  <a:pt x="f39" y="f2"/>
                </a:lnTo>
                <a:lnTo>
                  <a:pt x="f40" y="f41"/>
                </a:lnTo>
                <a:cubicBezTo>
                  <a:pt x="f42" y="f43"/>
                  <a:pt x="f44" y="f45"/>
                  <a:pt x="f46" y="f45"/>
                </a:cubicBezTo>
                <a:lnTo>
                  <a:pt x="f47" y="f45"/>
                </a:lnTo>
                <a:cubicBezTo>
                  <a:pt x="f48" y="f45"/>
                  <a:pt x="f3" y="f49"/>
                  <a:pt x="f3" y="f50"/>
                </a:cubicBezTo>
                <a:lnTo>
                  <a:pt x="f3" y="f51"/>
                </a:lnTo>
                <a:cubicBezTo>
                  <a:pt x="f3" y="f52"/>
                  <a:pt x="f48" y="f53"/>
                  <a:pt x="f47" y="f53"/>
                </a:cubicBezTo>
                <a:lnTo>
                  <a:pt x="f54" y="f53"/>
                </a:lnTo>
                <a:cubicBezTo>
                  <a:pt x="f55" y="f56"/>
                  <a:pt x="f57" y="f58"/>
                  <a:pt x="f57" y="f59"/>
                </a:cubicBezTo>
                <a:lnTo>
                  <a:pt x="f57" y="f60"/>
                </a:lnTo>
                <a:lnTo>
                  <a:pt x="f61" y="f60"/>
                </a:lnTo>
                <a:lnTo>
                  <a:pt x="f61" y="f62"/>
                </a:lnTo>
                <a:cubicBezTo>
                  <a:pt x="f61" y="f63"/>
                  <a:pt x="f64" y="f4"/>
                  <a:pt x="f65" y="f4"/>
                </a:cubicBezTo>
                <a:lnTo>
                  <a:pt x="f66" y="f4"/>
                </a:lnTo>
                <a:cubicBezTo>
                  <a:pt x="f67" y="f4"/>
                  <a:pt x="f68" y="f63"/>
                  <a:pt x="f68" y="f62"/>
                </a:cubicBezTo>
                <a:lnTo>
                  <a:pt x="f68" y="f60"/>
                </a:lnTo>
                <a:lnTo>
                  <a:pt x="f69" y="f60"/>
                </a:lnTo>
                <a:lnTo>
                  <a:pt x="f69" y="f62"/>
                </a:lnTo>
                <a:cubicBezTo>
                  <a:pt x="f69" y="f63"/>
                  <a:pt x="f70" y="f4"/>
                  <a:pt x="f71" y="f4"/>
                </a:cubicBezTo>
                <a:lnTo>
                  <a:pt x="f72" y="f4"/>
                </a:lnTo>
                <a:cubicBezTo>
                  <a:pt x="f73" y="f4"/>
                  <a:pt x="f74" y="f63"/>
                  <a:pt x="f74" y="f62"/>
                </a:cubicBezTo>
                <a:lnTo>
                  <a:pt x="f74" y="f60"/>
                </a:lnTo>
                <a:lnTo>
                  <a:pt x="f75" y="f60"/>
                </a:lnTo>
                <a:lnTo>
                  <a:pt x="f75" y="f59"/>
                </a:lnTo>
                <a:cubicBezTo>
                  <a:pt x="f75" y="f58"/>
                  <a:pt x="f76" y="f56"/>
                  <a:pt x="f77" y="f53"/>
                </a:cubicBezTo>
                <a:lnTo>
                  <a:pt x="f78" y="f53"/>
                </a:lnTo>
                <a:cubicBezTo>
                  <a:pt x="f79" y="f53"/>
                  <a:pt x="f2" y="f52"/>
                  <a:pt x="f2" y="f51"/>
                </a:cubicBezTo>
                <a:lnTo>
                  <a:pt x="f2" y="f50"/>
                </a:lnTo>
                <a:cubicBezTo>
                  <a:pt x="f2" y="f49"/>
                  <a:pt x="f79" y="f45"/>
                  <a:pt x="f78" y="f45"/>
                </a:cubicBezTo>
                <a:lnTo>
                  <a:pt x="f80" y="f45"/>
                </a:lnTo>
                <a:cubicBezTo>
                  <a:pt x="f81" y="f45"/>
                  <a:pt x="f82" y="f83"/>
                  <a:pt x="f84" y="f85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 kern="0">
              <a:solidFill>
                <a:srgbClr val="000000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6" name="Donut 39">
            <a:extLst>
              <a:ext uri="{FF2B5EF4-FFF2-40B4-BE49-F238E27FC236}">
                <a16:creationId xmlns:a16="http://schemas.microsoft.com/office/drawing/2014/main" id="{C394555C-B962-CB63-DE19-1B64306F8527}"/>
              </a:ext>
            </a:extLst>
          </p:cNvPr>
          <p:cNvSpPr/>
          <p:nvPr/>
        </p:nvSpPr>
        <p:spPr>
          <a:xfrm>
            <a:off x="2069599" y="3384204"/>
            <a:ext cx="488378" cy="488378"/>
          </a:xfrm>
          <a:custGeom>
            <a:avLst/>
            <a:gdLst>
              <a:gd name="f0" fmla="val w"/>
              <a:gd name="f1" fmla="val h"/>
              <a:gd name="f2" fmla="val 0"/>
              <a:gd name="f3" fmla="val 3240000"/>
              <a:gd name="f4" fmla="val 1152300"/>
              <a:gd name="f5" fmla="val 922782"/>
              <a:gd name="f6" fmla="val 2354400"/>
              <a:gd name="f7" fmla="val 1620000"/>
              <a:gd name="f8" fmla="val 2317218"/>
              <a:gd name="f9" fmla="val 342403"/>
              <a:gd name="f10" fmla="val 914403"/>
              <a:gd name="f11" fmla="val 2325597"/>
              <a:gd name="f12" fmla="val 2897597"/>
              <a:gd name="f13" fmla="val 2514701"/>
              <a:gd name="f14" fmla="val 725299"/>
              <a:gd name="f15" fmla="*/ f0 1 3240000"/>
              <a:gd name="f16" fmla="*/ f1 1 3240000"/>
              <a:gd name="f17" fmla="+- f3 0 f2"/>
              <a:gd name="f18" fmla="*/ f17 1 3240000"/>
              <a:gd name="f19" fmla="*/ f2 1 f18"/>
              <a:gd name="f20" fmla="*/ f3 1 f18"/>
              <a:gd name="f21" fmla="*/ f19 f15 1"/>
              <a:gd name="f22" fmla="*/ f20 f15 1"/>
              <a:gd name="f23" fmla="*/ f20 f16 1"/>
              <a:gd name="f24" fmla="*/ f19 f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1" t="f24" r="f22" b="f23"/>
            <a:pathLst>
              <a:path w="3240000" h="3240000">
                <a:moveTo>
                  <a:pt x="f4" y="f5"/>
                </a:moveTo>
                <a:lnTo>
                  <a:pt x="f6" y="f7"/>
                </a:lnTo>
                <a:lnTo>
                  <a:pt x="f4" y="f8"/>
                </a:lnTo>
                <a:close/>
                <a:moveTo>
                  <a:pt x="f7" y="f9"/>
                </a:moveTo>
                <a:cubicBezTo>
                  <a:pt x="f10" y="f9"/>
                  <a:pt x="f9" y="f10"/>
                  <a:pt x="f9" y="f7"/>
                </a:cubicBezTo>
                <a:cubicBezTo>
                  <a:pt x="f9" y="f11"/>
                  <a:pt x="f10" y="f12"/>
                  <a:pt x="f7" y="f12"/>
                </a:cubicBezTo>
                <a:cubicBezTo>
                  <a:pt x="f11" y="f12"/>
                  <a:pt x="f12" y="f11"/>
                  <a:pt x="f12" y="f7"/>
                </a:cubicBezTo>
                <a:cubicBezTo>
                  <a:pt x="f12" y="f10"/>
                  <a:pt x="f11" y="f9"/>
                  <a:pt x="f7" y="f9"/>
                </a:cubicBezTo>
                <a:close/>
                <a:moveTo>
                  <a:pt x="f7" y="f2"/>
                </a:moveTo>
                <a:cubicBezTo>
                  <a:pt x="f13" y="f2"/>
                  <a:pt x="f3" y="f14"/>
                  <a:pt x="f3" y="f7"/>
                </a:cubicBezTo>
                <a:cubicBezTo>
                  <a:pt x="f3" y="f13"/>
                  <a:pt x="f13" y="f3"/>
                  <a:pt x="f7" y="f3"/>
                </a:cubicBezTo>
                <a:cubicBezTo>
                  <a:pt x="f14" y="f3"/>
                  <a:pt x="f2" y="f13"/>
                  <a:pt x="f2" y="f7"/>
                </a:cubicBezTo>
                <a:cubicBezTo>
                  <a:pt x="f2" y="f14"/>
                  <a:pt x="f14" y="f2"/>
                  <a:pt x="f7" y="f2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 kern="0">
              <a:solidFill>
                <a:srgbClr val="FFFFFF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7" name="Chord 38">
            <a:extLst>
              <a:ext uri="{FF2B5EF4-FFF2-40B4-BE49-F238E27FC236}">
                <a16:creationId xmlns:a16="http://schemas.microsoft.com/office/drawing/2014/main" id="{ABB8F366-B85A-2E8C-1CA6-52790BCE5BED}"/>
              </a:ext>
            </a:extLst>
          </p:cNvPr>
          <p:cNvSpPr/>
          <p:nvPr/>
        </p:nvSpPr>
        <p:spPr>
          <a:xfrm>
            <a:off x="3934022" y="4194607"/>
            <a:ext cx="411500" cy="529156"/>
          </a:xfrm>
          <a:custGeom>
            <a:avLst/>
            <a:gdLst>
              <a:gd name="f0" fmla="val w"/>
              <a:gd name="f1" fmla="val h"/>
              <a:gd name="f2" fmla="val 0"/>
              <a:gd name="f3" fmla="val 2519554"/>
              <a:gd name="f4" fmla="val 3240000"/>
              <a:gd name="f5" fmla="val 1259778"/>
              <a:gd name="f6" fmla="val 1299543"/>
              <a:gd name="f7" fmla="val 1331778"/>
              <a:gd name="f8" fmla="val 32235"/>
              <a:gd name="f9" fmla="val 72000"/>
              <a:gd name="f10" fmla="val 292696"/>
              <a:gd name="f11" fmla="val 1526887"/>
              <a:gd name="f12" fmla="val 301316"/>
              <a:gd name="f13" fmla="val 1719796"/>
              <a:gd name="f14" fmla="val 357828"/>
              <a:gd name="f15" fmla="val 1894309"/>
              <a:gd name="f16" fmla="val 459601"/>
              <a:gd name="f17" fmla="val 2284331"/>
              <a:gd name="f18" fmla="val 687055"/>
              <a:gd name="f19" fmla="val 2522839"/>
              <a:gd name="f20" fmla="val 1105809"/>
              <a:gd name="f21" fmla="val 2519520"/>
              <a:gd name="f22" fmla="val 1557297"/>
              <a:gd name="f23" fmla="val 2509882"/>
              <a:gd name="f24" fmla="val 1557270"/>
              <a:gd name="f25" fmla="val 2413806"/>
              <a:gd name="f26" fmla="val 1435449"/>
              <a:gd name="f27" fmla="val 2264527"/>
              <a:gd name="f28" fmla="val 1358626"/>
              <a:gd name="f29" fmla="val 2097304"/>
              <a:gd name="f30" fmla="val 1931567"/>
              <a:gd name="f31" fmla="val 1783455"/>
              <a:gd name="f32" fmla="val 1434091"/>
              <a:gd name="f33" fmla="val 1688484"/>
              <a:gd name="f34" fmla="val 1554913"/>
              <a:gd name="f35" fmla="val 1657888"/>
              <a:gd name="f36" fmla="val 1554825"/>
              <a:gd name="f37" fmla="val 1579123"/>
              <a:gd name="f38" fmla="val 1454657"/>
              <a:gd name="f39" fmla="val 1463823"/>
              <a:gd name="f40" fmla="val 1385682"/>
              <a:gd name="f41" fmla="val 1368008"/>
              <a:gd name="f42" fmla="val 2507895"/>
              <a:gd name="f43" fmla="val 1356113"/>
              <a:gd name="f44" fmla="val 2868215"/>
              <a:gd name="f45" fmla="val 1353558"/>
              <a:gd name="f46" fmla="val 1347515"/>
              <a:gd name="f47" fmla="val 3074779"/>
              <a:gd name="f48" fmla="val 1177830"/>
              <a:gd name="f49" fmla="val 969556"/>
              <a:gd name="f50" fmla="val 759529"/>
              <a:gd name="f51" fmla="val 588743"/>
              <a:gd name="f52" fmla="val 3071985"/>
              <a:gd name="f53" fmla="val 585029"/>
              <a:gd name="f54" fmla="val 2863014"/>
              <a:gd name="f55" fmla="val 584214"/>
              <a:gd name="f56" fmla="val 2861474"/>
              <a:gd name="f57" fmla="val 584183"/>
              <a:gd name="f58" fmla="val 2859896"/>
              <a:gd name="f59" fmla="val 2858310"/>
              <a:gd name="f60" fmla="val 584422"/>
              <a:gd name="f61" fmla="val 2856985"/>
              <a:gd name="f62" fmla="val 584186"/>
              <a:gd name="f63" fmla="val 2856201"/>
              <a:gd name="f64" fmla="val 584184"/>
              <a:gd name="f65" fmla="val 2855415"/>
              <a:gd name="f66" fmla="val 2854628"/>
              <a:gd name="f67" fmla="val 584846"/>
              <a:gd name="f68" fmla="val 585977"/>
              <a:gd name="f69" fmla="val 2797047"/>
              <a:gd name="f70" fmla="val 628115"/>
              <a:gd name="f71" fmla="val 2750982"/>
              <a:gd name="f72" fmla="val 679843"/>
              <a:gd name="f73" fmla="val 731571"/>
              <a:gd name="f74" fmla="val 773709"/>
              <a:gd name="f75" fmla="val 774841"/>
              <a:gd name="f76" fmla="val 776870"/>
              <a:gd name="f77" fmla="val 2961046"/>
              <a:gd name="f78" fmla="val 863138"/>
              <a:gd name="f79" fmla="val 3047314"/>
              <a:gd name="f80" fmla="val 1075974"/>
              <a:gd name="f81" fmla="val 1162242"/>
              <a:gd name="f82" fmla="val 1163439"/>
              <a:gd name="f83" fmla="val 1187778"/>
              <a:gd name="f84" fmla="val 1365548"/>
              <a:gd name="f85" fmla="val 1048083"/>
              <a:gd name="f86" fmla="val 1378241"/>
              <a:gd name="f87" fmla="val 925400"/>
              <a:gd name="f88" fmla="val 1448176"/>
              <a:gd name="f89" fmla="val 842602"/>
              <a:gd name="f90" fmla="val 1552487"/>
              <a:gd name="f91" fmla="val 807450"/>
              <a:gd name="f92" fmla="val 1552386"/>
              <a:gd name="f93" fmla="val 712615"/>
              <a:gd name="f94" fmla="val 1432960"/>
              <a:gd name="f95" fmla="val 565486"/>
              <a:gd name="f96" fmla="val 400996"/>
              <a:gd name="f97" fmla="val 240343"/>
              <a:gd name="f98" fmla="val 96251"/>
              <a:gd name="f99" fmla="val 1429532"/>
              <a:gd name="f100" fmla="val 1543232"/>
              <a:gd name="f101" fmla="val 1264"/>
              <a:gd name="f102" fmla="val 1094357"/>
              <a:gd name="f103" fmla="val 241710"/>
              <a:gd name="f104" fmla="val 680052"/>
              <a:gd name="f105" fmla="val 631054"/>
              <a:gd name="f106" fmla="val 455977"/>
              <a:gd name="f107" fmla="val 804121"/>
              <a:gd name="f108" fmla="val 356374"/>
              <a:gd name="f109" fmla="val 994908"/>
              <a:gd name="f110" fmla="val 301092"/>
              <a:gd name="f111" fmla="val 292721"/>
              <a:gd name="f112" fmla="val 1220013"/>
              <a:gd name="f113" fmla="*/ f0 1 2519554"/>
              <a:gd name="f114" fmla="*/ f1 1 3240000"/>
              <a:gd name="f115" fmla="+- f4 0 f2"/>
              <a:gd name="f116" fmla="+- f3 0 f2"/>
              <a:gd name="f117" fmla="*/ f116 1 2519554"/>
              <a:gd name="f118" fmla="*/ f115 1 3240000"/>
              <a:gd name="f119" fmla="*/ f2 1 f117"/>
              <a:gd name="f120" fmla="*/ f3 1 f117"/>
              <a:gd name="f121" fmla="*/ f2 1 f118"/>
              <a:gd name="f122" fmla="*/ f4 1 f118"/>
              <a:gd name="f123" fmla="*/ f119 f113 1"/>
              <a:gd name="f124" fmla="*/ f120 f113 1"/>
              <a:gd name="f125" fmla="*/ f122 f114 1"/>
              <a:gd name="f126" fmla="*/ f121 f11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3" t="f126" r="f124" b="f125"/>
            <a:pathLst>
              <a:path w="2519554" h="3240000">
                <a:moveTo>
                  <a:pt x="f5" y="f2"/>
                </a:moveTo>
                <a:cubicBezTo>
                  <a:pt x="f6" y="f2"/>
                  <a:pt x="f7" y="f8"/>
                  <a:pt x="f7" y="f9"/>
                </a:cubicBezTo>
                <a:lnTo>
                  <a:pt x="f7" y="f10"/>
                </a:lnTo>
                <a:cubicBezTo>
                  <a:pt x="f11" y="f12"/>
                  <a:pt x="f13" y="f14"/>
                  <a:pt x="f15" y="f16"/>
                </a:cubicBezTo>
                <a:cubicBezTo>
                  <a:pt x="f17" y="f18"/>
                  <a:pt x="f19" y="f20"/>
                  <a:pt x="f21" y="f22"/>
                </a:cubicBezTo>
                <a:lnTo>
                  <a:pt x="f23" y="f24"/>
                </a:lnTo>
                <a:cubicBezTo>
                  <a:pt x="f25" y="f26"/>
                  <a:pt x="f27" y="f28"/>
                  <a:pt x="f29" y="f28"/>
                </a:cubicBezTo>
                <a:cubicBezTo>
                  <a:pt x="f30" y="f28"/>
                  <a:pt x="f31" y="f32"/>
                  <a:pt x="f33" y="f34"/>
                </a:cubicBezTo>
                <a:lnTo>
                  <a:pt x="f35" y="f36"/>
                </a:lnTo>
                <a:cubicBezTo>
                  <a:pt x="f37" y="f38"/>
                  <a:pt x="f39" y="f40"/>
                  <a:pt x="f7" y="f41"/>
                </a:cubicBezTo>
                <a:lnTo>
                  <a:pt x="f7" y="f42"/>
                </a:lnTo>
                <a:lnTo>
                  <a:pt x="f43" y="f42"/>
                </a:lnTo>
                <a:lnTo>
                  <a:pt x="f43" y="f44"/>
                </a:lnTo>
                <a:lnTo>
                  <a:pt x="f45" y="f44"/>
                </a:lnTo>
                <a:cubicBezTo>
                  <a:pt x="f46" y="f47"/>
                  <a:pt x="f48" y="f4"/>
                  <a:pt x="f49" y="f4"/>
                </a:cubicBezTo>
                <a:cubicBezTo>
                  <a:pt x="f50" y="f4"/>
                  <a:pt x="f51" y="f52"/>
                  <a:pt x="f53" y="f54"/>
                </a:cubicBezTo>
                <a:cubicBezTo>
                  <a:pt x="f55" y="f56"/>
                  <a:pt x="f57" y="f58"/>
                  <a:pt x="f57" y="f59"/>
                </a:cubicBezTo>
                <a:lnTo>
                  <a:pt x="f60" y="f61"/>
                </a:lnTo>
                <a:cubicBezTo>
                  <a:pt x="f62" y="f63"/>
                  <a:pt x="f64" y="f65"/>
                  <a:pt x="f64" y="f66"/>
                </a:cubicBezTo>
                <a:lnTo>
                  <a:pt x="f67" y="f66"/>
                </a:lnTo>
                <a:cubicBezTo>
                  <a:pt x="f68" y="f69"/>
                  <a:pt x="f70" y="f71"/>
                  <a:pt x="f72" y="f71"/>
                </a:cubicBezTo>
                <a:cubicBezTo>
                  <a:pt x="f73" y="f71"/>
                  <a:pt x="f74" y="f69"/>
                  <a:pt x="f75" y="f66"/>
                </a:cubicBezTo>
                <a:lnTo>
                  <a:pt x="f76" y="f66"/>
                </a:lnTo>
                <a:cubicBezTo>
                  <a:pt x="f76" y="f77"/>
                  <a:pt x="f78" y="f79"/>
                  <a:pt x="f49" y="f79"/>
                </a:cubicBezTo>
                <a:cubicBezTo>
                  <a:pt x="f80" y="f79"/>
                  <a:pt x="f81" y="f77"/>
                  <a:pt x="f81" y="f66"/>
                </a:cubicBezTo>
                <a:lnTo>
                  <a:pt x="f82" y="f66"/>
                </a:lnTo>
                <a:lnTo>
                  <a:pt x="f82" y="f42"/>
                </a:lnTo>
                <a:lnTo>
                  <a:pt x="f83" y="f42"/>
                </a:lnTo>
                <a:lnTo>
                  <a:pt x="f83" y="f84"/>
                </a:lnTo>
                <a:cubicBezTo>
                  <a:pt x="f85" y="f86"/>
                  <a:pt x="f87" y="f88"/>
                  <a:pt x="f89" y="f90"/>
                </a:cubicBezTo>
                <a:lnTo>
                  <a:pt x="f91" y="f92"/>
                </a:lnTo>
                <a:cubicBezTo>
                  <a:pt x="f93" y="f94"/>
                  <a:pt x="f95" y="f28"/>
                  <a:pt x="f96" y="f28"/>
                </a:cubicBezTo>
                <a:cubicBezTo>
                  <a:pt x="f97" y="f28"/>
                  <a:pt x="f98" y="f99"/>
                  <a:pt x="f2" y="f100"/>
                </a:cubicBezTo>
                <a:cubicBezTo>
                  <a:pt x="f101" y="f102"/>
                  <a:pt x="f103" y="f104"/>
                  <a:pt x="f105" y="f106"/>
                </a:cubicBezTo>
                <a:cubicBezTo>
                  <a:pt x="f107" y="f108"/>
                  <a:pt x="f109" y="f110"/>
                  <a:pt x="f83" y="f111"/>
                </a:cubicBezTo>
                <a:lnTo>
                  <a:pt x="f83" y="f9"/>
                </a:lnTo>
                <a:cubicBezTo>
                  <a:pt x="f83" y="f8"/>
                  <a:pt x="f112" y="f2"/>
                  <a:pt x="f5" y="f2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91437" tIns="45722" rIns="91437" bIns="45722" anchor="ctr" anchorCtr="1" compatLnSpc="1">
            <a:noAutofit/>
          </a:bodyPr>
          <a:lstStyle/>
          <a:p>
            <a:pPr algn="ctr" defTabSz="914357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 kern="0">
              <a:solidFill>
                <a:srgbClr val="000000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8" name="Oval 6">
            <a:extLst>
              <a:ext uri="{FF2B5EF4-FFF2-40B4-BE49-F238E27FC236}">
                <a16:creationId xmlns:a16="http://schemas.microsoft.com/office/drawing/2014/main" id="{3880B4B9-E503-E66D-7BFD-522248B38B65}"/>
              </a:ext>
            </a:extLst>
          </p:cNvPr>
          <p:cNvSpPr/>
          <p:nvPr/>
        </p:nvSpPr>
        <p:spPr>
          <a:xfrm>
            <a:off x="4562104" y="4322385"/>
            <a:ext cx="431039" cy="426519"/>
          </a:xfrm>
          <a:custGeom>
            <a:avLst/>
            <a:gdLst>
              <a:gd name="f0" fmla="val w"/>
              <a:gd name="f1" fmla="val h"/>
              <a:gd name="f2" fmla="val 0"/>
              <a:gd name="f3" fmla="val 3220460"/>
              <a:gd name="f4" fmla="val 3186731"/>
              <a:gd name="f5" fmla="val 1762834"/>
              <a:gd name="f6" fmla="val 1282034"/>
              <a:gd name="f7" fmla="val 273698"/>
              <a:gd name="f8" fmla="val 2771171"/>
              <a:gd name="f9" fmla="val 253145"/>
              <a:gd name="f10" fmla="val 2791724"/>
              <a:gd name="f11" fmla="val 2825048"/>
              <a:gd name="f12" fmla="val 2845601"/>
              <a:gd name="f13" fmla="val 294251"/>
              <a:gd name="f14" fmla="val 2866154"/>
              <a:gd name="f15" fmla="val 327575"/>
              <a:gd name="f16" fmla="val 348128"/>
              <a:gd name="f17" fmla="val 1830131"/>
              <a:gd name="f18" fmla="val 1363598"/>
              <a:gd name="f19" fmla="val 2703218"/>
              <a:gd name="f20" fmla="val 237332"/>
              <a:gd name="f21" fmla="val 2623680"/>
              <a:gd name="f22" fmla="val 2559202"/>
              <a:gd name="f23" fmla="val 301810"/>
              <a:gd name="f24" fmla="val 381348"/>
              <a:gd name="f25" fmla="val 460886"/>
              <a:gd name="f26" fmla="val 525364"/>
              <a:gd name="f27" fmla="val 2782756"/>
              <a:gd name="f28" fmla="val 2847234"/>
              <a:gd name="f29" fmla="val 2413103"/>
              <a:gd name="f30" fmla="val 2858994"/>
              <a:gd name="f31" fmla="val 361466"/>
              <a:gd name="f32" fmla="val 807357"/>
              <a:gd name="f33" fmla="val 1253248"/>
              <a:gd name="f34" fmla="val 1614714"/>
              <a:gd name="f35" fmla="val 2305542"/>
              <a:gd name="f36" fmla="val 2202893"/>
              <a:gd name="f37" fmla="val 1593680"/>
              <a:gd name="f38" fmla="val 2109223"/>
              <a:gd name="f39" fmla="val 1555067"/>
              <a:gd name="f40" fmla="val 2191945"/>
              <a:gd name="f41" fmla="val 1637789"/>
              <a:gd name="f42" fmla="val 2226856"/>
              <a:gd name="f43" fmla="val 1672699"/>
              <a:gd name="f44" fmla="val 2226855"/>
              <a:gd name="f45" fmla="val 1729300"/>
              <a:gd name="f46" fmla="val 1764210"/>
              <a:gd name="f47" fmla="val 2045068"/>
              <a:gd name="f48" fmla="val 1911087"/>
              <a:gd name="f49" fmla="val 2010158"/>
              <a:gd name="f50" fmla="val 1945998"/>
              <a:gd name="f51" fmla="val 1953557"/>
              <a:gd name="f52" fmla="val 1918647"/>
              <a:gd name="f53" fmla="val 1799123"/>
              <a:gd name="f54" fmla="val 1791564"/>
              <a:gd name="f55" fmla="val 1749496"/>
              <a:gd name="f56" fmla="val 1841190"/>
              <a:gd name="f57" fmla="val 1832980"/>
              <a:gd name="f58" fmla="val 1924673"/>
              <a:gd name="f59" fmla="val 1761893"/>
              <a:gd name="f60" fmla="val 1995760"/>
              <a:gd name="f61" fmla="val 1678410"/>
              <a:gd name="f62" fmla="val 1912277"/>
              <a:gd name="f63" fmla="val 1650246"/>
              <a:gd name="f64" fmla="val 1940441"/>
              <a:gd name="f65" fmla="val 1735612"/>
              <a:gd name="f66" fmla="val 2025807"/>
              <a:gd name="f67" fmla="val 1573330"/>
              <a:gd name="f68" fmla="val 2188089"/>
              <a:gd name="f69" fmla="val 1487964"/>
              <a:gd name="f70" fmla="val 2102723"/>
              <a:gd name="f71" fmla="val 1451742"/>
              <a:gd name="f72" fmla="val 2138944"/>
              <a:gd name="f73" fmla="val 1537109"/>
              <a:gd name="f74" fmla="val 2224311"/>
              <a:gd name="f75" fmla="val 1374830"/>
              <a:gd name="f76" fmla="val 2386590"/>
              <a:gd name="f77" fmla="val 1289463"/>
              <a:gd name="f78" fmla="val 2301223"/>
              <a:gd name="f79" fmla="val 1225079"/>
              <a:gd name="f80" fmla="val 2365608"/>
              <a:gd name="f81" fmla="val 1310445"/>
              <a:gd name="f82" fmla="val 2450974"/>
              <a:gd name="f83" fmla="val 1239358"/>
              <a:gd name="f84" fmla="val 2522061"/>
              <a:gd name="f85" fmla="val 1153992"/>
              <a:gd name="f86" fmla="val 2436695"/>
              <a:gd name="f87" fmla="val 1104364"/>
              <a:gd name="f88" fmla="val 2486322"/>
              <a:gd name="f89" fmla="val 1189730"/>
              <a:gd name="f90" fmla="val 2571689"/>
              <a:gd name="f91" fmla="val 1034153"/>
              <a:gd name="f92" fmla="val 2727266"/>
              <a:gd name="f93" fmla="val 948787"/>
              <a:gd name="f94" fmla="val 2641900"/>
              <a:gd name="f95" fmla="val 905863"/>
              <a:gd name="f96" fmla="val 2684824"/>
              <a:gd name="f97" fmla="val 991230"/>
              <a:gd name="f98" fmla="val 2770191"/>
              <a:gd name="f99" fmla="val 842353"/>
              <a:gd name="f100" fmla="val 2919067"/>
              <a:gd name="f101" fmla="val 756986"/>
              <a:gd name="f102" fmla="val 2833700"/>
              <a:gd name="f103" fmla="val 692119"/>
              <a:gd name="f104" fmla="val 2898567"/>
              <a:gd name="f105" fmla="val 777486"/>
              <a:gd name="f106" fmla="val 2983934"/>
              <a:gd name="f107" fmla="val 628610"/>
              <a:gd name="f108" fmla="val 3132811"/>
              <a:gd name="f109" fmla="val 618557"/>
              <a:gd name="f110" fmla="val 3122757"/>
              <a:gd name="f111" fmla="val 622830"/>
              <a:gd name="f112" fmla="val 3134825"/>
              <a:gd name="f113" fmla="val 346551"/>
              <a:gd name="f114" fmla="val 3150831"/>
              <a:gd name="f115" fmla="val 51749"/>
              <a:gd name="f116" fmla="val 2750557"/>
              <a:gd name="f117" fmla="val 48979"/>
              <a:gd name="f118" fmla="val 2747788"/>
              <a:gd name="f119" fmla="val 52495"/>
              <a:gd name="f120" fmla="val 2744272"/>
              <a:gd name="f121" fmla="val 52938"/>
              <a:gd name="f122" fmla="val 2740533"/>
              <a:gd name="f123" fmla="val 54575"/>
              <a:gd name="f124" fmla="val 2742192"/>
              <a:gd name="f125" fmla="val 1671288"/>
              <a:gd name="f126" fmla="val 1125479"/>
              <a:gd name="f127" fmla="val 1628971"/>
              <a:gd name="f128" fmla="val 1027979"/>
              <a:gd name="f129" fmla="val 1605746"/>
              <a:gd name="f130" fmla="val 920380"/>
              <a:gd name="f131" fmla="val 1967212"/>
              <a:gd name="f132" fmla="*/ f0 1 3220460"/>
              <a:gd name="f133" fmla="*/ f1 1 3186731"/>
              <a:gd name="f134" fmla="+- f4 0 f2"/>
              <a:gd name="f135" fmla="+- f3 0 f2"/>
              <a:gd name="f136" fmla="*/ f135 1 3220460"/>
              <a:gd name="f137" fmla="*/ f134 1 3186731"/>
              <a:gd name="f138" fmla="*/ f2 1 f136"/>
              <a:gd name="f139" fmla="*/ f3 1 f136"/>
              <a:gd name="f140" fmla="*/ f2 1 f137"/>
              <a:gd name="f141" fmla="*/ f4 1 f137"/>
              <a:gd name="f142" fmla="*/ f138 f132 1"/>
              <a:gd name="f143" fmla="*/ f139 f132 1"/>
              <a:gd name="f144" fmla="*/ f141 f133 1"/>
              <a:gd name="f145" fmla="*/ f140 f133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2" t="f145" r="f143" b="f144"/>
            <a:pathLst>
              <a:path w="3220460" h="3186731">
                <a:moveTo>
                  <a:pt x="f5" y="f6"/>
                </a:moveTo>
                <a:lnTo>
                  <a:pt x="f7" y="f8"/>
                </a:lnTo>
                <a:cubicBezTo>
                  <a:pt x="f9" y="f10"/>
                  <a:pt x="f9" y="f11"/>
                  <a:pt x="f7" y="f12"/>
                </a:cubicBezTo>
                <a:cubicBezTo>
                  <a:pt x="f13" y="f14"/>
                  <a:pt x="f15" y="f14"/>
                  <a:pt x="f16" y="f12"/>
                </a:cubicBezTo>
                <a:lnTo>
                  <a:pt x="f17" y="f18"/>
                </a:lnTo>
                <a:close/>
                <a:moveTo>
                  <a:pt x="f19" y="f20"/>
                </a:moveTo>
                <a:cubicBezTo>
                  <a:pt x="f21" y="f20"/>
                  <a:pt x="f22" y="f23"/>
                  <a:pt x="f22" y="f24"/>
                </a:cubicBezTo>
                <a:cubicBezTo>
                  <a:pt x="f22" y="f25"/>
                  <a:pt x="f21" y="f26"/>
                  <a:pt x="f19" y="f26"/>
                </a:cubicBezTo>
                <a:cubicBezTo>
                  <a:pt x="f27" y="f26"/>
                  <a:pt x="f28" y="f25"/>
                  <a:pt x="f28" y="f24"/>
                </a:cubicBezTo>
                <a:cubicBezTo>
                  <a:pt x="f28" y="f23"/>
                  <a:pt x="f27" y="f20"/>
                  <a:pt x="f19" y="f20"/>
                </a:cubicBezTo>
                <a:close/>
                <a:moveTo>
                  <a:pt x="f29" y="f2"/>
                </a:moveTo>
                <a:cubicBezTo>
                  <a:pt x="f30" y="f2"/>
                  <a:pt x="f3" y="f31"/>
                  <a:pt x="f3" y="f32"/>
                </a:cubicBezTo>
                <a:cubicBezTo>
                  <a:pt x="f3" y="f33"/>
                  <a:pt x="f30" y="f34"/>
                  <a:pt x="f29" y="f34"/>
                </a:cubicBezTo>
                <a:cubicBezTo>
                  <a:pt x="f35" y="f34"/>
                  <a:pt x="f36" y="f37"/>
                  <a:pt x="f38" y="f39"/>
                </a:cubicBezTo>
                <a:lnTo>
                  <a:pt x="f40" y="f41"/>
                </a:lnTo>
                <a:cubicBezTo>
                  <a:pt x="f42" y="f43"/>
                  <a:pt x="f44" y="f45"/>
                  <a:pt x="f40" y="f46"/>
                </a:cubicBezTo>
                <a:lnTo>
                  <a:pt x="f47" y="f48"/>
                </a:lnTo>
                <a:cubicBezTo>
                  <a:pt x="f49" y="f50"/>
                  <a:pt x="f51" y="f50"/>
                  <a:pt x="f52" y="f48"/>
                </a:cubicBezTo>
                <a:lnTo>
                  <a:pt x="f53" y="f54"/>
                </a:lnTo>
                <a:lnTo>
                  <a:pt x="f55" y="f56"/>
                </a:lnTo>
                <a:lnTo>
                  <a:pt x="f57" y="f58"/>
                </a:lnTo>
                <a:lnTo>
                  <a:pt x="f59" y="f60"/>
                </a:lnTo>
                <a:lnTo>
                  <a:pt x="f61" y="f62"/>
                </a:lnTo>
                <a:lnTo>
                  <a:pt x="f63" y="f64"/>
                </a:lnTo>
                <a:lnTo>
                  <a:pt x="f65" y="f66"/>
                </a:lnTo>
                <a:lnTo>
                  <a:pt x="f67" y="f68"/>
                </a:lnTo>
                <a:lnTo>
                  <a:pt x="f69" y="f70"/>
                </a:lnTo>
                <a:lnTo>
                  <a:pt x="f71" y="f72"/>
                </a:lnTo>
                <a:lnTo>
                  <a:pt x="f73" y="f74"/>
                </a:lnTo>
                <a:lnTo>
                  <a:pt x="f75" y="f76"/>
                </a:lnTo>
                <a:lnTo>
                  <a:pt x="f77" y="f78"/>
                </a:lnTo>
                <a:lnTo>
                  <a:pt x="f79" y="f80"/>
                </a:lnTo>
                <a:lnTo>
                  <a:pt x="f81" y="f82"/>
                </a:lnTo>
                <a:lnTo>
                  <a:pt x="f83" y="f84"/>
                </a:lnTo>
                <a:lnTo>
                  <a:pt x="f85" y="f86"/>
                </a:lnTo>
                <a:lnTo>
                  <a:pt x="f87" y="f88"/>
                </a:lnTo>
                <a:lnTo>
                  <a:pt x="f89" y="f90"/>
                </a:lnTo>
                <a:lnTo>
                  <a:pt x="f91" y="f92"/>
                </a:lnTo>
                <a:lnTo>
                  <a:pt x="f93" y="f94"/>
                </a:lnTo>
                <a:lnTo>
                  <a:pt x="f95" y="f96"/>
                </a:lnTo>
                <a:lnTo>
                  <a:pt x="f97" y="f98"/>
                </a:lnTo>
                <a:lnTo>
                  <a:pt x="f99" y="f100"/>
                </a:lnTo>
                <a:lnTo>
                  <a:pt x="f101" y="f102"/>
                </a:lnTo>
                <a:lnTo>
                  <a:pt x="f103" y="f104"/>
                </a:lnTo>
                <a:lnTo>
                  <a:pt x="f105" y="f106"/>
                </a:lnTo>
                <a:lnTo>
                  <a:pt x="f107" y="f108"/>
                </a:lnTo>
                <a:lnTo>
                  <a:pt x="f109" y="f110"/>
                </a:lnTo>
                <a:lnTo>
                  <a:pt x="f111" y="f112"/>
                </a:lnTo>
                <a:lnTo>
                  <a:pt x="f113" y="f114"/>
                </a:lnTo>
                <a:lnTo>
                  <a:pt x="f2" y="f4"/>
                </a:lnTo>
                <a:lnTo>
                  <a:pt x="f115" y="f116"/>
                </a:lnTo>
                <a:lnTo>
                  <a:pt x="f117" y="f118"/>
                </a:lnTo>
                <a:lnTo>
                  <a:pt x="f119" y="f120"/>
                </a:lnTo>
                <a:lnTo>
                  <a:pt x="f121" y="f122"/>
                </a:lnTo>
                <a:lnTo>
                  <a:pt x="f123" y="f124"/>
                </a:lnTo>
                <a:lnTo>
                  <a:pt x="f125" y="f126"/>
                </a:lnTo>
                <a:cubicBezTo>
                  <a:pt x="f127" y="f128"/>
                  <a:pt x="f129" y="f130"/>
                  <a:pt x="f129" y="f32"/>
                </a:cubicBezTo>
                <a:cubicBezTo>
                  <a:pt x="f129" y="f31"/>
                  <a:pt x="f131" y="f2"/>
                  <a:pt x="f29" y="f2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91437" tIns="45722" rIns="91437" bIns="45722" anchor="ctr" anchorCtr="1" compatLnSpc="1">
            <a:noAutofit/>
          </a:bodyPr>
          <a:lstStyle/>
          <a:p>
            <a:pPr algn="ctr" defTabSz="914357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 kern="0">
              <a:solidFill>
                <a:srgbClr val="000000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9" name="Block Arc 25">
            <a:extLst>
              <a:ext uri="{FF2B5EF4-FFF2-40B4-BE49-F238E27FC236}">
                <a16:creationId xmlns:a16="http://schemas.microsoft.com/office/drawing/2014/main" id="{8F25F666-1DE4-DD4F-CCD1-B74739FA8F90}"/>
              </a:ext>
            </a:extLst>
          </p:cNvPr>
          <p:cNvSpPr/>
          <p:nvPr/>
        </p:nvSpPr>
        <p:spPr>
          <a:xfrm>
            <a:off x="2778277" y="4242943"/>
            <a:ext cx="296546" cy="428432"/>
          </a:xfrm>
          <a:custGeom>
            <a:avLst/>
            <a:gdLst>
              <a:gd name="f0" fmla="val w"/>
              <a:gd name="f1" fmla="val h"/>
              <a:gd name="f2" fmla="val 0"/>
              <a:gd name="f3" fmla="val 2215656"/>
              <a:gd name="f4" fmla="val 3200962"/>
              <a:gd name="f5" fmla="val 1107829"/>
              <a:gd name="f6" fmla="val 2097026"/>
              <a:gd name="f7" fmla="val 1025315"/>
              <a:gd name="f8" fmla="val 958423"/>
              <a:gd name="f9" fmla="val 2163918"/>
              <a:gd name="f10" fmla="val 2246432"/>
              <a:gd name="f11" fmla="val 2302715"/>
              <a:gd name="f12" fmla="val 989546"/>
              <a:gd name="f13" fmla="val 2351730"/>
              <a:gd name="f14" fmla="val 1036590"/>
              <a:gd name="f15" fmla="val 2375275"/>
              <a:gd name="f16" fmla="val 985422"/>
              <a:gd name="f17" fmla="val 2684898"/>
              <a:gd name="f18" fmla="val 1230236"/>
              <a:gd name="f19" fmla="val 1179068"/>
              <a:gd name="f20" fmla="val 1226112"/>
              <a:gd name="f21" fmla="val 1257234"/>
              <a:gd name="f22" fmla="val 1190343"/>
              <a:gd name="f23" fmla="val 1102513"/>
              <a:gd name="f24" fmla="val 266871"/>
              <a:gd name="f25" fmla="val 874876"/>
              <a:gd name="f26" fmla="val 269781"/>
              <a:gd name="f27" fmla="val 691868"/>
              <a:gd name="f28" fmla="val 455143"/>
              <a:gd name="f29" fmla="val 682798"/>
              <a:gd name="f30" fmla="val 690469"/>
              <a:gd name="f31" fmla="val 1580962"/>
              <a:gd name="f32" fmla="val 1525188"/>
              <a:gd name="f33" fmla="val 672127"/>
              <a:gd name="f34" fmla="val 1523654"/>
              <a:gd name="f35" fmla="val 672166"/>
              <a:gd name="f36" fmla="val 1517835"/>
              <a:gd name="f37" fmla="val 444585"/>
              <a:gd name="f38" fmla="val 1330149"/>
              <a:gd name="f39" fmla="val 263961"/>
              <a:gd name="f40" fmla="val 1099102"/>
              <a:gd name="f41" fmla="val 56"/>
              <a:gd name="f42" fmla="val 1472767"/>
              <a:gd name="f43" fmla="+- 0 0 4720"/>
              <a:gd name="f44" fmla="val 1780852"/>
              <a:gd name="f45" fmla="val 291773"/>
              <a:gd name="f46" fmla="val 1790404"/>
              <a:gd name="f47" fmla="val 665346"/>
              <a:gd name="f48" fmla="val 1742843"/>
              <a:gd name="f49" fmla="val 666562"/>
              <a:gd name="f50" fmla="val 1790627"/>
              <a:gd name="f51" fmla="val 2041344"/>
              <a:gd name="f52" fmla="val 2137614"/>
              <a:gd name="f53" fmla="val 1659004"/>
              <a:gd name="f54" fmla="val 1755274"/>
              <a:gd name="f55" fmla="val 3026650"/>
              <a:gd name="f56" fmla="val 3122920"/>
              <a:gd name="f57" fmla="val 174312"/>
              <a:gd name="f58" fmla="val 78042"/>
              <a:gd name="f59" fmla="val 425030"/>
              <a:gd name="f60" fmla="val 676764"/>
              <a:gd name="f61" fmla="val 425634"/>
              <a:gd name="f62" fmla="val 428273"/>
              <a:gd name="f63" fmla="val 305830"/>
              <a:gd name="f64" fmla="val 727452"/>
              <a:gd name="f65" fmla="val 4806"/>
              <a:gd name="f66" fmla="*/ f0 1 2215656"/>
              <a:gd name="f67" fmla="*/ f1 1 3200962"/>
              <a:gd name="f68" fmla="+- f4 0 f2"/>
              <a:gd name="f69" fmla="+- f3 0 f2"/>
              <a:gd name="f70" fmla="*/ f69 1 2215656"/>
              <a:gd name="f71" fmla="*/ f68 1 3200962"/>
              <a:gd name="f72" fmla="*/ f2 1 f70"/>
              <a:gd name="f73" fmla="*/ f3 1 f70"/>
              <a:gd name="f74" fmla="*/ f2 1 f71"/>
              <a:gd name="f75" fmla="*/ f4 1 f71"/>
              <a:gd name="f76" fmla="*/ f72 f66 1"/>
              <a:gd name="f77" fmla="*/ f73 f66 1"/>
              <a:gd name="f78" fmla="*/ f75 f67 1"/>
              <a:gd name="f79" fmla="*/ f74 f6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76" t="f79" r="f77" b="f78"/>
            <a:pathLst>
              <a:path w="2215656" h="3200962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cubicBezTo>
                  <a:pt x="f8" y="f11"/>
                  <a:pt x="f12" y="f13"/>
                  <a:pt x="f14" y="f15"/>
                </a:cubicBezTo>
                <a:lnTo>
                  <a:pt x="f16" y="f17"/>
                </a:lnTo>
                <a:lnTo>
                  <a:pt x="f18" y="f17"/>
                </a:lnTo>
                <a:lnTo>
                  <a:pt x="f19" y="f15"/>
                </a:lnTo>
                <a:cubicBezTo>
                  <a:pt x="f20" y="f13"/>
                  <a:pt x="f21" y="f11"/>
                  <a:pt x="f21" y="f10"/>
                </a:cubicBezTo>
                <a:cubicBezTo>
                  <a:pt x="f21" y="f9"/>
                  <a:pt x="f22" y="f6"/>
                  <a:pt x="f5" y="f6"/>
                </a:cubicBezTo>
                <a:close/>
                <a:moveTo>
                  <a:pt x="f23" y="f24"/>
                </a:moveTo>
                <a:cubicBezTo>
                  <a:pt x="f25" y="f26"/>
                  <a:pt x="f27" y="f28"/>
                  <a:pt x="f27" y="f29"/>
                </a:cubicBezTo>
                <a:lnTo>
                  <a:pt x="f30" y="f29"/>
                </a:lnTo>
                <a:lnTo>
                  <a:pt x="f30" y="f31"/>
                </a:lnTo>
                <a:lnTo>
                  <a:pt x="f32" y="f31"/>
                </a:lnTo>
                <a:lnTo>
                  <a:pt x="f32" y="f33"/>
                </a:lnTo>
                <a:lnTo>
                  <a:pt x="f34" y="f35"/>
                </a:lnTo>
                <a:cubicBezTo>
                  <a:pt x="f36" y="f37"/>
                  <a:pt x="f38" y="f39"/>
                  <a:pt x="f23" y="f24"/>
                </a:cubicBezTo>
                <a:close/>
                <a:moveTo>
                  <a:pt x="f40" y="f41"/>
                </a:moveTo>
                <a:cubicBezTo>
                  <a:pt x="f42" y="f43"/>
                  <a:pt x="f44" y="f45"/>
                  <a:pt x="f46" y="f47"/>
                </a:cubicBezTo>
                <a:lnTo>
                  <a:pt x="f48" y="f49"/>
                </a:lnTo>
                <a:lnTo>
                  <a:pt x="f50" y="f49"/>
                </a:lnTo>
                <a:lnTo>
                  <a:pt x="f50" y="f31"/>
                </a:lnTo>
                <a:lnTo>
                  <a:pt x="f51" y="f31"/>
                </a:lnTo>
                <a:cubicBezTo>
                  <a:pt x="f52" y="f31"/>
                  <a:pt x="f3" y="f53"/>
                  <a:pt x="f3" y="f54"/>
                </a:cubicBezTo>
                <a:lnTo>
                  <a:pt x="f3" y="f55"/>
                </a:lnTo>
                <a:cubicBezTo>
                  <a:pt x="f3" y="f56"/>
                  <a:pt x="f52" y="f4"/>
                  <a:pt x="f51" y="f4"/>
                </a:cubicBezTo>
                <a:lnTo>
                  <a:pt x="f57" y="f4"/>
                </a:lnTo>
                <a:cubicBezTo>
                  <a:pt x="f58" y="f4"/>
                  <a:pt x="f2" y="f56"/>
                  <a:pt x="f2" y="f55"/>
                </a:cubicBezTo>
                <a:lnTo>
                  <a:pt x="f2" y="f54"/>
                </a:lnTo>
                <a:cubicBezTo>
                  <a:pt x="f2" y="f53"/>
                  <a:pt x="f58" y="f31"/>
                  <a:pt x="f57" y="f31"/>
                </a:cubicBezTo>
                <a:lnTo>
                  <a:pt x="f59" y="f31"/>
                </a:lnTo>
                <a:lnTo>
                  <a:pt x="f59" y="f60"/>
                </a:lnTo>
                <a:lnTo>
                  <a:pt x="f61" y="f60"/>
                </a:lnTo>
                <a:cubicBezTo>
                  <a:pt x="f62" y="f63"/>
                  <a:pt x="f64" y="f65"/>
                  <a:pt x="f40" y="f41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91437" tIns="45722" rIns="91437" bIns="45722" anchor="ctr" anchorCtr="1" compatLnSpc="1">
            <a:noAutofit/>
          </a:bodyPr>
          <a:lstStyle/>
          <a:p>
            <a:pPr algn="ctr" defTabSz="914357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 kern="0">
              <a:solidFill>
                <a:srgbClr val="FFFFFF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0" name="Block Arc 31">
            <a:extLst>
              <a:ext uri="{FF2B5EF4-FFF2-40B4-BE49-F238E27FC236}">
                <a16:creationId xmlns:a16="http://schemas.microsoft.com/office/drawing/2014/main" id="{98CAB7FE-DBA7-B680-F2E5-B630700B552F}"/>
              </a:ext>
            </a:extLst>
          </p:cNvPr>
          <p:cNvSpPr/>
          <p:nvPr/>
        </p:nvSpPr>
        <p:spPr>
          <a:xfrm>
            <a:off x="5196614" y="4274647"/>
            <a:ext cx="386908" cy="428432"/>
          </a:xfrm>
          <a:custGeom>
            <a:avLst/>
            <a:gdLst>
              <a:gd name="f0" fmla="val w"/>
              <a:gd name="f1" fmla="val h"/>
              <a:gd name="f2" fmla="val 0"/>
              <a:gd name="f3" fmla="val 2890784"/>
              <a:gd name="f4" fmla="val 3200962"/>
              <a:gd name="f5" fmla="val 1107828"/>
              <a:gd name="f6" fmla="val 2097026"/>
              <a:gd name="f7" fmla="val 1025313"/>
              <a:gd name="f8" fmla="val 958422"/>
              <a:gd name="f9" fmla="val 2163918"/>
              <a:gd name="f10" fmla="val 2246432"/>
              <a:gd name="f11" fmla="val 2302715"/>
              <a:gd name="f12" fmla="val 989545"/>
              <a:gd name="f13" fmla="val 2351730"/>
              <a:gd name="f14" fmla="val 1036589"/>
              <a:gd name="f15" fmla="val 2375275"/>
              <a:gd name="f16" fmla="val 985421"/>
              <a:gd name="f17" fmla="val 2684898"/>
              <a:gd name="f18" fmla="val 1230235"/>
              <a:gd name="f19" fmla="val 1179067"/>
              <a:gd name="f20" fmla="val 1226111"/>
              <a:gd name="f21" fmla="val 1257233"/>
              <a:gd name="f22" fmla="val 1190342"/>
              <a:gd name="f23" fmla="val 2199259"/>
              <a:gd name="f24" fmla="val 56"/>
              <a:gd name="f25" fmla="val 2572924"/>
              <a:gd name="f26" fmla="+- 0 0 4720"/>
              <a:gd name="f27" fmla="val 2881009"/>
              <a:gd name="f28" fmla="val 291773"/>
              <a:gd name="f29" fmla="val 2890561"/>
              <a:gd name="f30" fmla="val 665346"/>
              <a:gd name="f31" fmla="val 2843000"/>
              <a:gd name="f32" fmla="val 666562"/>
              <a:gd name="f33" fmla="val 1580962"/>
              <a:gd name="f34" fmla="val 2625345"/>
              <a:gd name="f35" fmla="val 672127"/>
              <a:gd name="f36" fmla="val 2623811"/>
              <a:gd name="f37" fmla="val 672166"/>
              <a:gd name="f38" fmla="val 2617992"/>
              <a:gd name="f39" fmla="val 444585"/>
              <a:gd name="f40" fmla="val 2430306"/>
              <a:gd name="f41" fmla="val 263961"/>
              <a:gd name="f42" fmla="val 2202670"/>
              <a:gd name="f43" fmla="val 266871"/>
              <a:gd name="f44" fmla="val 1975033"/>
              <a:gd name="f45" fmla="val 269781"/>
              <a:gd name="f46" fmla="val 1792025"/>
              <a:gd name="f47" fmla="val 455143"/>
              <a:gd name="f48" fmla="val 682798"/>
              <a:gd name="f49" fmla="val 1790626"/>
              <a:gd name="f50" fmla="val 2041344"/>
              <a:gd name="f51" fmla="val 2137614"/>
              <a:gd name="f52" fmla="val 2215656"/>
              <a:gd name="f53" fmla="val 1659004"/>
              <a:gd name="f54" fmla="val 1755274"/>
              <a:gd name="f55" fmla="val 3026650"/>
              <a:gd name="f56" fmla="val 3122920"/>
              <a:gd name="f57" fmla="val 174312"/>
              <a:gd name="f58" fmla="val 78042"/>
              <a:gd name="f59" fmla="val 1525187"/>
              <a:gd name="f60" fmla="val 676764"/>
              <a:gd name="f61" fmla="val 1525791"/>
              <a:gd name="f62" fmla="val 1528430"/>
              <a:gd name="f63" fmla="val 305830"/>
              <a:gd name="f64" fmla="val 1827609"/>
              <a:gd name="f65" fmla="val 4806"/>
              <a:gd name="f66" fmla="*/ f0 1 2890784"/>
              <a:gd name="f67" fmla="*/ f1 1 3200962"/>
              <a:gd name="f68" fmla="+- f4 0 f2"/>
              <a:gd name="f69" fmla="+- f3 0 f2"/>
              <a:gd name="f70" fmla="*/ f69 1 2890784"/>
              <a:gd name="f71" fmla="*/ f68 1 3200962"/>
              <a:gd name="f72" fmla="*/ f2 1 f70"/>
              <a:gd name="f73" fmla="*/ f3 1 f70"/>
              <a:gd name="f74" fmla="*/ f2 1 f71"/>
              <a:gd name="f75" fmla="*/ f4 1 f71"/>
              <a:gd name="f76" fmla="*/ f72 f66 1"/>
              <a:gd name="f77" fmla="*/ f73 f66 1"/>
              <a:gd name="f78" fmla="*/ f75 f67 1"/>
              <a:gd name="f79" fmla="*/ f74 f6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76" t="f79" r="f77" b="f78"/>
            <a:pathLst>
              <a:path w="2890784" h="3200962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cubicBezTo>
                  <a:pt x="f8" y="f11"/>
                  <a:pt x="f12" y="f13"/>
                  <a:pt x="f14" y="f15"/>
                </a:cubicBezTo>
                <a:lnTo>
                  <a:pt x="f16" y="f17"/>
                </a:lnTo>
                <a:lnTo>
                  <a:pt x="f18" y="f17"/>
                </a:lnTo>
                <a:lnTo>
                  <a:pt x="f19" y="f15"/>
                </a:lnTo>
                <a:cubicBezTo>
                  <a:pt x="f20" y="f13"/>
                  <a:pt x="f21" y="f11"/>
                  <a:pt x="f21" y="f10"/>
                </a:cubicBezTo>
                <a:cubicBezTo>
                  <a:pt x="f21" y="f9"/>
                  <a:pt x="f22" y="f6"/>
                  <a:pt x="f5" y="f6"/>
                </a:cubicBezTo>
                <a:close/>
                <a:moveTo>
                  <a:pt x="f23" y="f24"/>
                </a:moveTo>
                <a:cubicBezTo>
                  <a:pt x="f25" y="f26"/>
                  <a:pt x="f27" y="f28"/>
                  <a:pt x="f29" y="f30"/>
                </a:cubicBezTo>
                <a:lnTo>
                  <a:pt x="f31" y="f32"/>
                </a:lnTo>
                <a:lnTo>
                  <a:pt x="f3" y="f32"/>
                </a:lnTo>
                <a:lnTo>
                  <a:pt x="f3" y="f33"/>
                </a:lnTo>
                <a:lnTo>
                  <a:pt x="f34" y="f33"/>
                </a:lnTo>
                <a:lnTo>
                  <a:pt x="f34" y="f35"/>
                </a:lnTo>
                <a:lnTo>
                  <a:pt x="f36" y="f37"/>
                </a:lnTo>
                <a:cubicBezTo>
                  <a:pt x="f38" y="f39"/>
                  <a:pt x="f40" y="f41"/>
                  <a:pt x="f42" y="f43"/>
                </a:cubicBezTo>
                <a:cubicBezTo>
                  <a:pt x="f44" y="f45"/>
                  <a:pt x="f46" y="f47"/>
                  <a:pt x="f46" y="f48"/>
                </a:cubicBezTo>
                <a:lnTo>
                  <a:pt x="f49" y="f48"/>
                </a:lnTo>
                <a:lnTo>
                  <a:pt x="f49" y="f33"/>
                </a:lnTo>
                <a:lnTo>
                  <a:pt x="f50" y="f33"/>
                </a:lnTo>
                <a:cubicBezTo>
                  <a:pt x="f51" y="f33"/>
                  <a:pt x="f52" y="f53"/>
                  <a:pt x="f52" y="f54"/>
                </a:cubicBezTo>
                <a:lnTo>
                  <a:pt x="f52" y="f55"/>
                </a:lnTo>
                <a:cubicBezTo>
                  <a:pt x="f52" y="f56"/>
                  <a:pt x="f51" y="f4"/>
                  <a:pt x="f50" y="f4"/>
                </a:cubicBezTo>
                <a:lnTo>
                  <a:pt x="f57" y="f4"/>
                </a:lnTo>
                <a:cubicBezTo>
                  <a:pt x="f58" y="f4"/>
                  <a:pt x="f2" y="f56"/>
                  <a:pt x="f2" y="f55"/>
                </a:cubicBezTo>
                <a:lnTo>
                  <a:pt x="f2" y="f54"/>
                </a:lnTo>
                <a:cubicBezTo>
                  <a:pt x="f2" y="f53"/>
                  <a:pt x="f58" y="f33"/>
                  <a:pt x="f57" y="f33"/>
                </a:cubicBezTo>
                <a:lnTo>
                  <a:pt x="f59" y="f33"/>
                </a:lnTo>
                <a:lnTo>
                  <a:pt x="f59" y="f60"/>
                </a:lnTo>
                <a:lnTo>
                  <a:pt x="f61" y="f60"/>
                </a:lnTo>
                <a:cubicBezTo>
                  <a:pt x="f62" y="f63"/>
                  <a:pt x="f64" y="f65"/>
                  <a:pt x="f23" y="f24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91437" tIns="45722" rIns="91437" bIns="45722" anchor="ctr" anchorCtr="1" compatLnSpc="1">
            <a:noAutofit/>
          </a:bodyPr>
          <a:lstStyle/>
          <a:p>
            <a:pPr algn="ctr" defTabSz="914357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 kern="0">
              <a:solidFill>
                <a:srgbClr val="FFFFFF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1" name="Freeform 53">
            <a:extLst>
              <a:ext uri="{FF2B5EF4-FFF2-40B4-BE49-F238E27FC236}">
                <a16:creationId xmlns:a16="http://schemas.microsoft.com/office/drawing/2014/main" id="{92EBD584-CD07-CC84-8B8F-F44A32BB1B90}"/>
              </a:ext>
            </a:extLst>
          </p:cNvPr>
          <p:cNvSpPr/>
          <p:nvPr/>
        </p:nvSpPr>
        <p:spPr>
          <a:xfrm>
            <a:off x="6491761" y="4300968"/>
            <a:ext cx="423995" cy="43473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296406"/>
              <a:gd name="f7" fmla="val 2354521"/>
              <a:gd name="f8" fmla="val 2279640"/>
              <a:gd name="f9" fmla="val 1747818"/>
              <a:gd name="f10" fmla="val 1827546"/>
              <a:gd name="f11" fmla="val 1826304"/>
              <a:gd name="f12" fmla="val 1873723"/>
              <a:gd name="f13" fmla="val 1907635"/>
              <a:gd name="f14" fmla="val 1985737"/>
              <a:gd name="f15" fmla="val 2047488"/>
              <a:gd name="f16" fmla="val 1955104"/>
              <a:gd name="f17" fmla="val 2095900"/>
              <a:gd name="f18" fmla="val 1897166"/>
              <a:gd name="f19" fmla="val 2139232"/>
              <a:gd name="f20" fmla="val 1773393"/>
              <a:gd name="f21" fmla="val 2006999"/>
              <a:gd name="f22" fmla="val 1682537"/>
              <a:gd name="f23" fmla="val 1962549"/>
              <a:gd name="f24" fmla="val 1528613"/>
              <a:gd name="f25" fmla="val 1380482"/>
              <a:gd name="f26" fmla="val 2120816"/>
              <a:gd name="f27" fmla="val 1495542"/>
              <a:gd name="f28" fmla="val 1788127"/>
              <a:gd name="f29" fmla="val 909489"/>
              <a:gd name="f30" fmla="val 1225390"/>
              <a:gd name="f31" fmla="val 414951"/>
              <a:gd name="f32" fmla="val 2322212"/>
              <a:gd name="f33" fmla="val 293184"/>
              <a:gd name="f34" fmla="val 2052845"/>
              <a:gd name="f35" fmla="val 520411"/>
              <a:gd name="f36" fmla="val 767428"/>
              <a:gd name="f37" fmla="val 325060"/>
              <a:gd name="f38" fmla="val 542715"/>
              <a:gd name="f39" fmla="+- 0 0 71458"/>
              <a:gd name="f40" fmla="val 102202"/>
              <a:gd name="f41" fmla="val 11167"/>
              <a:gd name="f42" fmla="val 5505"/>
              <a:gd name="f43" fmla="val 111065"/>
              <a:gd name="f44" fmla="+- 0 0 52229"/>
              <a:gd name="f45" fmla="val 554777"/>
              <a:gd name="f46" fmla="val 358209"/>
              <a:gd name="f47" fmla="val 771719"/>
              <a:gd name="f48" fmla="val 578452"/>
              <a:gd name="f49" fmla="val 2041440"/>
              <a:gd name="f50" fmla="val 514597"/>
              <a:gd name="f51" fmla="val 662729"/>
              <a:gd name="f52" fmla="val 1124906"/>
              <a:gd name="f53" fmla="val 1004182"/>
              <a:gd name="f54" fmla="val 1676517"/>
              <a:gd name="f55" fmla="val 1608523"/>
              <a:gd name="f56" fmla="val 1795262"/>
              <a:gd name="f57" fmla="val 1589016"/>
              <a:gd name="f58" fmla="val 2094931"/>
              <a:gd name="f59" fmla="val 1557316"/>
              <a:gd name="f60" fmla="+- 0 0 -90"/>
              <a:gd name="f61" fmla="*/ f3 1 2296406"/>
              <a:gd name="f62" fmla="*/ f4 1 2354521"/>
              <a:gd name="f63" fmla="+- f7 0 f5"/>
              <a:gd name="f64" fmla="+- f6 0 f5"/>
              <a:gd name="f65" fmla="*/ f60 f0 1"/>
              <a:gd name="f66" fmla="*/ f64 1 2296406"/>
              <a:gd name="f67" fmla="*/ f63 1 2354521"/>
              <a:gd name="f68" fmla="*/ 1495542 f64 1"/>
              <a:gd name="f69" fmla="*/ 909489 f64 1"/>
              <a:gd name="f70" fmla="*/ 414951 f64 1"/>
              <a:gd name="f71" fmla="*/ 293184 f64 1"/>
              <a:gd name="f72" fmla="*/ 520411 f64 1"/>
              <a:gd name="f73" fmla="*/ 11167 f64 1"/>
              <a:gd name="f74" fmla="*/ 771719 f64 1"/>
              <a:gd name="f75" fmla="*/ 2041440 f64 1"/>
              <a:gd name="f76" fmla="*/ 2296406 f64 1"/>
              <a:gd name="f77" fmla="*/ 1124906 f64 1"/>
              <a:gd name="f78" fmla="*/ 1676517 f64 1"/>
              <a:gd name="f79" fmla="*/ 2279640 f64 1"/>
              <a:gd name="f80" fmla="*/ 2094931 f64 1"/>
              <a:gd name="f81" fmla="*/ 1380482 f64 1"/>
              <a:gd name="f82" fmla="*/ 1747818 f63 1"/>
              <a:gd name="f83" fmla="*/ 1528613 f64 1"/>
              <a:gd name="f84" fmla="*/ 2354521 f63 1"/>
              <a:gd name="f85" fmla="*/ 2120816 f63 1"/>
              <a:gd name="f86" fmla="*/ 1788127 f63 1"/>
              <a:gd name="f87" fmla="*/ 1225390 f63 1"/>
              <a:gd name="f88" fmla="*/ 2322212 f63 1"/>
              <a:gd name="f89" fmla="*/ 2052845 f63 1"/>
              <a:gd name="f90" fmla="*/ 767428 f63 1"/>
              <a:gd name="f91" fmla="*/ 5505 f63 1"/>
              <a:gd name="f92" fmla="*/ 578452 f63 1"/>
              <a:gd name="f93" fmla="*/ 514597 f63 1"/>
              <a:gd name="f94" fmla="*/ 662729 f63 1"/>
              <a:gd name="f95" fmla="*/ 1004182 f63 1"/>
              <a:gd name="f96" fmla="*/ 1608523 f63 1"/>
              <a:gd name="f97" fmla="*/ 1557316 f63 1"/>
              <a:gd name="f98" fmla="*/ 1682537 f64 1"/>
              <a:gd name="f99" fmla="*/ 1962549 f63 1"/>
              <a:gd name="f100" fmla="*/ 1955104 f64 1"/>
              <a:gd name="f101" fmla="*/ 2095900 f63 1"/>
              <a:gd name="f102" fmla="*/ 1827546 f64 1"/>
              <a:gd name="f103" fmla="*/ 1826304 f63 1"/>
              <a:gd name="f104" fmla="*/ f65 1 f2"/>
              <a:gd name="f105" fmla="*/ f68 1 2296406"/>
              <a:gd name="f106" fmla="*/ f69 1 2296406"/>
              <a:gd name="f107" fmla="*/ f70 1 2296406"/>
              <a:gd name="f108" fmla="*/ f71 1 2296406"/>
              <a:gd name="f109" fmla="*/ f72 1 2296406"/>
              <a:gd name="f110" fmla="*/ f73 1 2296406"/>
              <a:gd name="f111" fmla="*/ f74 1 2296406"/>
              <a:gd name="f112" fmla="*/ f75 1 2296406"/>
              <a:gd name="f113" fmla="*/ f76 1 2296406"/>
              <a:gd name="f114" fmla="*/ f77 1 2296406"/>
              <a:gd name="f115" fmla="*/ f78 1 2296406"/>
              <a:gd name="f116" fmla="*/ f79 1 2296406"/>
              <a:gd name="f117" fmla="*/ f80 1 2296406"/>
              <a:gd name="f118" fmla="*/ f81 1 2296406"/>
              <a:gd name="f119" fmla="*/ f82 1 2354521"/>
              <a:gd name="f120" fmla="*/ f83 1 2296406"/>
              <a:gd name="f121" fmla="*/ f84 1 2354521"/>
              <a:gd name="f122" fmla="*/ f85 1 2354521"/>
              <a:gd name="f123" fmla="*/ f86 1 2354521"/>
              <a:gd name="f124" fmla="*/ f87 1 2354521"/>
              <a:gd name="f125" fmla="*/ f88 1 2354521"/>
              <a:gd name="f126" fmla="*/ f89 1 2354521"/>
              <a:gd name="f127" fmla="*/ f90 1 2354521"/>
              <a:gd name="f128" fmla="*/ f91 1 2354521"/>
              <a:gd name="f129" fmla="*/ f92 1 2354521"/>
              <a:gd name="f130" fmla="*/ f93 1 2354521"/>
              <a:gd name="f131" fmla="*/ f94 1 2354521"/>
              <a:gd name="f132" fmla="*/ f95 1 2354521"/>
              <a:gd name="f133" fmla="*/ f96 1 2354521"/>
              <a:gd name="f134" fmla="*/ f97 1 2354521"/>
              <a:gd name="f135" fmla="*/ f98 1 2296406"/>
              <a:gd name="f136" fmla="*/ f99 1 2354521"/>
              <a:gd name="f137" fmla="*/ f100 1 2296406"/>
              <a:gd name="f138" fmla="*/ f101 1 2354521"/>
              <a:gd name="f139" fmla="*/ f102 1 2296406"/>
              <a:gd name="f140" fmla="*/ f103 1 2354521"/>
              <a:gd name="f141" fmla="*/ f5 1 f66"/>
              <a:gd name="f142" fmla="*/ f6 1 f66"/>
              <a:gd name="f143" fmla="*/ f5 1 f67"/>
              <a:gd name="f144" fmla="*/ f7 1 f67"/>
              <a:gd name="f145" fmla="+- f104 0 f1"/>
              <a:gd name="f146" fmla="*/ f116 1 f66"/>
              <a:gd name="f147" fmla="*/ f119 1 f67"/>
              <a:gd name="f148" fmla="*/ f139 1 f66"/>
              <a:gd name="f149" fmla="*/ f140 1 f67"/>
              <a:gd name="f150" fmla="*/ f137 1 f66"/>
              <a:gd name="f151" fmla="*/ f138 1 f67"/>
              <a:gd name="f152" fmla="*/ f135 1 f66"/>
              <a:gd name="f153" fmla="*/ f136 1 f67"/>
              <a:gd name="f154" fmla="*/ f120 1 f66"/>
              <a:gd name="f155" fmla="*/ f121 1 f67"/>
              <a:gd name="f156" fmla="*/ f118 1 f66"/>
              <a:gd name="f157" fmla="*/ f122 1 f67"/>
              <a:gd name="f158" fmla="*/ f105 1 f66"/>
              <a:gd name="f159" fmla="*/ f123 1 f67"/>
              <a:gd name="f160" fmla="*/ f106 1 f66"/>
              <a:gd name="f161" fmla="*/ f124 1 f67"/>
              <a:gd name="f162" fmla="*/ f107 1 f66"/>
              <a:gd name="f163" fmla="*/ f125 1 f67"/>
              <a:gd name="f164" fmla="*/ f108 1 f66"/>
              <a:gd name="f165" fmla="*/ f126 1 f67"/>
              <a:gd name="f166" fmla="*/ f109 1 f66"/>
              <a:gd name="f167" fmla="*/ f127 1 f67"/>
              <a:gd name="f168" fmla="*/ f110 1 f66"/>
              <a:gd name="f169" fmla="*/ f128 1 f67"/>
              <a:gd name="f170" fmla="*/ f111 1 f66"/>
              <a:gd name="f171" fmla="*/ f129 1 f67"/>
              <a:gd name="f172" fmla="*/ f112 1 f66"/>
              <a:gd name="f173" fmla="*/ f130 1 f67"/>
              <a:gd name="f174" fmla="*/ f113 1 f66"/>
              <a:gd name="f175" fmla="*/ f131 1 f67"/>
              <a:gd name="f176" fmla="*/ f114 1 f66"/>
              <a:gd name="f177" fmla="*/ f132 1 f67"/>
              <a:gd name="f178" fmla="*/ f115 1 f66"/>
              <a:gd name="f179" fmla="*/ f133 1 f67"/>
              <a:gd name="f180" fmla="*/ f117 1 f66"/>
              <a:gd name="f181" fmla="*/ f134 1 f67"/>
              <a:gd name="f182" fmla="*/ f141 f61 1"/>
              <a:gd name="f183" fmla="*/ f142 f61 1"/>
              <a:gd name="f184" fmla="*/ f144 f62 1"/>
              <a:gd name="f185" fmla="*/ f143 f62 1"/>
              <a:gd name="f186" fmla="*/ f146 f61 1"/>
              <a:gd name="f187" fmla="*/ f147 f62 1"/>
              <a:gd name="f188" fmla="*/ f148 f61 1"/>
              <a:gd name="f189" fmla="*/ f149 f62 1"/>
              <a:gd name="f190" fmla="*/ f150 f61 1"/>
              <a:gd name="f191" fmla="*/ f151 f62 1"/>
              <a:gd name="f192" fmla="*/ f152 f61 1"/>
              <a:gd name="f193" fmla="*/ f153 f62 1"/>
              <a:gd name="f194" fmla="*/ f154 f61 1"/>
              <a:gd name="f195" fmla="*/ f155 f62 1"/>
              <a:gd name="f196" fmla="*/ f156 f61 1"/>
              <a:gd name="f197" fmla="*/ f157 f62 1"/>
              <a:gd name="f198" fmla="*/ f158 f61 1"/>
              <a:gd name="f199" fmla="*/ f159 f62 1"/>
              <a:gd name="f200" fmla="*/ f160 f61 1"/>
              <a:gd name="f201" fmla="*/ f161 f62 1"/>
              <a:gd name="f202" fmla="*/ f162 f61 1"/>
              <a:gd name="f203" fmla="*/ f163 f62 1"/>
              <a:gd name="f204" fmla="*/ f164 f61 1"/>
              <a:gd name="f205" fmla="*/ f165 f62 1"/>
              <a:gd name="f206" fmla="*/ f166 f61 1"/>
              <a:gd name="f207" fmla="*/ f167 f62 1"/>
              <a:gd name="f208" fmla="*/ f168 f61 1"/>
              <a:gd name="f209" fmla="*/ f169 f62 1"/>
              <a:gd name="f210" fmla="*/ f170 f61 1"/>
              <a:gd name="f211" fmla="*/ f171 f62 1"/>
              <a:gd name="f212" fmla="*/ f172 f61 1"/>
              <a:gd name="f213" fmla="*/ f173 f62 1"/>
              <a:gd name="f214" fmla="*/ f174 f61 1"/>
              <a:gd name="f215" fmla="*/ f175 f62 1"/>
              <a:gd name="f216" fmla="*/ f176 f61 1"/>
              <a:gd name="f217" fmla="*/ f177 f62 1"/>
              <a:gd name="f218" fmla="*/ f178 f61 1"/>
              <a:gd name="f219" fmla="*/ f179 f62 1"/>
              <a:gd name="f220" fmla="*/ f180 f61 1"/>
              <a:gd name="f221" fmla="*/ f181 f6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45">
                <a:pos x="f186" y="f187"/>
              </a:cxn>
              <a:cxn ang="f145">
                <a:pos x="f188" y="f189"/>
              </a:cxn>
              <a:cxn ang="f145">
                <a:pos x="f190" y="f191"/>
              </a:cxn>
              <a:cxn ang="f145">
                <a:pos x="f192" y="f193"/>
              </a:cxn>
              <a:cxn ang="f145">
                <a:pos x="f194" y="f195"/>
              </a:cxn>
              <a:cxn ang="f145">
                <a:pos x="f196" y="f197"/>
              </a:cxn>
              <a:cxn ang="f145">
                <a:pos x="f198" y="f199"/>
              </a:cxn>
              <a:cxn ang="f145">
                <a:pos x="f200" y="f201"/>
              </a:cxn>
              <a:cxn ang="f145">
                <a:pos x="f202" y="f203"/>
              </a:cxn>
              <a:cxn ang="f145">
                <a:pos x="f204" y="f205"/>
              </a:cxn>
              <a:cxn ang="f145">
                <a:pos x="f206" y="f207"/>
              </a:cxn>
              <a:cxn ang="f145">
                <a:pos x="f208" y="f209"/>
              </a:cxn>
              <a:cxn ang="f145">
                <a:pos x="f210" y="f211"/>
              </a:cxn>
              <a:cxn ang="f145">
                <a:pos x="f212" y="f213"/>
              </a:cxn>
              <a:cxn ang="f145">
                <a:pos x="f214" y="f215"/>
              </a:cxn>
              <a:cxn ang="f145">
                <a:pos x="f216" y="f217"/>
              </a:cxn>
              <a:cxn ang="f145">
                <a:pos x="f218" y="f219"/>
              </a:cxn>
              <a:cxn ang="f145">
                <a:pos x="f220" y="f221"/>
              </a:cxn>
            </a:cxnLst>
            <a:rect l="f182" t="f185" r="f183" b="f184"/>
            <a:pathLst>
              <a:path w="2296406" h="2354521">
                <a:moveTo>
                  <a:pt x="f8" y="f9"/>
                </a:moveTo>
                <a:lnTo>
                  <a:pt x="f10" y="f11"/>
                </a:lnTo>
                <a:cubicBezTo>
                  <a:pt x="f12" y="f13"/>
                  <a:pt x="f14" y="f15"/>
                  <a:pt x="f16" y="f17"/>
                </a:cubicBezTo>
                <a:cubicBezTo>
                  <a:pt x="f18" y="f19"/>
                  <a:pt x="f20" y="f21"/>
                  <a:pt x="f22" y="f23"/>
                </a:cubicBezTo>
                <a:lnTo>
                  <a:pt x="f24" y="f7"/>
                </a:lnTo>
                <a:lnTo>
                  <a:pt x="f25" y="f26"/>
                </a:lnTo>
                <a:lnTo>
                  <a:pt x="f27" y="f28"/>
                </a:lnTo>
                <a:lnTo>
                  <a:pt x="f29" y="f30"/>
                </a:lnTo>
                <a:lnTo>
                  <a:pt x="f31" y="f32"/>
                </a:lnTo>
                <a:lnTo>
                  <a:pt x="f33" y="f34"/>
                </a:lnTo>
                <a:lnTo>
                  <a:pt x="f35" y="f36"/>
                </a:lnTo>
                <a:cubicBezTo>
                  <a:pt x="f37" y="f38"/>
                  <a:pt x="f39" y="f40"/>
                  <a:pt x="f41" y="f42"/>
                </a:cubicBezTo>
                <a:cubicBezTo>
                  <a:pt x="f43" y="f44"/>
                  <a:pt x="f45" y="f46"/>
                  <a:pt x="f47" y="f48"/>
                </a:cubicBezTo>
                <a:lnTo>
                  <a:pt x="f49" y="f50"/>
                </a:lnTo>
                <a:lnTo>
                  <a:pt x="f6" y="f51"/>
                </a:lnTo>
                <a:lnTo>
                  <a:pt x="f52" y="f53"/>
                </a:lnTo>
                <a:lnTo>
                  <a:pt x="f54" y="f55"/>
                </a:lnTo>
                <a:cubicBezTo>
                  <a:pt x="f56" y="f57"/>
                  <a:pt x="f58" y="f59"/>
                  <a:pt x="f58" y="f59"/>
                </a:cubicBezTo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91437" tIns="45722" rIns="91437" bIns="45722" anchor="ctr" anchorCtr="1" compatLnSpc="1">
            <a:noAutofit/>
          </a:bodyPr>
          <a:lstStyle/>
          <a:p>
            <a:pPr algn="ctr" defTabSz="914357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 kern="0">
              <a:solidFill>
                <a:srgbClr val="000000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2" name="Block Arc 10">
            <a:extLst>
              <a:ext uri="{FF2B5EF4-FFF2-40B4-BE49-F238E27FC236}">
                <a16:creationId xmlns:a16="http://schemas.microsoft.com/office/drawing/2014/main" id="{9CDF5229-F4D0-A69E-2CE3-D451F94B08E6}"/>
              </a:ext>
            </a:extLst>
          </p:cNvPr>
          <p:cNvSpPr/>
          <p:nvPr/>
        </p:nvSpPr>
        <p:spPr>
          <a:xfrm>
            <a:off x="2677300" y="3482088"/>
            <a:ext cx="521462" cy="353214"/>
          </a:xfrm>
          <a:custGeom>
            <a:avLst/>
            <a:gdLst>
              <a:gd name="f0" fmla="val w"/>
              <a:gd name="f1" fmla="val h"/>
              <a:gd name="f2" fmla="val 0"/>
              <a:gd name="f3" fmla="val 3219104"/>
              <a:gd name="f4" fmla="val 2180445"/>
              <a:gd name="f5" fmla="val 631935"/>
              <a:gd name="f6" fmla="val 660566"/>
              <a:gd name="f7" fmla="val 582229"/>
              <a:gd name="f8" fmla="val 541935"/>
              <a:gd name="f9" fmla="val 700860"/>
              <a:gd name="f10" fmla="val 750566"/>
              <a:gd name="f11" fmla="val 800272"/>
              <a:gd name="f12" fmla="val 840566"/>
              <a:gd name="f13" fmla="val 681641"/>
              <a:gd name="f14" fmla="val 721935"/>
              <a:gd name="f15" fmla="val 2920524"/>
              <a:gd name="f16" fmla="val 132986"/>
              <a:gd name="f17" fmla="val 2884582"/>
              <a:gd name="f18" fmla="val 2855445"/>
              <a:gd name="f19" fmla="val 171564"/>
              <a:gd name="f20" fmla="val 219152"/>
              <a:gd name="f21" fmla="val 266740"/>
              <a:gd name="f22" fmla="val 305318"/>
              <a:gd name="f23" fmla="val 2956466"/>
              <a:gd name="f24" fmla="val 2985603"/>
              <a:gd name="f25" fmla="val 1840097"/>
              <a:gd name="f26" fmla="val 123357"/>
              <a:gd name="f27" fmla="val 1690593"/>
              <a:gd name="f28" fmla="val 125267"/>
              <a:gd name="f29" fmla="val 1541569"/>
              <a:gd name="f30" fmla="val 163386"/>
              <a:gd name="f31" fmla="val 1407089"/>
              <a:gd name="f32" fmla="val 237534"/>
              <a:gd name="f33" fmla="val 1442443"/>
              <a:gd name="f34" fmla="val 299445"/>
              <a:gd name="f35" fmla="val 1690026"/>
              <a:gd name="f36" fmla="val 162934"/>
              <a:gd name="f37" fmla="val 1991162"/>
              <a:gd name="f38" fmla="val 159087"/>
              <a:gd name="f39" fmla="val 2242273"/>
              <a:gd name="f40" fmla="val 289227"/>
              <a:gd name="f41" fmla="val 2275978"/>
              <a:gd name="f42" fmla="val 226435"/>
              <a:gd name="f43" fmla="val 2139582"/>
              <a:gd name="f44" fmla="val 155746"/>
              <a:gd name="f45" fmla="val 1989600"/>
              <a:gd name="f46" fmla="val 121447"/>
              <a:gd name="f47" fmla="val 1808744"/>
              <a:gd name="f48" fmla="val 1233"/>
              <a:gd name="f49" fmla="val 2156106"/>
              <a:gd name="f50" fmla="+- 0 0 14520"/>
              <a:gd name="f51" fmla="val 2554236"/>
              <a:gd name="f52" fmla="val 122009"/>
              <a:gd name="f53" fmla="val 2727916"/>
              <a:gd name="f54" fmla="val 332053"/>
              <a:gd name="f55" fmla="val 2797407"/>
              <a:gd name="f56" fmla="val 426906"/>
              <a:gd name="f57" fmla="val 2816730"/>
              <a:gd name="f58" fmla="val 407744"/>
              <a:gd name="f59" fmla="val 2822914"/>
              <a:gd name="f60" fmla="val 396798"/>
              <a:gd name="f61" fmla="val 2848347"/>
              <a:gd name="f62" fmla="val 374270"/>
              <a:gd name="f63" fmla="val 2789714"/>
              <a:gd name="f64" fmla="val 335227"/>
              <a:gd name="f65" fmla="val 2770554"/>
              <a:gd name="f66" fmla="val 301522"/>
              <a:gd name="f67" fmla="val 211287"/>
              <a:gd name="f68" fmla="val 109060"/>
              <a:gd name="f69" fmla="val 2826850"/>
              <a:gd name="f70" fmla="val 34523"/>
              <a:gd name="f71" fmla="val 2918697"/>
              <a:gd name="f72" fmla="val 33333"/>
              <a:gd name="f73" fmla="val 3010544"/>
              <a:gd name="f74" fmla="val 32143"/>
              <a:gd name="f75" fmla="val 3068737"/>
              <a:gd name="f76" fmla="val 122977"/>
              <a:gd name="f77" fmla="val 3064459"/>
              <a:gd name="f78" fmla="val 218431"/>
              <a:gd name="f79" fmla="val 3062319"/>
              <a:gd name="f80" fmla="val 266188"/>
              <a:gd name="f81" fmla="val 3063213"/>
              <a:gd name="f82" fmla="val 242475"/>
              <a:gd name="f83" fmla="val 3054577"/>
              <a:gd name="f84" fmla="val 285936"/>
              <a:gd name="f85" fmla="val 3088600"/>
              <a:gd name="f86" fmla="val 260795"/>
              <a:gd name="f87" fmla="val 3146396"/>
              <a:gd name="f88" fmla="val 297212"/>
              <a:gd name="f89" fmla="val 3198377"/>
              <a:gd name="f90" fmla="val 27802"/>
              <a:gd name="f91" fmla="val 3270974"/>
              <a:gd name="f92" fmla="val 270322"/>
              <a:gd name="f93" fmla="val 3142267"/>
              <a:gd name="f94" fmla="val 378871"/>
              <a:gd name="f95" fmla="val 2977023"/>
              <a:gd name="f96" fmla="val 405424"/>
              <a:gd name="f97" fmla="val 2937650"/>
              <a:gd name="f98" fmla="val 455263"/>
              <a:gd name="f99" fmla="val 2906651"/>
              <a:gd name="f100" fmla="val 507366"/>
              <a:gd name="f101" fmla="val 2854455"/>
              <a:gd name="f102" fmla="val 531728"/>
              <a:gd name="f103" fmla="val 2854593"/>
              <a:gd name="f104" fmla="val 531917"/>
              <a:gd name="f105" fmla="val 2854687"/>
              <a:gd name="f106" fmla="val 532126"/>
              <a:gd name="f107" fmla="val 2854781"/>
              <a:gd name="f108" fmla="val 532336"/>
              <a:gd name="f109" fmla="val 2914835"/>
              <a:gd name="f110" fmla="val 719911"/>
              <a:gd name="f111" fmla="val 2982387"/>
              <a:gd name="f112" fmla="val 1030651"/>
              <a:gd name="f113" fmla="val 2875068"/>
              <a:gd name="f114" fmla="val 1334999"/>
              <a:gd name="f115" fmla="val 2751965"/>
              <a:gd name="f116" fmla="val 1458417"/>
              <a:gd name="f117" fmla="val 2718119"/>
              <a:gd name="f118" fmla="val 1752479"/>
              <a:gd name="f119" fmla="val 2636178"/>
              <a:gd name="f120" fmla="val 1904762"/>
              <a:gd name="f121" fmla="val 2564924"/>
              <a:gd name="f122" fmla="val 2133185"/>
              <a:gd name="f123" fmla="val 2548001"/>
              <a:gd name="f124" fmla="val 2174319"/>
              <a:gd name="f125" fmla="val 2290597"/>
              <a:gd name="f126" fmla="val 2162941"/>
              <a:gd name="f127" fmla="val 2284362"/>
              <a:gd name="f128" fmla="val 2130560"/>
              <a:gd name="f129" fmla="val 2253189"/>
              <a:gd name="f130" fmla="val 1989654"/>
              <a:gd name="f131" fmla="val 2205984"/>
              <a:gd name="f132" fmla="val 1832997"/>
              <a:gd name="f133" fmla="val 2190842"/>
              <a:gd name="f134" fmla="val 1681589"/>
              <a:gd name="f135" fmla="val 1937891"/>
              <a:gd name="f136" fmla="val 1727975"/>
              <a:gd name="f137" fmla="val 1628829"/>
              <a:gd name="f138" fmla="val 1727099"/>
              <a:gd name="f139" fmla="val 1429318"/>
              <a:gd name="f140" fmla="val 1710471"/>
              <a:gd name="f141" fmla="val 1387456"/>
              <a:gd name="f142" fmla="val 1891634"/>
              <a:gd name="f143" fmla="val 1268107"/>
              <a:gd name="f144" fmla="val 2057044"/>
              <a:gd name="f145" fmla="val 1143413"/>
              <a:gd name="f146" fmla="val 943012"/>
              <a:gd name="f147" fmla="val 894916"/>
              <a:gd name="f148" fmla="val 2170818"/>
              <a:gd name="f149" fmla="val 902932"/>
              <a:gd name="f150" fmla="val 1825120"/>
              <a:gd name="f151" fmla="val 910948"/>
              <a:gd name="f152" fmla="val 1650083"/>
              <a:gd name="f153" fmla="val 600994"/>
              <a:gd name="f154" fmla="val 1508303"/>
              <a:gd name="f155" fmla="+- 0 0 80369"/>
              <a:gd name="f156" fmla="val 1319263"/>
              <a:gd name="f157" fmla="val 7807"/>
              <a:gd name="f158" fmla="val 838786"/>
              <a:gd name="f159" fmla="val 13151"/>
              <a:gd name="f160" fmla="val 796777"/>
              <a:gd name="f161" fmla="val 184160"/>
              <a:gd name="f162" fmla="val 802028"/>
              <a:gd name="f163" fmla="val 275009"/>
              <a:gd name="f164" fmla="val 799402"/>
              <a:gd name="f165" fmla="val 369419"/>
              <a:gd name="f166" fmla="val 659373"/>
              <a:gd name="f167" fmla="val 418407"/>
              <a:gd name="f168" fmla="val 582356"/>
              <a:gd name="f169" fmla="val 555570"/>
              <a:gd name="f170" fmla="val 465957"/>
              <a:gd name="f171" fmla="val 547554"/>
              <a:gd name="f172" fmla="val 374062"/>
              <a:gd name="f173" fmla="val 496786"/>
              <a:gd name="f174" fmla="val 206026"/>
              <a:gd name="f175" fmla="val 531522"/>
              <a:gd name="f176" fmla="val 190273"/>
              <a:gd name="f177" fmla="val 764877"/>
              <a:gd name="f178" fmla="val 64246"/>
              <a:gd name="f179" fmla="val 803177"/>
              <a:gd name="f180" fmla="val 250661"/>
              <a:gd name="f181" fmla="val 924308"/>
              <a:gd name="f182" fmla="val 355683"/>
              <a:gd name="f183" fmla="val 1130053"/>
              <a:gd name="f184" fmla="val 143013"/>
              <a:gd name="f185" fmla="val 1554903"/>
              <a:gd name="f186" fmla="val 11735"/>
              <a:gd name="f187" fmla="*/ f0 1 3219104"/>
              <a:gd name="f188" fmla="*/ f1 1 2180445"/>
              <a:gd name="f189" fmla="+- f4 0 f2"/>
              <a:gd name="f190" fmla="+- f3 0 f2"/>
              <a:gd name="f191" fmla="*/ f190 1 3219104"/>
              <a:gd name="f192" fmla="*/ f189 1 2180445"/>
              <a:gd name="f193" fmla="*/ f2 1 f191"/>
              <a:gd name="f194" fmla="*/ f3 1 f191"/>
              <a:gd name="f195" fmla="*/ f2 1 f192"/>
              <a:gd name="f196" fmla="*/ f4 1 f192"/>
              <a:gd name="f197" fmla="*/ f193 f187 1"/>
              <a:gd name="f198" fmla="*/ f194 f187 1"/>
              <a:gd name="f199" fmla="*/ f196 f188 1"/>
              <a:gd name="f200" fmla="*/ f195 f18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7" t="f200" r="f198" b="f199"/>
            <a:pathLst>
              <a:path w="3219104" h="2180445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cubicBezTo>
                  <a:pt x="f8" y="f11"/>
                  <a:pt x="f7" y="f12"/>
                  <a:pt x="f5" y="f12"/>
                </a:cubicBezTo>
                <a:cubicBezTo>
                  <a:pt x="f13" y="f12"/>
                  <a:pt x="f14" y="f11"/>
                  <a:pt x="f14" y="f10"/>
                </a:cubicBezTo>
                <a:cubicBezTo>
                  <a:pt x="f14" y="f9"/>
                  <a:pt x="f13" y="f6"/>
                  <a:pt x="f5" y="f6"/>
                </a:cubicBezTo>
                <a:close/>
                <a:moveTo>
                  <a:pt x="f15" y="f16"/>
                </a:moveTo>
                <a:cubicBezTo>
                  <a:pt x="f17" y="f16"/>
                  <a:pt x="f18" y="f19"/>
                  <a:pt x="f18" y="f20"/>
                </a:cubicBezTo>
                <a:cubicBezTo>
                  <a:pt x="f18" y="f21"/>
                  <a:pt x="f17" y="f22"/>
                  <a:pt x="f15" y="f22"/>
                </a:cubicBezTo>
                <a:cubicBezTo>
                  <a:pt x="f23" y="f22"/>
                  <a:pt x="f24" y="f21"/>
                  <a:pt x="f24" y="f20"/>
                </a:cubicBezTo>
                <a:cubicBezTo>
                  <a:pt x="f24" y="f19"/>
                  <a:pt x="f23" y="f16"/>
                  <a:pt x="f15" y="f16"/>
                </a:cubicBezTo>
                <a:close/>
                <a:moveTo>
                  <a:pt x="f25" y="f26"/>
                </a:moveTo>
                <a:cubicBezTo>
                  <a:pt x="f27" y="f28"/>
                  <a:pt x="f29" y="f30"/>
                  <a:pt x="f31" y="f32"/>
                </a:cubicBezTo>
                <a:lnTo>
                  <a:pt x="f33" y="f34"/>
                </a:lnTo>
                <a:cubicBezTo>
                  <a:pt x="f35" y="f36"/>
                  <a:pt x="f37" y="f38"/>
                  <a:pt x="f39" y="f40"/>
                </a:cubicBezTo>
                <a:lnTo>
                  <a:pt x="f41" y="f42"/>
                </a:lnTo>
                <a:cubicBezTo>
                  <a:pt x="f43" y="f44"/>
                  <a:pt x="f45" y="f46"/>
                  <a:pt x="f25" y="f26"/>
                </a:cubicBezTo>
                <a:close/>
                <a:moveTo>
                  <a:pt x="f47" y="f48"/>
                </a:moveTo>
                <a:cubicBezTo>
                  <a:pt x="f49" y="f50"/>
                  <a:pt x="f51" y="f52"/>
                  <a:pt x="f53" y="f54"/>
                </a:cubicBezTo>
                <a:lnTo>
                  <a:pt x="f55" y="f56"/>
                </a:lnTo>
                <a:cubicBezTo>
                  <a:pt x="f57" y="f58"/>
                  <a:pt x="f59" y="f60"/>
                  <a:pt x="f61" y="f62"/>
                </a:cubicBezTo>
                <a:cubicBezTo>
                  <a:pt x="f63" y="f64"/>
                  <a:pt x="f65" y="f66"/>
                  <a:pt x="f65" y="f67"/>
                </a:cubicBezTo>
                <a:cubicBezTo>
                  <a:pt x="f65" y="f68"/>
                  <a:pt x="f69" y="f70"/>
                  <a:pt x="f71" y="f72"/>
                </a:cubicBezTo>
                <a:cubicBezTo>
                  <a:pt x="f73" y="f74"/>
                  <a:pt x="f75" y="f76"/>
                  <a:pt x="f77" y="f78"/>
                </a:cubicBezTo>
                <a:cubicBezTo>
                  <a:pt x="f79" y="f80"/>
                  <a:pt x="f81" y="f82"/>
                  <a:pt x="f83" y="f84"/>
                </a:cubicBezTo>
                <a:cubicBezTo>
                  <a:pt x="f85" y="f86"/>
                  <a:pt x="f87" y="f88"/>
                  <a:pt x="f89" y="f90"/>
                </a:cubicBezTo>
                <a:cubicBezTo>
                  <a:pt x="f91" y="f92"/>
                  <a:pt x="f93" y="f94"/>
                  <a:pt x="f95" y="f96"/>
                </a:cubicBezTo>
                <a:cubicBezTo>
                  <a:pt x="f97" y="f98"/>
                  <a:pt x="f99" y="f100"/>
                  <a:pt x="f101" y="f102"/>
                </a:cubicBezTo>
                <a:cubicBezTo>
                  <a:pt x="f103" y="f104"/>
                  <a:pt x="f105" y="f106"/>
                  <a:pt x="f107" y="f108"/>
                </a:cubicBezTo>
                <a:lnTo>
                  <a:pt x="f109" y="f110"/>
                </a:lnTo>
                <a:cubicBezTo>
                  <a:pt x="f111" y="f112"/>
                  <a:pt x="f113" y="f114"/>
                  <a:pt x="f115" y="f116"/>
                </a:cubicBezTo>
                <a:cubicBezTo>
                  <a:pt x="f117" y="f118"/>
                  <a:pt x="f119" y="f120"/>
                  <a:pt x="f121" y="f122"/>
                </a:cubicBezTo>
                <a:cubicBezTo>
                  <a:pt x="f123" y="f124"/>
                  <a:pt x="f125" y="f126"/>
                  <a:pt x="f127" y="f128"/>
                </a:cubicBezTo>
                <a:cubicBezTo>
                  <a:pt x="f129" y="f130"/>
                  <a:pt x="f131" y="f132"/>
                  <a:pt x="f133" y="f134"/>
                </a:cubicBezTo>
                <a:cubicBezTo>
                  <a:pt x="f135" y="f136"/>
                  <a:pt x="f137" y="f138"/>
                  <a:pt x="f139" y="f140"/>
                </a:cubicBezTo>
                <a:cubicBezTo>
                  <a:pt x="f141" y="f142"/>
                  <a:pt x="f143" y="f144"/>
                  <a:pt x="f145" y="f4"/>
                </a:cubicBezTo>
                <a:lnTo>
                  <a:pt x="f146" y="f4"/>
                </a:lnTo>
                <a:cubicBezTo>
                  <a:pt x="f147" y="f148"/>
                  <a:pt x="f149" y="f150"/>
                  <a:pt x="f151" y="f152"/>
                </a:cubicBezTo>
                <a:cubicBezTo>
                  <a:pt x="f153" y="f154"/>
                  <a:pt x="f155" y="f156"/>
                  <a:pt x="f157" y="f158"/>
                </a:cubicBezTo>
                <a:cubicBezTo>
                  <a:pt x="f159" y="f160"/>
                  <a:pt x="f161" y="f162"/>
                  <a:pt x="f163" y="f164"/>
                </a:cubicBezTo>
                <a:cubicBezTo>
                  <a:pt x="f165" y="f166"/>
                  <a:pt x="f167" y="f168"/>
                  <a:pt x="f169" y="f170"/>
                </a:cubicBezTo>
                <a:cubicBezTo>
                  <a:pt x="f171" y="f172"/>
                  <a:pt x="f173" y="f174"/>
                  <a:pt x="f175" y="f176"/>
                </a:cubicBezTo>
                <a:cubicBezTo>
                  <a:pt x="f177" y="f178"/>
                  <a:pt x="f179" y="f180"/>
                  <a:pt x="f181" y="f182"/>
                </a:cubicBezTo>
                <a:cubicBezTo>
                  <a:pt x="f183" y="f184"/>
                  <a:pt x="f185" y="f186"/>
                  <a:pt x="f47" y="f48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91437" tIns="45722" rIns="91437" bIns="45722" anchor="ctr" anchorCtr="1" compatLnSpc="1">
            <a:noAutofit/>
          </a:bodyPr>
          <a:lstStyle/>
          <a:p>
            <a:pPr algn="ctr" defTabSz="914357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 kern="0">
              <a:solidFill>
                <a:srgbClr val="FFFFFF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3" name="Freeform 55">
            <a:extLst>
              <a:ext uri="{FF2B5EF4-FFF2-40B4-BE49-F238E27FC236}">
                <a16:creationId xmlns:a16="http://schemas.microsoft.com/office/drawing/2014/main" id="{62D0CE22-684E-6471-0BA8-4909D4BD8C00}"/>
              </a:ext>
            </a:extLst>
          </p:cNvPr>
          <p:cNvSpPr/>
          <p:nvPr/>
        </p:nvSpPr>
        <p:spPr>
          <a:xfrm>
            <a:off x="2219494" y="4128461"/>
            <a:ext cx="268285" cy="657387"/>
          </a:xfrm>
          <a:custGeom>
            <a:avLst/>
            <a:gdLst>
              <a:gd name="f0" fmla="val w"/>
              <a:gd name="f1" fmla="val h"/>
              <a:gd name="f2" fmla="val 0"/>
              <a:gd name="f3" fmla="val 1060423"/>
              <a:gd name="f4" fmla="val 2598393"/>
              <a:gd name="f5" fmla="val 511607"/>
              <a:gd name="f6" fmla="val 1989888"/>
              <a:gd name="f7" fmla="val 421916"/>
              <a:gd name="f8" fmla="val 2038892"/>
              <a:gd name="f9" fmla="val 392123"/>
              <a:gd name="f10" fmla="val 2248491"/>
              <a:gd name="f11" fmla="val 577615"/>
              <a:gd name="f12" fmla="val 2379095"/>
              <a:gd name="f13" fmla="val 531205"/>
              <a:gd name="f14" fmla="val 2257454"/>
              <a:gd name="f15" fmla="val 562054"/>
              <a:gd name="f16" fmla="val 2197447"/>
              <a:gd name="f17" fmla="val 592034"/>
              <a:gd name="f18" fmla="val 2136572"/>
              <a:gd name="f19" fmla="val 592534"/>
              <a:gd name="f20" fmla="val 2167519"/>
              <a:gd name="f21" fmla="val 560915"/>
              <a:gd name="f22" fmla="val 2234057"/>
              <a:gd name="f23" fmla="val 638675"/>
              <a:gd name="f24" fmla="val 2272816"/>
              <a:gd name="f25" fmla="val 602283"/>
              <a:gd name="f26" fmla="val 2156226"/>
              <a:gd name="f27" fmla="val 756001"/>
              <a:gd name="f28" fmla="val 2119500"/>
              <a:gd name="f29" fmla="val 594605"/>
              <a:gd name="f30" fmla="val 1990756"/>
              <a:gd name="f31" fmla="val 828052"/>
              <a:gd name="f32" fmla="val 2024484"/>
              <a:gd name="f33" fmla="val 759407"/>
              <a:gd name="f34" fmla="val 2143283"/>
              <a:gd name="f35" fmla="val 814896"/>
              <a:gd name="f36" fmla="val 2262952"/>
              <a:gd name="f37" fmla="val 774295"/>
              <a:gd name="f38" fmla="val 2270013"/>
              <a:gd name="f39" fmla="val 715464"/>
              <a:gd name="f40" fmla="val 2161619"/>
              <a:gd name="f41" fmla="val 728685"/>
              <a:gd name="f42" fmla="val 2212952"/>
              <a:gd name="f43" fmla="val 798068"/>
              <a:gd name="f44" fmla="val 2415798"/>
              <a:gd name="f45" fmla="val 590532"/>
              <a:gd name="f46" fmla="val 2421590"/>
              <a:gd name="f47" fmla="val 656442"/>
              <a:gd name="f48" fmla="val 451592"/>
              <a:gd name="f49" fmla="val 2586815"/>
              <a:gd name="f50" fmla="val 511509"/>
              <a:gd name="f51" fmla="val 2396411"/>
              <a:gd name="f52" fmla="val 415171"/>
              <a:gd name="f53" fmla="val 2350110"/>
              <a:gd name="f54" fmla="val 389023"/>
              <a:gd name="f55" fmla="val 2345435"/>
              <a:gd name="f56" fmla="val 357666"/>
              <a:gd name="f57" fmla="val 2366802"/>
              <a:gd name="f58" fmla="val 415723"/>
              <a:gd name="f59" fmla="val 2461957"/>
              <a:gd name="f60" fmla="val 77590"/>
              <a:gd name="f61" fmla="val 2209980"/>
              <a:gd name="f62" fmla="val 314998"/>
              <a:gd name="f63" fmla="val 2004011"/>
              <a:gd name="f64" fmla="val 344786"/>
              <a:gd name="f65" fmla="val 1884983"/>
              <a:gd name="f66" fmla="val 722598"/>
              <a:gd name="f67" fmla="val 716460"/>
              <a:gd name="f68" fmla="val 1906965"/>
              <a:gd name="f69" fmla="val 711917"/>
              <a:gd name="f70" fmla="val 1928321"/>
              <a:gd name="f71" fmla="val 707988"/>
              <a:gd name="f72" fmla="val 1948728"/>
              <a:gd name="f73" fmla="val 357819"/>
              <a:gd name="f74" fmla="val 1948059"/>
              <a:gd name="f75" fmla="val 530212"/>
              <a:gd name="f76" fmla="val 651224"/>
              <a:gd name="f77" fmla="val 585486"/>
              <a:gd name="f78" fmla="val 630294"/>
              <a:gd name="f79" fmla="val 696033"/>
              <a:gd name="f80" fmla="val 751307"/>
              <a:gd name="f81" fmla="val 806581"/>
              <a:gd name="f82" fmla="val 851389"/>
              <a:gd name="f83" fmla="val 474938"/>
              <a:gd name="f84" fmla="val 430129"/>
              <a:gd name="f85" fmla="val 551141"/>
              <a:gd name="f86" fmla="val 419664"/>
              <a:gd name="f87" fmla="val 330046"/>
              <a:gd name="f88" fmla="val 640759"/>
              <a:gd name="f89" fmla="val 861855"/>
              <a:gd name="f90" fmla="val 951472"/>
              <a:gd name="f91" fmla="val 640760"/>
              <a:gd name="f92" fmla="val 730377"/>
              <a:gd name="f93" fmla="val 286245"/>
              <a:gd name="f94" fmla="val 353827"/>
              <a:gd name="f95" fmla="val 438132"/>
              <a:gd name="f96" fmla="val 439406"/>
              <a:gd name="f97" fmla="val 623290"/>
              <a:gd name="f98" fmla="val 440561"/>
              <a:gd name="f99" fmla="val 776100"/>
              <a:gd name="f100" fmla="val 356932"/>
              <a:gd name="f101" fmla="val 941305"/>
              <a:gd name="f102" fmla="val 720175"/>
              <a:gd name="f103" fmla="val 898096"/>
              <a:gd name="f104" fmla="val 1115325"/>
              <a:gd name="f105" fmla="val 825241"/>
              <a:gd name="f106" fmla="val 1447764"/>
              <a:gd name="f107" fmla="val 1673413"/>
              <a:gd name="f108" fmla="val 1021935"/>
              <a:gd name="f109" fmla="val 1978110"/>
              <a:gd name="f110" fmla="val 745125"/>
              <a:gd name="f111" fmla="val 1786699"/>
              <a:gd name="f112" fmla="val 734250"/>
              <a:gd name="f113" fmla="val 1834148"/>
              <a:gd name="f114" fmla="val 332991"/>
              <a:gd name="f115" fmla="val 330005"/>
              <a:gd name="f116" fmla="val 1820736"/>
              <a:gd name="f117" fmla="val 326662"/>
              <a:gd name="f118" fmla="val 1807037"/>
              <a:gd name="f119" fmla="val 323192"/>
              <a:gd name="f120" fmla="val 1793020"/>
              <a:gd name="f121" fmla="val 38489"/>
              <a:gd name="f122" fmla="val 1685191"/>
              <a:gd name="f123" fmla="val 237343"/>
              <a:gd name="f124" fmla="val 1457469"/>
              <a:gd name="f125" fmla="val 238009"/>
              <a:gd name="f126" fmla="val 1459571"/>
              <a:gd name="f127" fmla="val 242012"/>
              <a:gd name="f128" fmla="val 1446515"/>
              <a:gd name="f129" fmla="val 171205"/>
              <a:gd name="f130" fmla="val 1115067"/>
              <a:gd name="f131" fmla="val 127758"/>
              <a:gd name="f132" fmla="val 714059"/>
              <a:gd name="f133" fmla="val 527942"/>
              <a:gd name="f134" fmla="val 622760"/>
              <a:gd name="f135" fmla="val 95693"/>
              <a:gd name="f136" fmla="val 695048"/>
              <a:gd name="f137" fmla="val 196745"/>
              <a:gd name="f138" fmla="val 748164"/>
              <a:gd name="f139" fmla="val 301374"/>
              <a:gd name="f140" fmla="val 612692"/>
              <a:gd name="f141" fmla="val 376844"/>
              <a:gd name="f142" fmla="val 447588"/>
              <a:gd name="f143" fmla="val 375495"/>
              <a:gd name="f144" fmla="val 312997"/>
              <a:gd name="f145" fmla="val 298024"/>
              <a:gd name="f146" fmla="val 364591"/>
              <a:gd name="f147" fmla="val 193505"/>
              <a:gd name="f148" fmla="val 435080"/>
              <a:gd name="f149" fmla="val 93397"/>
              <a:gd name="f150" fmla="*/ f0 1 1060423"/>
              <a:gd name="f151" fmla="*/ f1 1 2598393"/>
              <a:gd name="f152" fmla="+- f4 0 f2"/>
              <a:gd name="f153" fmla="+- f3 0 f2"/>
              <a:gd name="f154" fmla="*/ f153 1 1060423"/>
              <a:gd name="f155" fmla="*/ f152 1 2598393"/>
              <a:gd name="f156" fmla="*/ f2 1 f154"/>
              <a:gd name="f157" fmla="*/ f3 1 f154"/>
              <a:gd name="f158" fmla="*/ f2 1 f155"/>
              <a:gd name="f159" fmla="*/ f4 1 f155"/>
              <a:gd name="f160" fmla="*/ f156 f150 1"/>
              <a:gd name="f161" fmla="*/ f157 f150 1"/>
              <a:gd name="f162" fmla="*/ f159 f151 1"/>
              <a:gd name="f163" fmla="*/ f158 f15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60" t="f163" r="f161" b="f162"/>
            <a:pathLst>
              <a:path w="1060423" h="2598393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27" y="f28"/>
                  <a:pt x="f29" y="f30"/>
                </a:cubicBezTo>
                <a:cubicBezTo>
                  <a:pt x="f31" y="f32"/>
                  <a:pt x="f33" y="f34"/>
                  <a:pt x="f35" y="f36"/>
                </a:cubicBezTo>
                <a:cubicBezTo>
                  <a:pt x="f37" y="f38"/>
                  <a:pt x="f39" y="f40"/>
                  <a:pt x="f41" y="f42"/>
                </a:cubicBezTo>
                <a:cubicBezTo>
                  <a:pt x="f43" y="f44"/>
                  <a:pt x="f45" y="f46"/>
                  <a:pt x="f47" y="f4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8" y="f59"/>
                </a:cubicBezTo>
                <a:cubicBezTo>
                  <a:pt x="f60" y="f61"/>
                  <a:pt x="f62" y="f63"/>
                  <a:pt x="f5" y="f6"/>
                </a:cubicBezTo>
                <a:close/>
                <a:moveTo>
                  <a:pt x="f64" y="f65"/>
                </a:moveTo>
                <a:lnTo>
                  <a:pt x="f66" y="f65"/>
                </a:lnTo>
                <a:cubicBezTo>
                  <a:pt x="f67" y="f68"/>
                  <a:pt x="f69" y="f70"/>
                  <a:pt x="f71" y="f72"/>
                </a:cubicBezTo>
                <a:lnTo>
                  <a:pt x="f73" y="f74"/>
                </a:lnTo>
                <a:close/>
                <a:moveTo>
                  <a:pt x="f75" y="f76"/>
                </a:moveTo>
                <a:cubicBezTo>
                  <a:pt x="f77" y="f76"/>
                  <a:pt x="f78" y="f79"/>
                  <a:pt x="f78" y="f80"/>
                </a:cubicBezTo>
                <a:cubicBezTo>
                  <a:pt x="f78" y="f81"/>
                  <a:pt x="f77" y="f82"/>
                  <a:pt x="f75" y="f82"/>
                </a:cubicBezTo>
                <a:cubicBezTo>
                  <a:pt x="f83" y="f82"/>
                  <a:pt x="f84" y="f81"/>
                  <a:pt x="f84" y="f80"/>
                </a:cubicBezTo>
                <a:cubicBezTo>
                  <a:pt x="f84" y="f79"/>
                  <a:pt x="f83" y="f76"/>
                  <a:pt x="f75" y="f76"/>
                </a:cubicBezTo>
                <a:close/>
                <a:moveTo>
                  <a:pt x="f75" y="f85"/>
                </a:moveTo>
                <a:cubicBezTo>
                  <a:pt x="f86" y="f85"/>
                  <a:pt x="f87" y="f88"/>
                  <a:pt x="f87" y="f80"/>
                </a:cubicBezTo>
                <a:cubicBezTo>
                  <a:pt x="f87" y="f89"/>
                  <a:pt x="f86" y="f90"/>
                  <a:pt x="f75" y="f90"/>
                </a:cubicBezTo>
                <a:cubicBezTo>
                  <a:pt x="f91" y="f90"/>
                  <a:pt x="f92" y="f89"/>
                  <a:pt x="f92" y="f80"/>
                </a:cubicBezTo>
                <a:cubicBezTo>
                  <a:pt x="f92" y="f88"/>
                  <a:pt x="f91" y="f85"/>
                  <a:pt x="f75" y="f85"/>
                </a:cubicBezTo>
                <a:close/>
                <a:moveTo>
                  <a:pt x="f93" y="f94"/>
                </a:moveTo>
                <a:cubicBezTo>
                  <a:pt x="f95" y="f96"/>
                  <a:pt x="f97" y="f98"/>
                  <a:pt x="f99" y="f100"/>
                </a:cubicBezTo>
                <a:cubicBezTo>
                  <a:pt x="f101" y="f102"/>
                  <a:pt x="f103" y="f104"/>
                  <a:pt x="f105" y="f106"/>
                </a:cubicBezTo>
                <a:lnTo>
                  <a:pt x="f3" y="f107"/>
                </a:lnTo>
                <a:lnTo>
                  <a:pt x="f108" y="f109"/>
                </a:lnTo>
                <a:lnTo>
                  <a:pt x="f110" y="f111"/>
                </a:lnTo>
                <a:lnTo>
                  <a:pt x="f112" y="f113"/>
                </a:lnTo>
                <a:lnTo>
                  <a:pt x="f114" y="f113"/>
                </a:lnTo>
                <a:cubicBezTo>
                  <a:pt x="f115" y="f116"/>
                  <a:pt x="f117" y="f118"/>
                  <a:pt x="f119" y="f120"/>
                </a:cubicBezTo>
                <a:lnTo>
                  <a:pt x="f121" y="f6"/>
                </a:lnTo>
                <a:lnTo>
                  <a:pt x="f2" y="f122"/>
                </a:lnTo>
                <a:lnTo>
                  <a:pt x="f123" y="f124"/>
                </a:lnTo>
                <a:lnTo>
                  <a:pt x="f125" y="f126"/>
                </a:lnTo>
                <a:lnTo>
                  <a:pt x="f127" y="f128"/>
                </a:lnTo>
                <a:cubicBezTo>
                  <a:pt x="f129" y="f130"/>
                  <a:pt x="f131" y="f132"/>
                  <a:pt x="f93" y="f94"/>
                </a:cubicBezTo>
                <a:close/>
                <a:moveTo>
                  <a:pt x="f133" y="f2"/>
                </a:moveTo>
                <a:cubicBezTo>
                  <a:pt x="f134" y="f135"/>
                  <a:pt x="f136" y="f137"/>
                  <a:pt x="f138" y="f139"/>
                </a:cubicBezTo>
                <a:cubicBezTo>
                  <a:pt x="f140" y="f141"/>
                  <a:pt x="f142" y="f143"/>
                  <a:pt x="f144" y="f145"/>
                </a:cubicBezTo>
                <a:cubicBezTo>
                  <a:pt x="f146" y="f147"/>
                  <a:pt x="f148" y="f149"/>
                  <a:pt x="f133" y="f2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91437" tIns="45722" rIns="91437" bIns="45722" anchor="ctr" anchorCtr="1" compatLnSpc="1">
            <a:noAutofit/>
          </a:bodyPr>
          <a:lstStyle/>
          <a:p>
            <a:pPr algn="ctr" defTabSz="914357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 kern="0">
              <a:solidFill>
                <a:srgbClr val="000000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4" name="Round Same Side Corner Rectangle 36">
            <a:extLst>
              <a:ext uri="{FF2B5EF4-FFF2-40B4-BE49-F238E27FC236}">
                <a16:creationId xmlns:a16="http://schemas.microsoft.com/office/drawing/2014/main" id="{FD007565-A61D-4A75-5BCB-C997C0192F78}"/>
              </a:ext>
            </a:extLst>
          </p:cNvPr>
          <p:cNvSpPr/>
          <p:nvPr/>
        </p:nvSpPr>
        <p:spPr>
          <a:xfrm>
            <a:off x="5751049" y="4300961"/>
            <a:ext cx="491581" cy="388649"/>
          </a:xfrm>
          <a:custGeom>
            <a:avLst/>
            <a:gdLst>
              <a:gd name="f0" fmla="val w"/>
              <a:gd name="f1" fmla="val h"/>
              <a:gd name="f2" fmla="val 0"/>
              <a:gd name="f3" fmla="val 3219104"/>
              <a:gd name="f4" fmla="val 2545072"/>
              <a:gd name="f5" fmla="val 2779672"/>
              <a:gd name="f6" fmla="val 457200"/>
              <a:gd name="f7" fmla="val 2975888"/>
              <a:gd name="f8" fmla="val 3110212"/>
              <a:gd name="f9" fmla="val 566092"/>
              <a:gd name="f10" fmla="val 700416"/>
              <a:gd name="f11" fmla="val 2301856"/>
              <a:gd name="f12" fmla="val 2436180"/>
              <a:gd name="f13" fmla="val 243216"/>
              <a:gd name="f14" fmla="val 439432"/>
              <a:gd name="f15" fmla="val 108892"/>
              <a:gd name="f16" fmla="val 1428476"/>
              <a:gd name="f17" fmla="val 174246"/>
              <a:gd name="f18" fmla="val 1372210"/>
              <a:gd name="f19" fmla="val 1326598"/>
              <a:gd name="f20" fmla="val 219858"/>
              <a:gd name="f21" fmla="val 276124"/>
              <a:gd name="f22" fmla="val 1892506"/>
              <a:gd name="f23" fmla="val 1846894"/>
              <a:gd name="f24" fmla="val 1790628"/>
              <a:gd name="f25" fmla="val 1285704"/>
              <a:gd name="f26" fmla="val 1933400"/>
              <a:gd name="f27" fmla="val 2007048"/>
              <a:gd name="f28" fmla="val 2066752"/>
              <a:gd name="f29" fmla="val 59704"/>
              <a:gd name="f30" fmla="val 133352"/>
              <a:gd name="f31" fmla="val 2599672"/>
              <a:gd name="f32" fmla="val 619432"/>
              <a:gd name="f33" fmla="val 1152352"/>
              <a:gd name="f34" fmla="val 1212056"/>
              <a:gd name="f35" fmla="*/ f0 1 3219104"/>
              <a:gd name="f36" fmla="*/ f1 1 2545072"/>
              <a:gd name="f37" fmla="+- f4 0 f2"/>
              <a:gd name="f38" fmla="+- f3 0 f2"/>
              <a:gd name="f39" fmla="*/ f38 1 3219104"/>
              <a:gd name="f40" fmla="*/ f37 1 2545072"/>
              <a:gd name="f41" fmla="*/ f2 1 f39"/>
              <a:gd name="f42" fmla="*/ f3 1 f39"/>
              <a:gd name="f43" fmla="*/ f2 1 f40"/>
              <a:gd name="f44" fmla="*/ f4 1 f40"/>
              <a:gd name="f45" fmla="*/ f41 f35 1"/>
              <a:gd name="f46" fmla="*/ f42 f35 1"/>
              <a:gd name="f47" fmla="*/ f44 f36 1"/>
              <a:gd name="f48" fmla="*/ f43 f3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5" t="f48" r="f46" b="f47"/>
            <a:pathLst>
              <a:path w="3219104" h="2545072">
                <a:moveTo>
                  <a:pt x="f5" y="f6"/>
                </a:moveTo>
                <a:lnTo>
                  <a:pt x="f7" y="f6"/>
                </a:lnTo>
                <a:cubicBezTo>
                  <a:pt x="f8" y="f6"/>
                  <a:pt x="f3" y="f9"/>
                  <a:pt x="f3" y="f10"/>
                </a:cubicBezTo>
                <a:lnTo>
                  <a:pt x="f3" y="f11"/>
                </a:lnTo>
                <a:cubicBezTo>
                  <a:pt x="f3" y="f12"/>
                  <a:pt x="f8" y="f4"/>
                  <a:pt x="f7" y="f4"/>
                </a:cubicBezTo>
                <a:lnTo>
                  <a:pt x="f5" y="f4"/>
                </a:lnTo>
                <a:close/>
                <a:moveTo>
                  <a:pt x="f13" y="f6"/>
                </a:moveTo>
                <a:lnTo>
                  <a:pt x="f14" y="f6"/>
                </a:lnTo>
                <a:lnTo>
                  <a:pt x="f14" y="f4"/>
                </a:lnTo>
                <a:lnTo>
                  <a:pt x="f13" y="f4"/>
                </a:lnTo>
                <a:cubicBezTo>
                  <a:pt x="f15" y="f4"/>
                  <a:pt x="f2" y="f12"/>
                  <a:pt x="f2" y="f11"/>
                </a:cubicBezTo>
                <a:lnTo>
                  <a:pt x="f2" y="f10"/>
                </a:lnTo>
                <a:cubicBezTo>
                  <a:pt x="f2" y="f9"/>
                  <a:pt x="f15" y="f6"/>
                  <a:pt x="f13" y="f6"/>
                </a:cubicBezTo>
                <a:close/>
                <a:moveTo>
                  <a:pt x="f16" y="f17"/>
                </a:moveTo>
                <a:cubicBezTo>
                  <a:pt x="f18" y="f17"/>
                  <a:pt x="f19" y="f20"/>
                  <a:pt x="f19" y="f21"/>
                </a:cubicBezTo>
                <a:lnTo>
                  <a:pt x="f19" y="f6"/>
                </a:lnTo>
                <a:lnTo>
                  <a:pt x="f22" y="f6"/>
                </a:lnTo>
                <a:lnTo>
                  <a:pt x="f22" y="f21"/>
                </a:lnTo>
                <a:cubicBezTo>
                  <a:pt x="f22" y="f20"/>
                  <a:pt x="f23" y="f17"/>
                  <a:pt x="f24" y="f17"/>
                </a:cubicBezTo>
                <a:close/>
                <a:moveTo>
                  <a:pt x="f25" y="f2"/>
                </a:moveTo>
                <a:lnTo>
                  <a:pt x="f26" y="f2"/>
                </a:lnTo>
                <a:cubicBezTo>
                  <a:pt x="f27" y="f2"/>
                  <a:pt x="f28" y="f29"/>
                  <a:pt x="f28" y="f30"/>
                </a:cubicBezTo>
                <a:lnTo>
                  <a:pt x="f28" y="f6"/>
                </a:lnTo>
                <a:lnTo>
                  <a:pt x="f31" y="f6"/>
                </a:lnTo>
                <a:lnTo>
                  <a:pt x="f31" y="f4"/>
                </a:lnTo>
                <a:lnTo>
                  <a:pt x="f32" y="f4"/>
                </a:lnTo>
                <a:lnTo>
                  <a:pt x="f32" y="f6"/>
                </a:lnTo>
                <a:lnTo>
                  <a:pt x="f33" y="f6"/>
                </a:lnTo>
                <a:lnTo>
                  <a:pt x="f33" y="f30"/>
                </a:lnTo>
                <a:cubicBezTo>
                  <a:pt x="f33" y="f29"/>
                  <a:pt x="f34" y="f2"/>
                  <a:pt x="f25" y="f2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91437" tIns="45722" rIns="91437" bIns="45722" anchor="ctr" anchorCtr="1" compatLnSpc="1">
            <a:noAutofit/>
          </a:bodyPr>
          <a:lstStyle/>
          <a:p>
            <a:pPr algn="ctr" defTabSz="914357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 kern="0">
              <a:solidFill>
                <a:srgbClr val="000000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5" name="Oval 21">
            <a:extLst>
              <a:ext uri="{FF2B5EF4-FFF2-40B4-BE49-F238E27FC236}">
                <a16:creationId xmlns:a16="http://schemas.microsoft.com/office/drawing/2014/main" id="{BAD2C5AD-B6B1-D99B-C12E-64BDCFEA4BB7}"/>
              </a:ext>
            </a:extLst>
          </p:cNvPr>
          <p:cNvSpPr/>
          <p:nvPr/>
        </p:nvSpPr>
        <p:spPr>
          <a:xfrm>
            <a:off x="3354953" y="4281532"/>
            <a:ext cx="404704" cy="408085"/>
          </a:xfrm>
          <a:custGeom>
            <a:avLst/>
            <a:gdLst>
              <a:gd name="f0" fmla="val w"/>
              <a:gd name="f1" fmla="val h"/>
              <a:gd name="f2" fmla="val 0"/>
              <a:gd name="f3" fmla="val 1652142"/>
              <a:gd name="f4" fmla="val 1665940"/>
              <a:gd name="f5" fmla="val 898689"/>
              <a:gd name="f6" fmla="val 548008"/>
              <a:gd name="f7" fmla="val 737950"/>
              <a:gd name="f8" fmla="val 504938"/>
              <a:gd name="f9" fmla="val 572731"/>
              <a:gd name="f10" fmla="val 600328"/>
              <a:gd name="f11" fmla="val 529661"/>
              <a:gd name="f12" fmla="val 761066"/>
              <a:gd name="f13" fmla="val 486591"/>
              <a:gd name="f14" fmla="val 921805"/>
              <a:gd name="f15" fmla="val 581980"/>
              <a:gd name="f16" fmla="val 1087025"/>
              <a:gd name="f17" fmla="val 742719"/>
              <a:gd name="f18" fmla="val 1130094"/>
              <a:gd name="f19" fmla="val 903458"/>
              <a:gd name="f20" fmla="val 1173164"/>
              <a:gd name="f21" fmla="val 1068677"/>
              <a:gd name="f22" fmla="val 1077775"/>
              <a:gd name="f23" fmla="val 1111747"/>
              <a:gd name="f24" fmla="val 917036"/>
              <a:gd name="f25" fmla="val 1154817"/>
              <a:gd name="f26" fmla="val 756297"/>
              <a:gd name="f27" fmla="val 1059428"/>
              <a:gd name="f28" fmla="val 591077"/>
              <a:gd name="f29" fmla="val 952303"/>
              <a:gd name="f30" fmla="val 347916"/>
              <a:gd name="f31" fmla="val 1223549"/>
              <a:gd name="f32" fmla="val 420596"/>
              <a:gd name="f33" fmla="val 1384519"/>
              <a:gd name="f34" fmla="val 699404"/>
              <a:gd name="f35" fmla="val 1311839"/>
              <a:gd name="f36" fmla="val 970650"/>
              <a:gd name="f37" fmla="val 1239159"/>
              <a:gd name="f38" fmla="val 1241896"/>
              <a:gd name="f39" fmla="val 960351"/>
              <a:gd name="f40" fmla="val 1402866"/>
              <a:gd name="f41" fmla="val 689105"/>
              <a:gd name="f42" fmla="val 1330186"/>
              <a:gd name="f43" fmla="val 417859"/>
              <a:gd name="f44" fmla="val 1257506"/>
              <a:gd name="f45" fmla="val 256889"/>
              <a:gd name="f46" fmla="val 978698"/>
              <a:gd name="f47" fmla="val 329569"/>
              <a:gd name="f48" fmla="val 707451"/>
              <a:gd name="f49" fmla="val 402249"/>
              <a:gd name="f50" fmla="val 436205"/>
              <a:gd name="f51" fmla="val 681057"/>
              <a:gd name="f52" fmla="val 275235"/>
              <a:gd name="f53" fmla="val 971799"/>
              <a:gd name="f54" fmla="val 275155"/>
              <a:gd name="f55" fmla="val 660368"/>
              <a:gd name="f56" fmla="val 191707"/>
              <a:gd name="f57" fmla="val 340256"/>
              <a:gd name="f58" fmla="val 376524"/>
              <a:gd name="f59" fmla="val 256808"/>
              <a:gd name="f60" fmla="val 687955"/>
              <a:gd name="f61" fmla="val 173361"/>
              <a:gd name="f62" fmla="val 999387"/>
              <a:gd name="f63" fmla="val 358178"/>
              <a:gd name="f64" fmla="val 1319499"/>
              <a:gd name="f65" fmla="val 669609"/>
              <a:gd name="f66" fmla="val 1402947"/>
              <a:gd name="f67" fmla="val 981040"/>
              <a:gd name="f68" fmla="val 1486395"/>
              <a:gd name="f69" fmla="val 1301152"/>
              <a:gd name="f70" fmla="val 1301577"/>
              <a:gd name="f71" fmla="val 1384600"/>
              <a:gd name="f72" fmla="val 990146"/>
              <a:gd name="f73" fmla="val 1468047"/>
              <a:gd name="f74" fmla="val 678715"/>
              <a:gd name="f75" fmla="val 1283230"/>
              <a:gd name="f76" fmla="val 358603"/>
              <a:gd name="f77" fmla="val 394531"/>
              <a:gd name="f78" fmla="val 1649662"/>
              <a:gd name="f79" fmla="val 403784"/>
              <a:gd name="f80" fmla="val 1647140"/>
              <a:gd name="f81" fmla="val 399895"/>
              <a:gd name="f82" fmla="val 1158157"/>
              <a:gd name="f83" fmla="val 65026"/>
              <a:gd name="f84" fmla="val 1154679"/>
              <a:gd name="f85" fmla="val 271718"/>
              <a:gd name="f86" fmla="val 1148331"/>
              <a:gd name="f87" fmla="val 270017"/>
              <a:gd name="f88" fmla="val 1200055"/>
              <a:gd name="f89" fmla="val 299127"/>
              <a:gd name="f90" fmla="val 1246804"/>
              <a:gd name="f91" fmla="val 334821"/>
              <a:gd name="f92" fmla="val 1286346"/>
              <a:gd name="f93" fmla="val 377149"/>
              <a:gd name="f94" fmla="val 1470353"/>
              <a:gd name="f95" fmla="val 331395"/>
              <a:gd name="f96" fmla="val 1588305"/>
              <a:gd name="f97" fmla="val 553229"/>
              <a:gd name="f98" fmla="val 1457194"/>
              <a:gd name="f99" fmla="val 671432"/>
              <a:gd name="f100" fmla="val 1473630"/>
              <a:gd name="f101" fmla="val 731297"/>
              <a:gd name="f102" fmla="val 1481376"/>
              <a:gd name="f103" fmla="val 793983"/>
              <a:gd name="f104" fmla="val 1478595"/>
              <a:gd name="f105" fmla="val 857704"/>
              <a:gd name="f106" fmla="val 1642362"/>
              <a:gd name="f107" fmla="val 948616"/>
              <a:gd name="f108" fmla="val 1577335"/>
              <a:gd name="f109" fmla="val 1191298"/>
              <a:gd name="f110" fmla="val 1378614"/>
              <a:gd name="f111" fmla="val 1187955"/>
              <a:gd name="f112" fmla="val 1353489"/>
              <a:gd name="f113" fmla="val 1229936"/>
              <a:gd name="f114" fmla="val 1323048"/>
              <a:gd name="f115" fmla="val 1267799"/>
              <a:gd name="f116" fmla="val 1288939"/>
              <a:gd name="f117" fmla="val 1301599"/>
              <a:gd name="f118" fmla="val 1354201"/>
              <a:gd name="f119" fmla="val 1471932"/>
              <a:gd name="f120" fmla="val 1148396"/>
              <a:gd name="f121" fmla="val 1616039"/>
              <a:gd name="f122" fmla="val 992294"/>
              <a:gd name="f123" fmla="val 1480516"/>
              <a:gd name="f124" fmla="val 1011291"/>
              <a:gd name="f125" fmla="val 1467215"/>
              <a:gd name="f126" fmla="val 951500"/>
              <a:gd name="f127" fmla="val 1486565"/>
              <a:gd name="f128" fmla="val 888271"/>
              <a:gd name="f129" fmla="val 1495869"/>
              <a:gd name="f130" fmla="val 823805"/>
              <a:gd name="f131" fmla="val 1495510"/>
              <a:gd name="f132" fmla="val 729193"/>
              <a:gd name="f133" fmla="val 486511"/>
              <a:gd name="f134" fmla="val 1600914"/>
              <a:gd name="f135" fmla="val 489790"/>
              <a:gd name="f136" fmla="val 1406012"/>
              <a:gd name="f137" fmla="val 438364"/>
              <a:gd name="f138" fmla="val 1376702"/>
              <a:gd name="f139" fmla="val 391917"/>
              <a:gd name="f140" fmla="val 1340859"/>
              <a:gd name="f141" fmla="val 352658"/>
              <a:gd name="f142" fmla="val 1298452"/>
              <a:gd name="f143" fmla="val 355803"/>
              <a:gd name="f144" fmla="val 1305197"/>
              <a:gd name="f145" fmla="val 152856"/>
              <a:gd name="f146" fmla="val 1344512"/>
              <a:gd name="f147" fmla="val 46675"/>
              <a:gd name="f148" fmla="val 1116809"/>
              <a:gd name="f149" fmla="val 183929"/>
              <a:gd name="f150" fmla="val 1005520"/>
              <a:gd name="f151" fmla="val 169279"/>
              <a:gd name="f152" fmla="val 951824"/>
              <a:gd name="f153" fmla="val 161626"/>
              <a:gd name="f154" fmla="val 895865"/>
              <a:gd name="f155" fmla="val 161615"/>
              <a:gd name="f156" fmla="val 838915"/>
              <a:gd name="f157" fmla="val 749197"/>
              <a:gd name="f158" fmla="val 506515"/>
              <a:gd name="f159" fmla="val 250227"/>
              <a:gd name="f160" fmla="val 509630"/>
              <a:gd name="f161" fmla="val 275353"/>
              <a:gd name="f162" fmla="val 465291"/>
              <a:gd name="f163" fmla="val 305693"/>
              <a:gd name="f164" fmla="val 424864"/>
              <a:gd name="f165" fmla="val 340015"/>
              <a:gd name="f166" fmla="val 388679"/>
              <a:gd name="f167" fmla="val 277984"/>
              <a:gd name="f168" fmla="val 197357"/>
              <a:gd name="f169" fmla="val 491050"/>
              <a:gd name="f170" fmla="val 64219"/>
              <a:gd name="f171" fmla="val 639843"/>
              <a:gd name="f172" fmla="val 207726"/>
              <a:gd name="f173" fmla="val 638348"/>
              <a:gd name="f174" fmla="val 208660"/>
              <a:gd name="f175" fmla="val 696840"/>
              <a:gd name="f176" fmla="val 190256"/>
              <a:gd name="f177" fmla="val 758594"/>
              <a:gd name="f178" fmla="val 181748"/>
              <a:gd name="f179" fmla="val 821488"/>
              <a:gd name="f180" fmla="val 182440"/>
              <a:gd name="f181" fmla="val 815140"/>
              <a:gd name="f182" fmla="val 180739"/>
              <a:gd name="f183" fmla="val 915476"/>
              <a:gd name="f184" fmla="*/ f0 1 1652142"/>
              <a:gd name="f185" fmla="*/ f1 1 1665940"/>
              <a:gd name="f186" fmla="+- f4 0 f2"/>
              <a:gd name="f187" fmla="+- f3 0 f2"/>
              <a:gd name="f188" fmla="*/ f187 1 1652142"/>
              <a:gd name="f189" fmla="*/ f186 1 1665940"/>
              <a:gd name="f190" fmla="*/ f2 1 f188"/>
              <a:gd name="f191" fmla="*/ f3 1 f188"/>
              <a:gd name="f192" fmla="*/ f2 1 f189"/>
              <a:gd name="f193" fmla="*/ f4 1 f189"/>
              <a:gd name="f194" fmla="*/ f190 f184 1"/>
              <a:gd name="f195" fmla="*/ f191 f184 1"/>
              <a:gd name="f196" fmla="*/ f193 f185 1"/>
              <a:gd name="f197" fmla="*/ f192 f18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4" t="f197" r="f195" b="f196"/>
            <a:pathLst>
              <a:path w="1652142" h="1665940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27" y="f28"/>
                  <a:pt x="f5" y="f6"/>
                </a:cubicBezTo>
                <a:close/>
                <a:moveTo>
                  <a:pt x="f29" y="f30"/>
                </a:moveTo>
                <a:cubicBezTo>
                  <a:pt x="f31" y="f32"/>
                  <a:pt x="f33" y="f34"/>
                  <a:pt x="f35" y="f36"/>
                </a:cubicBezTo>
                <a:cubicBezTo>
                  <a:pt x="f37" y="f38"/>
                  <a:pt x="f39" y="f40"/>
                  <a:pt x="f41" y="f42"/>
                </a:cubicBezTo>
                <a:cubicBezTo>
                  <a:pt x="f43" y="f44"/>
                  <a:pt x="f45" y="f46"/>
                  <a:pt x="f47" y="f48"/>
                </a:cubicBezTo>
                <a:cubicBezTo>
                  <a:pt x="f49" y="f50"/>
                  <a:pt x="f51" y="f52"/>
                  <a:pt x="f29" y="f30"/>
                </a:cubicBezTo>
                <a:close/>
                <a:moveTo>
                  <a:pt x="f53" y="f54"/>
                </a:moveTo>
                <a:cubicBezTo>
                  <a:pt x="f55" y="f56"/>
                  <a:pt x="f57" y="f58"/>
                  <a:pt x="f59" y="f60"/>
                </a:cubicBezTo>
                <a:cubicBezTo>
                  <a:pt x="f61" y="f62"/>
                  <a:pt x="f63" y="f64"/>
                  <a:pt x="f65" y="f66"/>
                </a:cubicBezTo>
                <a:cubicBezTo>
                  <a:pt x="f67" y="f68"/>
                  <a:pt x="f69" y="f70"/>
                  <a:pt x="f71" y="f72"/>
                </a:cubicBezTo>
                <a:cubicBezTo>
                  <a:pt x="f73" y="f74"/>
                  <a:pt x="f75" y="f76"/>
                  <a:pt x="f53" y="f54"/>
                </a:cubicBezTo>
                <a:close/>
                <a:moveTo>
                  <a:pt x="f3" y="f77"/>
                </a:moveTo>
                <a:lnTo>
                  <a:pt x="f78" y="f79"/>
                </a:lnTo>
                <a:lnTo>
                  <a:pt x="f80" y="f81"/>
                </a:lnTo>
                <a:close/>
                <a:moveTo>
                  <a:pt x="f82" y="f83"/>
                </a:moveTo>
                <a:lnTo>
                  <a:pt x="f84" y="f85"/>
                </a:lnTo>
                <a:lnTo>
                  <a:pt x="f86" y="f87"/>
                </a:lnTo>
                <a:cubicBezTo>
                  <a:pt x="f88" y="f89"/>
                  <a:pt x="f90" y="f91"/>
                  <a:pt x="f92" y="f93"/>
                </a:cubicBezTo>
                <a:lnTo>
                  <a:pt x="f94" y="f95"/>
                </a:lnTo>
                <a:lnTo>
                  <a:pt x="f96" y="f97"/>
                </a:lnTo>
                <a:lnTo>
                  <a:pt x="f98" y="f99"/>
                </a:lnTo>
                <a:cubicBezTo>
                  <a:pt x="f100" y="f101"/>
                  <a:pt x="f102" y="f103"/>
                  <a:pt x="f104" y="f105"/>
                </a:cubicBezTo>
                <a:lnTo>
                  <a:pt x="f106" y="f107"/>
                </a:lnTo>
                <a:lnTo>
                  <a:pt x="f108" y="f109"/>
                </a:lnTo>
                <a:lnTo>
                  <a:pt x="f110" y="f111"/>
                </a:lnTo>
                <a:cubicBezTo>
                  <a:pt x="f112" y="f113"/>
                  <a:pt x="f114" y="f115"/>
                  <a:pt x="f116" y="f117"/>
                </a:cubicBezTo>
                <a:lnTo>
                  <a:pt x="f118" y="f119"/>
                </a:lnTo>
                <a:lnTo>
                  <a:pt x="f120" y="f121"/>
                </a:lnTo>
                <a:lnTo>
                  <a:pt x="f122" y="f123"/>
                </a:lnTo>
                <a:lnTo>
                  <a:pt x="f124" y="f125"/>
                </a:lnTo>
                <a:cubicBezTo>
                  <a:pt x="f126" y="f127"/>
                  <a:pt x="f128" y="f129"/>
                  <a:pt x="f130" y="f131"/>
                </a:cubicBezTo>
                <a:lnTo>
                  <a:pt x="f132" y="f4"/>
                </a:lnTo>
                <a:lnTo>
                  <a:pt x="f133" y="f134"/>
                </a:lnTo>
                <a:lnTo>
                  <a:pt x="f135" y="f136"/>
                </a:lnTo>
                <a:cubicBezTo>
                  <a:pt x="f137" y="f138"/>
                  <a:pt x="f139" y="f140"/>
                  <a:pt x="f141" y="f142"/>
                </a:cubicBezTo>
                <a:lnTo>
                  <a:pt x="f143" y="f144"/>
                </a:lnTo>
                <a:lnTo>
                  <a:pt x="f145" y="f146"/>
                </a:lnTo>
                <a:lnTo>
                  <a:pt x="f147" y="f148"/>
                </a:lnTo>
                <a:lnTo>
                  <a:pt x="f149" y="f150"/>
                </a:lnTo>
                <a:cubicBezTo>
                  <a:pt x="f151" y="f152"/>
                  <a:pt x="f153" y="f154"/>
                  <a:pt x="f155" y="f156"/>
                </a:cubicBezTo>
                <a:lnTo>
                  <a:pt x="f2" y="f157"/>
                </a:lnTo>
                <a:lnTo>
                  <a:pt x="f83" y="f158"/>
                </a:lnTo>
                <a:lnTo>
                  <a:pt x="f159" y="f160"/>
                </a:lnTo>
                <a:cubicBezTo>
                  <a:pt x="f161" y="f162"/>
                  <a:pt x="f163" y="f164"/>
                  <a:pt x="f165" y="f166"/>
                </a:cubicBezTo>
                <a:lnTo>
                  <a:pt x="f167" y="f168"/>
                </a:lnTo>
                <a:lnTo>
                  <a:pt x="f169" y="f170"/>
                </a:lnTo>
                <a:lnTo>
                  <a:pt x="f171" y="f172"/>
                </a:lnTo>
                <a:lnTo>
                  <a:pt x="f173" y="f174"/>
                </a:lnTo>
                <a:cubicBezTo>
                  <a:pt x="f175" y="f176"/>
                  <a:pt x="f177" y="f178"/>
                  <a:pt x="f179" y="f180"/>
                </a:cubicBezTo>
                <a:lnTo>
                  <a:pt x="f181" y="f182"/>
                </a:lnTo>
                <a:lnTo>
                  <a:pt x="f183" y="f2"/>
                </a:ln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 kern="0">
              <a:solidFill>
                <a:srgbClr val="000000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6" name="Oval 32">
            <a:extLst>
              <a:ext uri="{FF2B5EF4-FFF2-40B4-BE49-F238E27FC236}">
                <a16:creationId xmlns:a16="http://schemas.microsoft.com/office/drawing/2014/main" id="{CEA3A767-F7F2-3A6C-8769-F1BA448718F7}"/>
              </a:ext>
            </a:extLst>
          </p:cNvPr>
          <p:cNvSpPr/>
          <p:nvPr/>
        </p:nvSpPr>
        <p:spPr>
          <a:xfrm>
            <a:off x="6444653" y="3396597"/>
            <a:ext cx="385358" cy="463594"/>
          </a:xfrm>
          <a:custGeom>
            <a:avLst/>
            <a:gdLst>
              <a:gd name="f0" fmla="val w"/>
              <a:gd name="f1" fmla="val h"/>
              <a:gd name="f2" fmla="val 0"/>
              <a:gd name="f3" fmla="val 2671236"/>
              <a:gd name="f4" fmla="val 3213546"/>
              <a:gd name="f5" fmla="val 1336943"/>
              <a:gd name="f6" fmla="val 151152"/>
              <a:gd name="f7" fmla="val 1223677"/>
              <a:gd name="f8" fmla="val 1131857"/>
              <a:gd name="f9" fmla="val 242973"/>
              <a:gd name="f10" fmla="val 356239"/>
              <a:gd name="f11" fmla="val 469506"/>
              <a:gd name="f12" fmla="val 561326"/>
              <a:gd name="f13" fmla="val 1450210"/>
              <a:gd name="f14" fmla="val 1542030"/>
              <a:gd name="f15" fmla="val 1533689"/>
              <a:gd name="f16" fmla="val 1693182"/>
              <a:gd name="f17" fmla="val 159493"/>
              <a:gd name="f18" fmla="val 499348"/>
              <a:gd name="f19" fmla="val 1608797"/>
              <a:gd name="f20" fmla="val 622748"/>
              <a:gd name="f21" fmla="val 1486649"/>
              <a:gd name="f22" fmla="val 678491"/>
              <a:gd name="f23" fmla="val 1504985"/>
              <a:gd name="f24" fmla="val 861628"/>
              <a:gd name="f25" fmla="val 2050955"/>
              <a:gd name="f26" fmla="val 2073924"/>
              <a:gd name="f27" fmla="val 808095"/>
              <a:gd name="f28" fmla="val 2127168"/>
              <a:gd name="f29" fmla="val 770742"/>
              <a:gd name="f30" fmla="val 2189136"/>
              <a:gd name="f31" fmla="val 2272476"/>
              <a:gd name="f32" fmla="val 2340037"/>
              <a:gd name="f33" fmla="val 838303"/>
              <a:gd name="f34" fmla="val 921643"/>
              <a:gd name="f35" fmla="val 1004983"/>
              <a:gd name="f36" fmla="val 1072544"/>
              <a:gd name="f37" fmla="val 1035191"/>
              <a:gd name="f38" fmla="val 981658"/>
              <a:gd name="f39" fmla="val 1517002"/>
              <a:gd name="f40" fmla="val 1678124"/>
              <a:gd name="f41" fmla="val 2590970"/>
              <a:gd name="f42" fmla="val 2063444"/>
              <a:gd name="f43" fmla="val 2451708"/>
              <a:gd name="f44" fmla="val 2360829"/>
              <a:gd name="f45" fmla="val 2287813"/>
              <a:gd name="f46" fmla="val 2381761"/>
              <a:gd name="f47" fmla="val 1860600"/>
              <a:gd name="f48" fmla="val 2329006"/>
              <a:gd name="f49" fmla="val 1862811"/>
              <a:gd name="f50" fmla="val 2276981"/>
              <a:gd name="f51" fmla="val 1871755"/>
              <a:gd name="f52" fmla="val 2228094"/>
              <a:gd name="f53" fmla="val 1886075"/>
              <a:gd name="f54" fmla="val 2324645"/>
              <a:gd name="f55" fmla="val 1771974"/>
              <a:gd name="f56" fmla="val 2415523"/>
              <a:gd name="f57" fmla="val 1665436"/>
              <a:gd name="f58" fmla="val 2449665"/>
              <a:gd name="f59" fmla="val 1504055"/>
              <a:gd name="f60" fmla="val 2485699"/>
              <a:gd name="f61" fmla="val 1663545"/>
              <a:gd name="f62" fmla="val 2574685"/>
              <a:gd name="f63" fmla="val 1764408"/>
              <a:gd name="f64" fmla="val 2622475"/>
              <a:gd name="f65" fmla="val 1872164"/>
              <a:gd name="f66" fmla="val 2568855"/>
              <a:gd name="f67" fmla="val 1862858"/>
              <a:gd name="f68" fmla="val 2513341"/>
              <a:gd name="f69" fmla="val 1860541"/>
              <a:gd name="f70" fmla="val 2486075"/>
              <a:gd name="f71" fmla="val 2436981"/>
              <a:gd name="f72" fmla="val 2151724"/>
              <a:gd name="f73" fmla="val 2992040"/>
              <a:gd name="f74" fmla="val 1522375"/>
              <a:gd name="f75" fmla="val 3040581"/>
              <a:gd name="f76" fmla="val 1427529"/>
              <a:gd name="f77" fmla="val 3119259"/>
              <a:gd name="f78" fmla="val 1392747"/>
              <a:gd name="f79" fmla="val 3155891"/>
              <a:gd name="f80" fmla="val 1284048"/>
              <a:gd name="f81" fmla="val 3153728"/>
              <a:gd name="f82" fmla="val 1252174"/>
              <a:gd name="f83" fmla="val 3120936"/>
              <a:gd name="f84" fmla="val 1157234"/>
              <a:gd name="f85" fmla="val 3046101"/>
              <a:gd name="f86" fmla="val 592479"/>
              <a:gd name="f87" fmla="val 2980043"/>
              <a:gd name="f88" fmla="val 187829"/>
              <a:gd name="f89" fmla="val 2438320"/>
              <a:gd name="f90" fmla="val 160409"/>
              <a:gd name="f91" fmla="val 1860193"/>
              <a:gd name="f92" fmla="val 105366"/>
              <a:gd name="f93" fmla="val 1862056"/>
              <a:gd name="f94" fmla="val 50978"/>
              <a:gd name="f95" fmla="val 1871143"/>
              <a:gd name="f96" fmla="val 96552"/>
              <a:gd name="f97" fmla="val 187429"/>
              <a:gd name="f98" fmla="val 221571"/>
              <a:gd name="f99" fmla="val 257605"/>
              <a:gd name="f100" fmla="val 346591"/>
              <a:gd name="f101" fmla="val 443143"/>
              <a:gd name="f102" fmla="val 396276"/>
              <a:gd name="f103" fmla="val 1872705"/>
              <a:gd name="f104" fmla="val 344922"/>
              <a:gd name="f105" fmla="val 1863589"/>
              <a:gd name="f106" fmla="val 291687"/>
              <a:gd name="f107" fmla="val 1860996"/>
              <a:gd name="f108" fmla="val 313360"/>
              <a:gd name="f109" fmla="val 2289054"/>
              <a:gd name="f110" fmla="val 617325"/>
              <a:gd name="f111" fmla="val 2454996"/>
              <a:gd name="f112" fmla="val 1001768"/>
              <a:gd name="f113" fmla="val 2593980"/>
              <a:gd name="f114" fmla="val 1157883"/>
              <a:gd name="f115" fmla="val 666108"/>
              <a:gd name="f116" fmla="val 643139"/>
              <a:gd name="f117" fmla="val 589896"/>
              <a:gd name="f118" fmla="val 1072543"/>
              <a:gd name="f119" fmla="val 527928"/>
              <a:gd name="f120" fmla="val 444588"/>
              <a:gd name="f121" fmla="val 377027"/>
              <a:gd name="f122" fmla="val 1004982"/>
              <a:gd name="f123" fmla="val 921642"/>
              <a:gd name="f124" fmla="val 838302"/>
              <a:gd name="f125" fmla="val 770741"/>
              <a:gd name="f126" fmla="val 643141"/>
              <a:gd name="f127" fmla="val 666110"/>
              <a:gd name="f128" fmla="val 1169505"/>
              <a:gd name="f129" fmla="val 1187237"/>
              <a:gd name="f130" fmla="val 1065090"/>
              <a:gd name="f131" fmla="val 980704"/>
              <a:gd name="f132" fmla="val 1140198"/>
              <a:gd name="f133" fmla="*/ f0 1 2671236"/>
              <a:gd name="f134" fmla="*/ f1 1 3213546"/>
              <a:gd name="f135" fmla="+- f4 0 f2"/>
              <a:gd name="f136" fmla="+- f3 0 f2"/>
              <a:gd name="f137" fmla="*/ f136 1 2671236"/>
              <a:gd name="f138" fmla="*/ f135 1 3213546"/>
              <a:gd name="f139" fmla="*/ f2 1 f137"/>
              <a:gd name="f140" fmla="*/ f3 1 f137"/>
              <a:gd name="f141" fmla="*/ f2 1 f138"/>
              <a:gd name="f142" fmla="*/ f4 1 f138"/>
              <a:gd name="f143" fmla="*/ f139 f133 1"/>
              <a:gd name="f144" fmla="*/ f140 f133 1"/>
              <a:gd name="f145" fmla="*/ f142 f134 1"/>
              <a:gd name="f146" fmla="*/ f141 f13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3" t="f146" r="f144" b="f145"/>
            <a:pathLst>
              <a:path w="2671236" h="3213546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cubicBezTo>
                  <a:pt x="f8" y="f11"/>
                  <a:pt x="f7" y="f12"/>
                  <a:pt x="f5" y="f12"/>
                </a:cubicBezTo>
                <a:cubicBezTo>
                  <a:pt x="f13" y="f12"/>
                  <a:pt x="f14" y="f11"/>
                  <a:pt x="f14" y="f10"/>
                </a:cubicBezTo>
                <a:cubicBezTo>
                  <a:pt x="f14" y="f9"/>
                  <a:pt x="f13" y="f6"/>
                  <a:pt x="f5" y="f6"/>
                </a:cubicBezTo>
                <a:close/>
                <a:moveTo>
                  <a:pt x="f5" y="f2"/>
                </a:moveTo>
                <a:cubicBezTo>
                  <a:pt x="f15" y="f2"/>
                  <a:pt x="f16" y="f17"/>
                  <a:pt x="f16" y="f10"/>
                </a:cubicBezTo>
                <a:cubicBezTo>
                  <a:pt x="f16" y="f18"/>
                  <a:pt x="f19" y="f20"/>
                  <a:pt x="f21" y="f22"/>
                </a:cubicBezTo>
                <a:lnTo>
                  <a:pt x="f23" y="f24"/>
                </a:lnTo>
                <a:lnTo>
                  <a:pt x="f25" y="f24"/>
                </a:lnTo>
                <a:cubicBezTo>
                  <a:pt x="f26" y="f27"/>
                  <a:pt x="f28" y="f29"/>
                  <a:pt x="f30" y="f29"/>
                </a:cubicBezTo>
                <a:cubicBezTo>
                  <a:pt x="f31" y="f29"/>
                  <a:pt x="f32" y="f33"/>
                  <a:pt x="f32" y="f34"/>
                </a:cubicBezTo>
                <a:cubicBezTo>
                  <a:pt x="f32" y="f35"/>
                  <a:pt x="f31" y="f36"/>
                  <a:pt x="f30" y="f36"/>
                </a:cubicBezTo>
                <a:cubicBezTo>
                  <a:pt x="f28" y="f36"/>
                  <a:pt x="f26" y="f37"/>
                  <a:pt x="f25" y="f38"/>
                </a:cubicBezTo>
                <a:lnTo>
                  <a:pt x="f39" y="f38"/>
                </a:lnTo>
                <a:lnTo>
                  <a:pt x="f40" y="f41"/>
                </a:lnTo>
                <a:cubicBezTo>
                  <a:pt x="f42" y="f43"/>
                  <a:pt x="f44" y="f45"/>
                  <a:pt x="f46" y="f47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8" y="f59"/>
                </a:cubicBezTo>
                <a:cubicBezTo>
                  <a:pt x="f60" y="f61"/>
                  <a:pt x="f62" y="f63"/>
                  <a:pt x="f3" y="f53"/>
                </a:cubicBezTo>
                <a:cubicBezTo>
                  <a:pt x="f64" y="f65"/>
                  <a:pt x="f66" y="f67"/>
                  <a:pt x="f68" y="f69"/>
                </a:cubicBezTo>
                <a:cubicBezTo>
                  <a:pt x="f70" y="f71"/>
                  <a:pt x="f72" y="f73"/>
                  <a:pt x="f74" y="f75"/>
                </a:cubicBezTo>
                <a:cubicBezTo>
                  <a:pt x="f76" y="f77"/>
                  <a:pt x="f78" y="f79"/>
                  <a:pt x="f5" y="f4"/>
                </a:cubicBezTo>
                <a:cubicBezTo>
                  <a:pt x="f80" y="f81"/>
                  <a:pt x="f82" y="f83"/>
                  <a:pt x="f84" y="f85"/>
                </a:cubicBezTo>
                <a:cubicBezTo>
                  <a:pt x="f86" y="f87"/>
                  <a:pt x="f88" y="f89"/>
                  <a:pt x="f90" y="f91"/>
                </a:cubicBezTo>
                <a:cubicBezTo>
                  <a:pt x="f92" y="f93"/>
                  <a:pt x="f94" y="f95"/>
                  <a:pt x="f2" y="f53"/>
                </a:cubicBezTo>
                <a:cubicBezTo>
                  <a:pt x="f96" y="f55"/>
                  <a:pt x="f97" y="f57"/>
                  <a:pt x="f98" y="f59"/>
                </a:cubicBezTo>
                <a:cubicBezTo>
                  <a:pt x="f99" y="f61"/>
                  <a:pt x="f100" y="f63"/>
                  <a:pt x="f101" y="f53"/>
                </a:cubicBezTo>
                <a:cubicBezTo>
                  <a:pt x="f102" y="f103"/>
                  <a:pt x="f104" y="f105"/>
                  <a:pt x="f106" y="f107"/>
                </a:cubicBezTo>
                <a:cubicBezTo>
                  <a:pt x="f108" y="f109"/>
                  <a:pt x="f110" y="f111"/>
                  <a:pt x="f112" y="f113"/>
                </a:cubicBezTo>
                <a:lnTo>
                  <a:pt x="f114" y="f38"/>
                </a:lnTo>
                <a:lnTo>
                  <a:pt x="f115" y="f38"/>
                </a:lnTo>
                <a:cubicBezTo>
                  <a:pt x="f116" y="f37"/>
                  <a:pt x="f117" y="f118"/>
                  <a:pt x="f119" y="f118"/>
                </a:cubicBezTo>
                <a:cubicBezTo>
                  <a:pt x="f120" y="f118"/>
                  <a:pt x="f121" y="f122"/>
                  <a:pt x="f121" y="f123"/>
                </a:cubicBezTo>
                <a:cubicBezTo>
                  <a:pt x="f121" y="f124"/>
                  <a:pt x="f120" y="f125"/>
                  <a:pt x="f119" y="f125"/>
                </a:cubicBezTo>
                <a:cubicBezTo>
                  <a:pt x="f117" y="f125"/>
                  <a:pt x="f126" y="f27"/>
                  <a:pt x="f127" y="f24"/>
                </a:cubicBezTo>
                <a:lnTo>
                  <a:pt x="f128" y="f24"/>
                </a:lnTo>
                <a:lnTo>
                  <a:pt x="f129" y="f22"/>
                </a:lnTo>
                <a:cubicBezTo>
                  <a:pt x="f130" y="f20"/>
                  <a:pt x="f131" y="f18"/>
                  <a:pt x="f131" y="f10"/>
                </a:cubicBezTo>
                <a:cubicBezTo>
                  <a:pt x="f131" y="f17"/>
                  <a:pt x="f132" y="f2"/>
                  <a:pt x="f5" y="f2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 kern="0">
              <a:solidFill>
                <a:srgbClr val="000000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grpSp>
        <p:nvGrpSpPr>
          <p:cNvPr id="17" name="Google Shape;6783;p88">
            <a:extLst>
              <a:ext uri="{FF2B5EF4-FFF2-40B4-BE49-F238E27FC236}">
                <a16:creationId xmlns:a16="http://schemas.microsoft.com/office/drawing/2014/main" id="{44685C73-F3AE-B3C9-A42D-17989EE1AAC2}"/>
              </a:ext>
            </a:extLst>
          </p:cNvPr>
          <p:cNvGrpSpPr/>
          <p:nvPr/>
        </p:nvGrpSpPr>
        <p:grpSpPr>
          <a:xfrm>
            <a:off x="7141673" y="893741"/>
            <a:ext cx="425134" cy="424847"/>
            <a:chOff x="10948074" y="1235317"/>
            <a:chExt cx="566845" cy="566462"/>
          </a:xfrm>
          <a:solidFill>
            <a:srgbClr val="C00000"/>
          </a:solidFill>
        </p:grpSpPr>
        <p:sp>
          <p:nvSpPr>
            <p:cNvPr id="18" name="Google Shape;6784;p88">
              <a:extLst>
                <a:ext uri="{FF2B5EF4-FFF2-40B4-BE49-F238E27FC236}">
                  <a16:creationId xmlns:a16="http://schemas.microsoft.com/office/drawing/2014/main" id="{67927985-C5B0-1EFF-4DCA-109B02D450CB}"/>
                </a:ext>
              </a:extLst>
            </p:cNvPr>
            <p:cNvSpPr/>
            <p:nvPr/>
          </p:nvSpPr>
          <p:spPr>
            <a:xfrm>
              <a:off x="11282635" y="1235317"/>
              <a:ext cx="200189" cy="29911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28"/>
                <a:gd name="f4" fmla="val 6168"/>
                <a:gd name="f5" fmla="val 2426"/>
                <a:gd name="f6" fmla="val 1"/>
                <a:gd name="f7" fmla="val 2286"/>
                <a:gd name="f8" fmla="val 2136"/>
                <a:gd name="f9" fmla="val 77"/>
                <a:gd name="f10" fmla="val 2112"/>
                <a:gd name="f11" fmla="val 244"/>
                <a:gd name="f12" fmla="val 64"/>
                <a:gd name="f13" fmla="val 5064"/>
                <a:gd name="f14" fmla="val 5222"/>
                <a:gd name="f15" fmla="val 5474"/>
                <a:gd name="f16" fmla="val 253"/>
                <a:gd name="f17" fmla="val 5506"/>
                <a:gd name="f18" fmla="val 295"/>
                <a:gd name="f19" fmla="val 5531"/>
                <a:gd name="f20" fmla="val 342"/>
                <a:gd name="f21" fmla="val 5543"/>
                <a:gd name="f22" fmla="val 389"/>
                <a:gd name="f23" fmla="val 517"/>
                <a:gd name="f24" fmla="val 648"/>
                <a:gd name="f25" fmla="val 5455"/>
                <a:gd name="f26" fmla="val 694"/>
                <a:gd name="f27" fmla="val 5317"/>
                <a:gd name="f28" fmla="val 1261"/>
                <a:gd name="f29" fmla="val 4025"/>
                <a:gd name="f30" fmla="val 1419"/>
                <a:gd name="f31" fmla="val 4088"/>
                <a:gd name="f32" fmla="val 1576"/>
                <a:gd name="f33" fmla="val 4119"/>
                <a:gd name="f34" fmla="val 1765"/>
                <a:gd name="f35" fmla="val 1891"/>
                <a:gd name="f36" fmla="val 1986"/>
                <a:gd name="f37" fmla="val 4056"/>
                <a:gd name="f38" fmla="val 4844"/>
                <a:gd name="f39" fmla="val 1450"/>
                <a:gd name="f40" fmla="val 4970"/>
                <a:gd name="f41" fmla="val 946"/>
                <a:gd name="f42" fmla="val 789"/>
                <a:gd name="f43" fmla="val 6167"/>
                <a:gd name="f44" fmla="val 4002"/>
                <a:gd name="f45" fmla="val 3466"/>
                <a:gd name="f46" fmla="val 5001"/>
                <a:gd name="f47" fmla="val 2773"/>
                <a:gd name="f48" fmla="val 3143"/>
                <a:gd name="f49" fmla="val 2670"/>
                <a:gd name="f50" fmla="val 2458"/>
                <a:gd name="f51" fmla="val 2324"/>
                <a:gd name="f52" fmla="val 2080"/>
                <a:gd name="f53" fmla="val 2166"/>
                <a:gd name="f54" fmla="val 496"/>
                <a:gd name="f55" fmla="val 307"/>
                <a:gd name="f56" fmla="val 2710"/>
                <a:gd name="f57" fmla="val 118"/>
                <a:gd name="f58" fmla="val 2553"/>
                <a:gd name="f59" fmla="val 24"/>
                <a:gd name="f60" fmla="val 2515"/>
                <a:gd name="f61" fmla="val 8"/>
                <a:gd name="f62" fmla="val 2471"/>
                <a:gd name="f63" fmla="*/ f0 1 4128"/>
                <a:gd name="f64" fmla="*/ f1 1 6168"/>
                <a:gd name="f65" fmla="+- f4 0 f2"/>
                <a:gd name="f66" fmla="+- f3 0 f2"/>
                <a:gd name="f67" fmla="*/ f66 1 4128"/>
                <a:gd name="f68" fmla="*/ f65 1 6168"/>
                <a:gd name="f69" fmla="*/ f2 1 f67"/>
                <a:gd name="f70" fmla="*/ f3 1 f67"/>
                <a:gd name="f71" fmla="*/ f2 1 f68"/>
                <a:gd name="f72" fmla="*/ f4 1 f68"/>
                <a:gd name="f73" fmla="*/ f69 f63 1"/>
                <a:gd name="f74" fmla="*/ f70 f63 1"/>
                <a:gd name="f75" fmla="*/ f72 f64 1"/>
                <a:gd name="f76" fmla="*/ f71 f6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3" t="f76" r="f74" b="f75"/>
              <a:pathLst>
                <a:path w="4128" h="616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6" y="f14"/>
                    <a:pt x="f12" y="f15"/>
                    <a:pt x="f16" y="f17"/>
                  </a:cubicBezTo>
                  <a:cubicBezTo>
                    <a:pt x="f18" y="f19"/>
                    <a:pt x="f20" y="f21"/>
                    <a:pt x="f22" y="f21"/>
                  </a:cubicBezTo>
                  <a:cubicBezTo>
                    <a:pt x="f23" y="f21"/>
                    <a:pt x="f24" y="f25"/>
                    <a:pt x="f26" y="f27"/>
                  </a:cubicBezTo>
                  <a:lnTo>
                    <a:pt x="f28" y="f29"/>
                  </a:lnTo>
                  <a:cubicBezTo>
                    <a:pt x="f30" y="f31"/>
                    <a:pt x="f32" y="f33"/>
                    <a:pt x="f34" y="f33"/>
                  </a:cubicBezTo>
                  <a:cubicBezTo>
                    <a:pt x="f35" y="f33"/>
                    <a:pt x="f36" y="f31"/>
                    <a:pt x="f10" y="f37"/>
                  </a:cubicBezTo>
                  <a:lnTo>
                    <a:pt x="f10" y="f38"/>
                  </a:lnTo>
                  <a:cubicBezTo>
                    <a:pt x="f39" y="f40"/>
                    <a:pt x="f41" y="f17"/>
                    <a:pt x="f42" y="f43"/>
                  </a:cubicBezTo>
                  <a:lnTo>
                    <a:pt x="f3" y="f43"/>
                  </a:lnTo>
                  <a:cubicBezTo>
                    <a:pt x="f44" y="f17"/>
                    <a:pt x="f45" y="f46"/>
                    <a:pt x="f47" y="f38"/>
                  </a:cubicBezTo>
                  <a:lnTo>
                    <a:pt x="f47" y="f48"/>
                  </a:lnTo>
                  <a:cubicBezTo>
                    <a:pt x="f47" y="f49"/>
                    <a:pt x="f50" y="f51"/>
                    <a:pt x="f52" y="f53"/>
                  </a:cubicBezTo>
                  <a:lnTo>
                    <a:pt x="f47" y="f54"/>
                  </a:lnTo>
                  <a:cubicBezTo>
                    <a:pt x="f47" y="f55"/>
                    <a:pt x="f56" y="f57"/>
                    <a:pt x="f58" y="f59"/>
                  </a:cubicBezTo>
                  <a:cubicBezTo>
                    <a:pt x="f60" y="f61"/>
                    <a:pt x="f62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9" name="Google Shape;6785;p88">
              <a:extLst>
                <a:ext uri="{FF2B5EF4-FFF2-40B4-BE49-F238E27FC236}">
                  <a16:creationId xmlns:a16="http://schemas.microsoft.com/office/drawing/2014/main" id="{E82CA826-AAAF-7261-F35C-B9DD85B0282B}"/>
                </a:ext>
              </a:extLst>
            </p:cNvPr>
            <p:cNvSpPr/>
            <p:nvPr/>
          </p:nvSpPr>
          <p:spPr>
            <a:xfrm>
              <a:off x="10948074" y="1438113"/>
              <a:ext cx="301011" cy="36366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07"/>
                <a:gd name="f4" fmla="val 7499"/>
                <a:gd name="f5" fmla="val 693"/>
                <a:gd name="f6" fmla="val 315"/>
                <a:gd name="f7" fmla="val 662"/>
                <a:gd name="f8" fmla="val 6490"/>
                <a:gd name="f9" fmla="val 32"/>
                <a:gd name="f10" fmla="val 7026"/>
                <a:gd name="f11" fmla="val 504"/>
                <a:gd name="f12" fmla="val 7498"/>
                <a:gd name="f13" fmla="val 1103"/>
                <a:gd name="f14" fmla="val 5797"/>
                <a:gd name="f15" fmla="val 5608"/>
                <a:gd name="f16" fmla="val 6049"/>
                <a:gd name="f17" fmla="val 5451"/>
                <a:gd name="f18" fmla="val 5860"/>
                <a:gd name="f19" fmla="val 1765"/>
                <a:gd name="f20" fmla="val 1576"/>
                <a:gd name="f21" fmla="val 1418"/>
                <a:gd name="f22" fmla="val 5293"/>
                <a:gd name="f23" fmla="val 5104"/>
                <a:gd name="f24" fmla="val 252"/>
                <a:gd name="f25" fmla="*/ f0 1 6207"/>
                <a:gd name="f26" fmla="*/ f1 1 7499"/>
                <a:gd name="f27" fmla="+- f4 0 f2"/>
                <a:gd name="f28" fmla="+- f3 0 f2"/>
                <a:gd name="f29" fmla="*/ f28 1 6207"/>
                <a:gd name="f30" fmla="*/ f27 1 7499"/>
                <a:gd name="f31" fmla="*/ f2 1 f29"/>
                <a:gd name="f32" fmla="*/ f3 1 f29"/>
                <a:gd name="f33" fmla="*/ f2 1 f30"/>
                <a:gd name="f34" fmla="*/ f4 1 f30"/>
                <a:gd name="f35" fmla="*/ f31 f25 1"/>
                <a:gd name="f36" fmla="*/ f32 f25 1"/>
                <a:gd name="f37" fmla="*/ f34 f26 1"/>
                <a:gd name="f38" fmla="*/ f33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6207" h="7499">
                  <a:moveTo>
                    <a:pt x="f5" y="f2"/>
                  </a:moveTo>
                  <a:cubicBezTo>
                    <a:pt x="f6" y="f2"/>
                    <a:pt x="f2" y="f6"/>
                    <a:pt x="f2" y="f7"/>
                  </a:cubicBezTo>
                  <a:lnTo>
                    <a:pt x="f2" y="f8"/>
                  </a:lnTo>
                  <a:cubicBezTo>
                    <a:pt x="f9" y="f10"/>
                    <a:pt x="f11" y="f12"/>
                    <a:pt x="f13" y="f12"/>
                  </a:cubicBezTo>
                  <a:lnTo>
                    <a:pt x="f3" y="f12"/>
                  </a:lnTo>
                  <a:lnTo>
                    <a:pt x="f3" y="f14"/>
                  </a:lnTo>
                  <a:cubicBezTo>
                    <a:pt x="f3" y="f15"/>
                    <a:pt x="f16" y="f17"/>
                    <a:pt x="f18" y="f17"/>
                  </a:cubicBezTo>
                  <a:lnTo>
                    <a:pt x="f19" y="f17"/>
                  </a:lnTo>
                  <a:cubicBezTo>
                    <a:pt x="f20" y="f17"/>
                    <a:pt x="f21" y="f22"/>
                    <a:pt x="f21" y="f23"/>
                  </a:cubicBezTo>
                  <a:lnTo>
                    <a:pt x="f21" y="f7"/>
                  </a:lnTo>
                  <a:cubicBezTo>
                    <a:pt x="f21" y="f24"/>
                    <a:pt x="f13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0" name="Google Shape;6786;p88">
              <a:extLst>
                <a:ext uri="{FF2B5EF4-FFF2-40B4-BE49-F238E27FC236}">
                  <a16:creationId xmlns:a16="http://schemas.microsoft.com/office/drawing/2014/main" id="{E021B87B-960F-0168-7BA3-E53F2343BC57}"/>
                </a:ext>
              </a:extLst>
            </p:cNvPr>
            <p:cNvSpPr/>
            <p:nvPr/>
          </p:nvSpPr>
          <p:spPr>
            <a:xfrm>
              <a:off x="11080991" y="1303641"/>
              <a:ext cx="99312" cy="9936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8"/>
                <a:gd name="f4" fmla="val 2049"/>
                <a:gd name="f5" fmla="val 1040"/>
                <a:gd name="f6" fmla="val 1"/>
                <a:gd name="f7" fmla="val 473"/>
                <a:gd name="f8" fmla="val 1041"/>
                <a:gd name="f9" fmla="val 1576"/>
                <a:gd name="f10" fmla="val 1607"/>
                <a:gd name="f11" fmla="*/ f0 1 2048"/>
                <a:gd name="f12" fmla="*/ f1 1 2049"/>
                <a:gd name="f13" fmla="+- f4 0 f2"/>
                <a:gd name="f14" fmla="+- f3 0 f2"/>
                <a:gd name="f15" fmla="*/ f14 1 2048"/>
                <a:gd name="f16" fmla="*/ f13 1 2049"/>
                <a:gd name="f17" fmla="*/ f2 1 f15"/>
                <a:gd name="f18" fmla="*/ f3 1 f15"/>
                <a:gd name="f19" fmla="*/ f2 1 f16"/>
                <a:gd name="f20" fmla="*/ f4 1 f16"/>
                <a:gd name="f21" fmla="*/ f17 f11 1"/>
                <a:gd name="f22" fmla="*/ f18 f11 1"/>
                <a:gd name="f23" fmla="*/ f20 f12 1"/>
                <a:gd name="f24" fmla="*/ f19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2048" h="2049">
                  <a:moveTo>
                    <a:pt x="f5" y="f6"/>
                  </a:moveTo>
                  <a:cubicBezTo>
                    <a:pt x="f7" y="f6"/>
                    <a:pt x="f2" y="f7"/>
                    <a:pt x="f2" y="f8"/>
                  </a:cubicBezTo>
                  <a:cubicBezTo>
                    <a:pt x="f2" y="f9"/>
                    <a:pt x="f7" y="f4"/>
                    <a:pt x="f5" y="f4"/>
                  </a:cubicBezTo>
                  <a:cubicBezTo>
                    <a:pt x="f9" y="f4"/>
                    <a:pt x="f3" y="f9"/>
                    <a:pt x="f3" y="f8"/>
                  </a:cubicBezTo>
                  <a:cubicBezTo>
                    <a:pt x="f3" y="f7"/>
                    <a:pt x="f1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1" name="Google Shape;6787;p88">
              <a:extLst>
                <a:ext uri="{FF2B5EF4-FFF2-40B4-BE49-F238E27FC236}">
                  <a16:creationId xmlns:a16="http://schemas.microsoft.com/office/drawing/2014/main" id="{B6589810-BD92-5660-5EC4-009233526675}"/>
                </a:ext>
              </a:extLst>
            </p:cNvPr>
            <p:cNvSpPr/>
            <p:nvPr/>
          </p:nvSpPr>
          <p:spPr>
            <a:xfrm>
              <a:off x="11048887" y="1437583"/>
              <a:ext cx="302556" cy="36264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39"/>
                <a:gd name="f4" fmla="val 7478"/>
                <a:gd name="f5" fmla="val 1641"/>
                <a:gd name="f6" fmla="val 1"/>
                <a:gd name="f7" fmla="val 1242"/>
                <a:gd name="f8" fmla="val 819"/>
                <a:gd name="f9" fmla="val 205"/>
                <a:gd name="f10" fmla="val 568"/>
                <a:gd name="f11" fmla="val 484"/>
                <a:gd name="f12" fmla="val 190"/>
                <a:gd name="f13" fmla="val 799"/>
                <a:gd name="f14" fmla="val 1209"/>
                <a:gd name="f15" fmla="val 1681"/>
                <a:gd name="f16" fmla="val 4769"/>
                <a:gd name="f17" fmla="val 2679"/>
                <a:gd name="f18" fmla="val 2521"/>
                <a:gd name="f19" fmla="val 4359"/>
                <a:gd name="f20" fmla="val 2175"/>
                <a:gd name="f21" fmla="val 4107"/>
                <a:gd name="f22" fmla="val 1702"/>
                <a:gd name="f23" fmla="val 1040"/>
                <a:gd name="f24" fmla="val 820"/>
                <a:gd name="f25" fmla="val 662"/>
                <a:gd name="f26" fmla="val 3949"/>
                <a:gd name="f27" fmla="val 3729"/>
                <a:gd name="f28" fmla="val 2374"/>
                <a:gd name="f29" fmla="val 2154"/>
                <a:gd name="f30" fmla="val 1996"/>
                <a:gd name="f31" fmla="val 1229"/>
                <a:gd name="f32" fmla="val 1387"/>
                <a:gd name="f33" fmla="val 3382"/>
                <a:gd name="f34" fmla="val 1733"/>
                <a:gd name="f35" fmla="val 2553"/>
                <a:gd name="f36" fmla="val 3277"/>
                <a:gd name="f37" fmla="val 3981"/>
                <a:gd name="f38" fmla="val 3435"/>
                <a:gd name="f39" fmla="val 3813"/>
                <a:gd name="f40" fmla="val 4380"/>
                <a:gd name="f41" fmla="val 4852"/>
                <a:gd name="f42" fmla="val 5241"/>
                <a:gd name="f43" fmla="val 5777"/>
                <a:gd name="f44" fmla="val 5084"/>
                <a:gd name="f45" fmla="val 6176"/>
                <a:gd name="f46" fmla="val 4580"/>
                <a:gd name="f47" fmla="val 5703"/>
                <a:gd name="f48" fmla="val 5168"/>
                <a:gd name="f49" fmla="val 3781"/>
                <a:gd name="f50" fmla="val 3592"/>
                <a:gd name="f51" fmla="val 1807"/>
                <a:gd name="f52" fmla="val 862"/>
                <a:gd name="f53" fmla="val 2710"/>
                <a:gd name="f54" fmla="val 43"/>
                <a:gd name="f55" fmla="val 1796"/>
                <a:gd name="f56" fmla="val 11"/>
                <a:gd name="f57" fmla="val 1745"/>
                <a:gd name="f58" fmla="val 4"/>
                <a:gd name="f59" fmla="val 1694"/>
                <a:gd name="f60" fmla="*/ f0 1 6239"/>
                <a:gd name="f61" fmla="*/ f1 1 7478"/>
                <a:gd name="f62" fmla="+- f4 0 f2"/>
                <a:gd name="f63" fmla="+- f3 0 f2"/>
                <a:gd name="f64" fmla="*/ f63 1 6239"/>
                <a:gd name="f65" fmla="*/ f62 1 7478"/>
                <a:gd name="f66" fmla="*/ f2 1 f64"/>
                <a:gd name="f67" fmla="*/ f3 1 f64"/>
                <a:gd name="f68" fmla="*/ f2 1 f65"/>
                <a:gd name="f69" fmla="*/ f4 1 f65"/>
                <a:gd name="f70" fmla="*/ f66 f60 1"/>
                <a:gd name="f71" fmla="*/ f67 f60 1"/>
                <a:gd name="f72" fmla="*/ f69 f61 1"/>
                <a:gd name="f73" fmla="*/ f68 f6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0" t="f73" r="f71" b="f72"/>
              <a:pathLst>
                <a:path w="6239" h="747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6" y="f14"/>
                    <a:pt x="f6" y="f15"/>
                  </a:cubicBezTo>
                  <a:lnTo>
                    <a:pt x="f6" y="f16"/>
                  </a:lnTo>
                  <a:lnTo>
                    <a:pt x="f17" y="f16"/>
                  </a:lnTo>
                  <a:cubicBezTo>
                    <a:pt x="f18" y="f19"/>
                    <a:pt x="f20" y="f21"/>
                    <a:pt x="f22" y="f21"/>
                  </a:cubicBezTo>
                  <a:lnTo>
                    <a:pt x="f23" y="f21"/>
                  </a:lnTo>
                  <a:cubicBezTo>
                    <a:pt x="f24" y="f21"/>
                    <a:pt x="f25" y="f26"/>
                    <a:pt x="f25" y="f27"/>
                  </a:cubicBezTo>
                  <a:lnTo>
                    <a:pt x="f25" y="f28"/>
                  </a:lnTo>
                  <a:cubicBezTo>
                    <a:pt x="f25" y="f29"/>
                    <a:pt x="f24" y="f30"/>
                    <a:pt x="f23" y="f30"/>
                  </a:cubicBezTo>
                  <a:cubicBezTo>
                    <a:pt x="f31" y="f30"/>
                    <a:pt x="f32" y="f29"/>
                    <a:pt x="f32" y="f28"/>
                  </a:cubicBezTo>
                  <a:lnTo>
                    <a:pt x="f32" y="f33"/>
                  </a:lnTo>
                  <a:lnTo>
                    <a:pt x="f34" y="f33"/>
                  </a:lnTo>
                  <a:cubicBezTo>
                    <a:pt x="f35" y="f33"/>
                    <a:pt x="f36" y="f37"/>
                    <a:pt x="f38" y="f16"/>
                  </a:cubicBezTo>
                  <a:lnTo>
                    <a:pt x="f39" y="f16"/>
                  </a:lnTo>
                  <a:cubicBezTo>
                    <a:pt x="f40" y="f16"/>
                    <a:pt x="f41" y="f42"/>
                    <a:pt x="f41" y="f43"/>
                  </a:cubicBezTo>
                  <a:lnTo>
                    <a:pt x="f41" y="f4"/>
                  </a:lnTo>
                  <a:lnTo>
                    <a:pt x="f3" y="f4"/>
                  </a:lnTo>
                  <a:lnTo>
                    <a:pt x="f3" y="f44"/>
                  </a:lnTo>
                  <a:cubicBezTo>
                    <a:pt x="f45" y="f46"/>
                    <a:pt x="f47" y="f21"/>
                    <a:pt x="f48" y="f21"/>
                  </a:cubicBezTo>
                  <a:lnTo>
                    <a:pt x="f49" y="f21"/>
                  </a:lnTo>
                  <a:cubicBezTo>
                    <a:pt x="f50" y="f21"/>
                    <a:pt x="f38" y="f26"/>
                    <a:pt x="f38" y="f27"/>
                  </a:cubicBezTo>
                  <a:lnTo>
                    <a:pt x="f38" y="f51"/>
                  </a:lnTo>
                  <a:cubicBezTo>
                    <a:pt x="f38" y="f52"/>
                    <a:pt x="f53" y="f54"/>
                    <a:pt x="f55" y="f56"/>
                  </a:cubicBezTo>
                  <a:cubicBezTo>
                    <a:pt x="f57" y="f58"/>
                    <a:pt x="f59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2" name="Google Shape;6788;p88">
              <a:extLst>
                <a:ext uri="{FF2B5EF4-FFF2-40B4-BE49-F238E27FC236}">
                  <a16:creationId xmlns:a16="http://schemas.microsoft.com/office/drawing/2014/main" id="{F79A19D9-1BB3-A19B-5E1B-BF062519EF95}"/>
                </a:ext>
              </a:extLst>
            </p:cNvPr>
            <p:cNvSpPr/>
            <p:nvPr/>
          </p:nvSpPr>
          <p:spPr>
            <a:xfrm>
              <a:off x="11249021" y="1569485"/>
              <a:ext cx="265898" cy="642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83"/>
                <a:gd name="f4" fmla="val 1324"/>
                <a:gd name="f5" fmla="val 1"/>
                <a:gd name="f6" fmla="val 662"/>
                <a:gd name="f7" fmla="val 1041"/>
                <a:gd name="f8" fmla="val 1576"/>
                <a:gd name="f9" fmla="val 2080"/>
                <a:gd name="f10" fmla="val 946"/>
                <a:gd name="f11" fmla="val 2395"/>
                <a:gd name="f12" fmla="val 5136"/>
                <a:gd name="f13" fmla="val 5325"/>
                <a:gd name="f14" fmla="val 1166"/>
                <a:gd name="f15" fmla="val 977"/>
                <a:gd name="f16" fmla="val 316"/>
                <a:gd name="f17" fmla="val 158"/>
                <a:gd name="f18" fmla="*/ f0 1 5483"/>
                <a:gd name="f19" fmla="*/ f1 1 1324"/>
                <a:gd name="f20" fmla="+- f4 0 f2"/>
                <a:gd name="f21" fmla="+- f3 0 f2"/>
                <a:gd name="f22" fmla="*/ f21 1 5483"/>
                <a:gd name="f23" fmla="*/ f20 1 1324"/>
                <a:gd name="f24" fmla="*/ f2 1 f22"/>
                <a:gd name="f25" fmla="*/ f3 1 f22"/>
                <a:gd name="f26" fmla="*/ f2 1 f23"/>
                <a:gd name="f27" fmla="*/ f4 1 f23"/>
                <a:gd name="f28" fmla="*/ f24 f18 1"/>
                <a:gd name="f29" fmla="*/ f25 f18 1"/>
                <a:gd name="f30" fmla="*/ f27 f19 1"/>
                <a:gd name="f31" fmla="*/ f26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5483" h="1324">
                  <a:moveTo>
                    <a:pt x="f5" y="f5"/>
                  </a:moveTo>
                  <a:lnTo>
                    <a:pt x="f5" y="f6"/>
                  </a:lnTo>
                  <a:lnTo>
                    <a:pt x="f7" y="f6"/>
                  </a:lnTo>
                  <a:cubicBezTo>
                    <a:pt x="f8" y="f6"/>
                    <a:pt x="f9" y="f10"/>
                    <a:pt x="f11" y="f4"/>
                  </a:cubicBezTo>
                  <a:lnTo>
                    <a:pt x="f12" y="f4"/>
                  </a:lnTo>
                  <a:cubicBezTo>
                    <a:pt x="f13" y="f4"/>
                    <a:pt x="f3" y="f14"/>
                    <a:pt x="f3" y="f15"/>
                  </a:cubicBezTo>
                  <a:lnTo>
                    <a:pt x="f3" y="f16"/>
                  </a:lnTo>
                  <a:cubicBezTo>
                    <a:pt x="f3" y="f17"/>
                    <a:pt x="f13" y="f5"/>
                    <a:pt x="f12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23" name="Google Shape;6800;p88">
            <a:extLst>
              <a:ext uri="{FF2B5EF4-FFF2-40B4-BE49-F238E27FC236}">
                <a16:creationId xmlns:a16="http://schemas.microsoft.com/office/drawing/2014/main" id="{362CAA61-EB1D-5757-611C-A9E4134B64A5}"/>
              </a:ext>
            </a:extLst>
          </p:cNvPr>
          <p:cNvGrpSpPr/>
          <p:nvPr/>
        </p:nvGrpSpPr>
        <p:grpSpPr>
          <a:xfrm>
            <a:off x="6425780" y="1695798"/>
            <a:ext cx="414065" cy="412968"/>
            <a:chOff x="9993550" y="2304726"/>
            <a:chExt cx="552087" cy="550624"/>
          </a:xfrm>
          <a:solidFill>
            <a:srgbClr val="C00000"/>
          </a:solidFill>
        </p:grpSpPr>
        <p:sp>
          <p:nvSpPr>
            <p:cNvPr id="24" name="Google Shape;6801;p88">
              <a:extLst>
                <a:ext uri="{FF2B5EF4-FFF2-40B4-BE49-F238E27FC236}">
                  <a16:creationId xmlns:a16="http://schemas.microsoft.com/office/drawing/2014/main" id="{4870BE67-CB8A-6B56-C15E-F56F7739FADF}"/>
                </a:ext>
              </a:extLst>
            </p:cNvPr>
            <p:cNvSpPr/>
            <p:nvPr/>
          </p:nvSpPr>
          <p:spPr>
            <a:xfrm>
              <a:off x="10026286" y="2304726"/>
              <a:ext cx="488134" cy="22849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335"/>
                <a:gd name="f4" fmla="val 4838"/>
                <a:gd name="f5" fmla="val 1040"/>
                <a:gd name="f6" fmla="val 473"/>
                <a:gd name="f7" fmla="val 1"/>
                <a:gd name="f8" fmla="val 1071"/>
                <a:gd name="f9" fmla="val 2458"/>
                <a:gd name="f10" fmla="val 2993"/>
                <a:gd name="f11" fmla="val 3466"/>
                <a:gd name="f12" fmla="val 2048"/>
                <a:gd name="f13" fmla="val 4505"/>
                <a:gd name="f14" fmla="val 4663"/>
                <a:gd name="f15" fmla="val 2143"/>
                <a:gd name="f16" fmla="val 4757"/>
                <a:gd name="f17" fmla="val 2269"/>
                <a:gd name="f18" fmla="val 4820"/>
                <a:gd name="f19" fmla="val 2300"/>
                <a:gd name="f20" fmla="val 4831"/>
                <a:gd name="f21" fmla="val 2339"/>
                <a:gd name="f22" fmla="val 2380"/>
                <a:gd name="f23" fmla="val 2461"/>
                <a:gd name="f24" fmla="val 2552"/>
                <a:gd name="f25" fmla="val 4810"/>
                <a:gd name="f26" fmla="val 2615"/>
                <a:gd name="f27" fmla="val 4726"/>
                <a:gd name="f28" fmla="val 3876"/>
                <a:gd name="f29" fmla="val 6365"/>
                <a:gd name="f30" fmla="val 7625"/>
                <a:gd name="f31" fmla="val 7688"/>
                <a:gd name="f32" fmla="val 7765"/>
                <a:gd name="f33" fmla="val 7846"/>
                <a:gd name="f34" fmla="val 7887"/>
                <a:gd name="f35" fmla="val 7929"/>
                <a:gd name="f36" fmla="val 7971"/>
                <a:gd name="f37" fmla="val 8097"/>
                <a:gd name="f38" fmla="val 4789"/>
                <a:gd name="f39" fmla="val 8160"/>
                <a:gd name="f40" fmla="val 4631"/>
                <a:gd name="f41" fmla="val 9231"/>
                <a:gd name="f42" fmla="val 9862"/>
                <a:gd name="f43" fmla="val 10334"/>
                <a:gd name="f44" fmla="val 536"/>
                <a:gd name="f45" fmla="val 9294"/>
                <a:gd name="f46" fmla="*/ f0 1 10335"/>
                <a:gd name="f47" fmla="*/ f1 1 4838"/>
                <a:gd name="f48" fmla="+- f4 0 f2"/>
                <a:gd name="f49" fmla="+- f3 0 f2"/>
                <a:gd name="f50" fmla="*/ f49 1 10335"/>
                <a:gd name="f51" fmla="*/ f48 1 4838"/>
                <a:gd name="f52" fmla="*/ f2 1 f50"/>
                <a:gd name="f53" fmla="*/ f3 1 f50"/>
                <a:gd name="f54" fmla="*/ f2 1 f51"/>
                <a:gd name="f55" fmla="*/ f4 1 f51"/>
                <a:gd name="f56" fmla="*/ f52 f46 1"/>
                <a:gd name="f57" fmla="*/ f53 f46 1"/>
                <a:gd name="f58" fmla="*/ f55 f47 1"/>
                <a:gd name="f59" fmla="*/ f54 f4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6" t="f59" r="f57" b="f58"/>
              <a:pathLst>
                <a:path w="10335" h="4838">
                  <a:moveTo>
                    <a:pt x="f5" y="f2"/>
                  </a:moveTo>
                  <a:cubicBezTo>
                    <a:pt x="f6" y="f2"/>
                    <a:pt x="f7" y="f6"/>
                    <a:pt x="f7" y="f8"/>
                  </a:cubicBezTo>
                  <a:lnTo>
                    <a:pt x="f7" y="f9"/>
                  </a:lnTo>
                  <a:cubicBezTo>
                    <a:pt x="f7" y="f10"/>
                    <a:pt x="f6" y="f11"/>
                    <a:pt x="f5" y="f11"/>
                  </a:cubicBezTo>
                  <a:lnTo>
                    <a:pt x="f12" y="f11"/>
                  </a:lnTo>
                  <a:lnTo>
                    <a:pt x="f12" y="f13"/>
                  </a:lnTo>
                  <a:cubicBezTo>
                    <a:pt x="f12" y="f14"/>
                    <a:pt x="f15" y="f16"/>
                    <a:pt x="f17" y="f18"/>
                  </a:cubicBezTo>
                  <a:cubicBezTo>
                    <a:pt x="f19" y="f20"/>
                    <a:pt x="f21" y="f4"/>
                    <a:pt x="f22" y="f4"/>
                  </a:cubicBezTo>
                  <a:cubicBezTo>
                    <a:pt x="f23" y="f4"/>
                    <a:pt x="f24" y="f25"/>
                    <a:pt x="f26" y="f27"/>
                  </a:cubicBezTo>
                  <a:lnTo>
                    <a:pt x="f28" y="f11"/>
                  </a:lnTo>
                  <a:lnTo>
                    <a:pt x="f29" y="f11"/>
                  </a:lnTo>
                  <a:lnTo>
                    <a:pt x="f30" y="f27"/>
                  </a:lnTo>
                  <a:cubicBezTo>
                    <a:pt x="f31" y="f25"/>
                    <a:pt x="f32" y="f4"/>
                    <a:pt x="f33" y="f4"/>
                  </a:cubicBezTo>
                  <a:cubicBezTo>
                    <a:pt x="f34" y="f4"/>
                    <a:pt x="f35" y="f20"/>
                    <a:pt x="f36" y="f18"/>
                  </a:cubicBezTo>
                  <a:cubicBezTo>
                    <a:pt x="f37" y="f38"/>
                    <a:pt x="f39" y="f40"/>
                    <a:pt x="f39" y="f13"/>
                  </a:cubicBezTo>
                  <a:lnTo>
                    <a:pt x="f39" y="f11"/>
                  </a:lnTo>
                  <a:lnTo>
                    <a:pt x="f41" y="f11"/>
                  </a:lnTo>
                  <a:cubicBezTo>
                    <a:pt x="f42" y="f11"/>
                    <a:pt x="f43" y="f10"/>
                    <a:pt x="f43" y="f9"/>
                  </a:cubicBezTo>
                  <a:lnTo>
                    <a:pt x="f43" y="f8"/>
                  </a:lnTo>
                  <a:cubicBezTo>
                    <a:pt x="f43" y="f44"/>
                    <a:pt x="f42" y="f2"/>
                    <a:pt x="f4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5" name="Google Shape;6802;p88">
              <a:extLst>
                <a:ext uri="{FF2B5EF4-FFF2-40B4-BE49-F238E27FC236}">
                  <a16:creationId xmlns:a16="http://schemas.microsoft.com/office/drawing/2014/main" id="{A9BA969C-E9CA-D2E0-1B94-EF0943C147E4}"/>
                </a:ext>
              </a:extLst>
            </p:cNvPr>
            <p:cNvSpPr/>
            <p:nvPr/>
          </p:nvSpPr>
          <p:spPr>
            <a:xfrm>
              <a:off x="10059021" y="2565111"/>
              <a:ext cx="129506" cy="13101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42"/>
                <a:gd name="f4" fmla="val 2774"/>
                <a:gd name="f5" fmla="val 1387"/>
                <a:gd name="f6" fmla="val 1"/>
                <a:gd name="f7" fmla="val 599"/>
                <a:gd name="f8" fmla="val 631"/>
                <a:gd name="f9" fmla="val 2143"/>
                <a:gd name="f10" fmla="val 2773"/>
                <a:gd name="f11" fmla="*/ f0 1 2742"/>
                <a:gd name="f12" fmla="*/ f1 1 2774"/>
                <a:gd name="f13" fmla="+- f4 0 f2"/>
                <a:gd name="f14" fmla="+- f3 0 f2"/>
                <a:gd name="f15" fmla="*/ f14 1 2742"/>
                <a:gd name="f16" fmla="*/ f13 1 2774"/>
                <a:gd name="f17" fmla="*/ f2 1 f15"/>
                <a:gd name="f18" fmla="*/ f3 1 f15"/>
                <a:gd name="f19" fmla="*/ f2 1 f16"/>
                <a:gd name="f20" fmla="*/ f4 1 f16"/>
                <a:gd name="f21" fmla="*/ f17 f11 1"/>
                <a:gd name="f22" fmla="*/ f18 f11 1"/>
                <a:gd name="f23" fmla="*/ f20 f12 1"/>
                <a:gd name="f24" fmla="*/ f19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2742" h="2774">
                  <a:moveTo>
                    <a:pt x="f5" y="f6"/>
                  </a:moveTo>
                  <a:cubicBezTo>
                    <a:pt x="f7" y="f6"/>
                    <a:pt x="f6" y="f8"/>
                    <a:pt x="f6" y="f5"/>
                  </a:cubicBezTo>
                  <a:cubicBezTo>
                    <a:pt x="f6" y="f9"/>
                    <a:pt x="f7" y="f10"/>
                    <a:pt x="f5" y="f10"/>
                  </a:cubicBezTo>
                  <a:cubicBezTo>
                    <a:pt x="f9" y="f10"/>
                    <a:pt x="f3" y="f9"/>
                    <a:pt x="f3" y="f5"/>
                  </a:cubicBezTo>
                  <a:cubicBezTo>
                    <a:pt x="f3" y="f8"/>
                    <a:pt x="f9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6" name="Google Shape;6803;p88">
              <a:extLst>
                <a:ext uri="{FF2B5EF4-FFF2-40B4-BE49-F238E27FC236}">
                  <a16:creationId xmlns:a16="http://schemas.microsoft.com/office/drawing/2014/main" id="{746EC1E1-2AD5-AD5D-3EBC-59D95212E46F}"/>
                </a:ext>
              </a:extLst>
            </p:cNvPr>
            <p:cNvSpPr/>
            <p:nvPr/>
          </p:nvSpPr>
          <p:spPr>
            <a:xfrm>
              <a:off x="9993550" y="2727307"/>
              <a:ext cx="258967" cy="1280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83"/>
                <a:gd name="f4" fmla="val 2711"/>
                <a:gd name="f5" fmla="val 2741"/>
                <a:gd name="f6" fmla="val 1"/>
                <a:gd name="f7" fmla="val 1387"/>
                <a:gd name="f8" fmla="val 221"/>
                <a:gd name="f9" fmla="val 1040"/>
                <a:gd name="f10" fmla="val 32"/>
                <a:gd name="f11" fmla="val 2332"/>
                <a:gd name="f12" fmla="val 2521"/>
                <a:gd name="f13" fmla="val 158"/>
                <a:gd name="f14" fmla="val 2710"/>
                <a:gd name="f15" fmla="val 378"/>
                <a:gd name="f16" fmla="val 5104"/>
                <a:gd name="f17" fmla="val 5325"/>
                <a:gd name="f18" fmla="val 5482"/>
                <a:gd name="f19" fmla="val 5262"/>
                <a:gd name="f20" fmla="val 977"/>
                <a:gd name="f21" fmla="val 4128"/>
                <a:gd name="f22" fmla="*/ f0 1 5483"/>
                <a:gd name="f23" fmla="*/ f1 1 2711"/>
                <a:gd name="f24" fmla="+- f4 0 f2"/>
                <a:gd name="f25" fmla="+- f3 0 f2"/>
                <a:gd name="f26" fmla="*/ f25 1 5483"/>
                <a:gd name="f27" fmla="*/ f24 1 2711"/>
                <a:gd name="f28" fmla="*/ f2 1 f26"/>
                <a:gd name="f29" fmla="*/ f3 1 f26"/>
                <a:gd name="f30" fmla="*/ f2 1 f27"/>
                <a:gd name="f31" fmla="*/ f4 1 f27"/>
                <a:gd name="f32" fmla="*/ f28 f22 1"/>
                <a:gd name="f33" fmla="*/ f29 f22 1"/>
                <a:gd name="f34" fmla="*/ f31 f23 1"/>
                <a:gd name="f35" fmla="*/ f30 f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5483" h="2711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2" y="f12"/>
                    <a:pt x="f13" y="f14"/>
                    <a:pt x="f15" y="f14"/>
                  </a:cubicBezTo>
                  <a:lnTo>
                    <a:pt x="f16" y="f14"/>
                  </a:lnTo>
                  <a:cubicBezTo>
                    <a:pt x="f17" y="f14"/>
                    <a:pt x="f18" y="f12"/>
                    <a:pt x="f18" y="f11"/>
                  </a:cubicBezTo>
                  <a:cubicBezTo>
                    <a:pt x="f19" y="f20"/>
                    <a:pt x="f21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7" name="Google Shape;6804;p88">
              <a:extLst>
                <a:ext uri="{FF2B5EF4-FFF2-40B4-BE49-F238E27FC236}">
                  <a16:creationId xmlns:a16="http://schemas.microsoft.com/office/drawing/2014/main" id="{485E6EDF-7126-604A-2045-9057805D40F2}"/>
                </a:ext>
              </a:extLst>
            </p:cNvPr>
            <p:cNvSpPr/>
            <p:nvPr/>
          </p:nvSpPr>
          <p:spPr>
            <a:xfrm>
              <a:off x="10350669" y="2565111"/>
              <a:ext cx="129506" cy="13101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42"/>
                <a:gd name="f4" fmla="val 2774"/>
                <a:gd name="f5" fmla="val 1387"/>
                <a:gd name="f6" fmla="val 1"/>
                <a:gd name="f7" fmla="val 631"/>
                <a:gd name="f8" fmla="val 2143"/>
                <a:gd name="f9" fmla="val 2773"/>
                <a:gd name="f10" fmla="val 2111"/>
                <a:gd name="f11" fmla="*/ f0 1 2742"/>
                <a:gd name="f12" fmla="*/ f1 1 2774"/>
                <a:gd name="f13" fmla="+- f4 0 f2"/>
                <a:gd name="f14" fmla="+- f3 0 f2"/>
                <a:gd name="f15" fmla="*/ f14 1 2742"/>
                <a:gd name="f16" fmla="*/ f13 1 2774"/>
                <a:gd name="f17" fmla="*/ f2 1 f15"/>
                <a:gd name="f18" fmla="*/ f3 1 f15"/>
                <a:gd name="f19" fmla="*/ f2 1 f16"/>
                <a:gd name="f20" fmla="*/ f4 1 f16"/>
                <a:gd name="f21" fmla="*/ f17 f11 1"/>
                <a:gd name="f22" fmla="*/ f18 f11 1"/>
                <a:gd name="f23" fmla="*/ f20 f12 1"/>
                <a:gd name="f24" fmla="*/ f19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2742" h="2774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cubicBezTo>
                    <a:pt x="f6" y="f8"/>
                    <a:pt x="f7" y="f9"/>
                    <a:pt x="f5" y="f9"/>
                  </a:cubicBezTo>
                  <a:cubicBezTo>
                    <a:pt x="f10" y="f9"/>
                    <a:pt x="f3" y="f8"/>
                    <a:pt x="f3" y="f5"/>
                  </a:cubicBezTo>
                  <a:cubicBezTo>
                    <a:pt x="f3" y="f7"/>
                    <a:pt x="f1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8" name="Google Shape;6805;p88">
              <a:extLst>
                <a:ext uri="{FF2B5EF4-FFF2-40B4-BE49-F238E27FC236}">
                  <a16:creationId xmlns:a16="http://schemas.microsoft.com/office/drawing/2014/main" id="{B14C20B8-6384-FC31-952D-F7B43416D5C4}"/>
                </a:ext>
              </a:extLst>
            </p:cNvPr>
            <p:cNvSpPr/>
            <p:nvPr/>
          </p:nvSpPr>
          <p:spPr>
            <a:xfrm>
              <a:off x="10285207" y="2727307"/>
              <a:ext cx="260430" cy="1280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514"/>
                <a:gd name="f4" fmla="val 2711"/>
                <a:gd name="f5" fmla="val 2773"/>
                <a:gd name="f6" fmla="val 1"/>
                <a:gd name="f7" fmla="val 1387"/>
                <a:gd name="f8" fmla="val 252"/>
                <a:gd name="f9" fmla="val 1040"/>
                <a:gd name="f10" fmla="val 32"/>
                <a:gd name="f11" fmla="val 2332"/>
                <a:gd name="f12" fmla="val 2521"/>
                <a:gd name="f13" fmla="val 158"/>
                <a:gd name="f14" fmla="val 2710"/>
                <a:gd name="f15" fmla="val 410"/>
                <a:gd name="f16" fmla="val 5167"/>
                <a:gd name="f17" fmla="val 5356"/>
                <a:gd name="f18" fmla="val 5293"/>
                <a:gd name="f19" fmla="val 977"/>
                <a:gd name="f20" fmla="val 4128"/>
                <a:gd name="f21" fmla="*/ f0 1 5514"/>
                <a:gd name="f22" fmla="*/ f1 1 2711"/>
                <a:gd name="f23" fmla="+- f4 0 f2"/>
                <a:gd name="f24" fmla="+- f3 0 f2"/>
                <a:gd name="f25" fmla="*/ f24 1 5514"/>
                <a:gd name="f26" fmla="*/ f23 1 2711"/>
                <a:gd name="f27" fmla="*/ f2 1 f25"/>
                <a:gd name="f28" fmla="*/ f3 1 f25"/>
                <a:gd name="f29" fmla="*/ f2 1 f26"/>
                <a:gd name="f30" fmla="*/ f4 1 f26"/>
                <a:gd name="f31" fmla="*/ f27 f21 1"/>
                <a:gd name="f32" fmla="*/ f28 f21 1"/>
                <a:gd name="f33" fmla="*/ f30 f22 1"/>
                <a:gd name="f34" fmla="*/ f29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5514" h="2711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2" y="f12"/>
                    <a:pt x="f13" y="f14"/>
                    <a:pt x="f15" y="f14"/>
                  </a:cubicBezTo>
                  <a:lnTo>
                    <a:pt x="f16" y="f14"/>
                  </a:lnTo>
                  <a:cubicBezTo>
                    <a:pt x="f17" y="f14"/>
                    <a:pt x="f3" y="f12"/>
                    <a:pt x="f3" y="f11"/>
                  </a:cubicBezTo>
                  <a:cubicBezTo>
                    <a:pt x="f18" y="f19"/>
                    <a:pt x="f2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29" name="Google Shape;6866;p88">
            <a:extLst>
              <a:ext uri="{FF2B5EF4-FFF2-40B4-BE49-F238E27FC236}">
                <a16:creationId xmlns:a16="http://schemas.microsoft.com/office/drawing/2014/main" id="{6E4F2134-FA63-A4ED-1137-AF84119C527A}"/>
              </a:ext>
            </a:extLst>
          </p:cNvPr>
          <p:cNvGrpSpPr/>
          <p:nvPr/>
        </p:nvGrpSpPr>
        <p:grpSpPr>
          <a:xfrm>
            <a:off x="3365802" y="3450274"/>
            <a:ext cx="381641" cy="422309"/>
            <a:chOff x="5913580" y="4644027"/>
            <a:chExt cx="508854" cy="563078"/>
          </a:xfrm>
          <a:solidFill>
            <a:srgbClr val="C00000"/>
          </a:solidFill>
        </p:grpSpPr>
        <p:sp>
          <p:nvSpPr>
            <p:cNvPr id="30" name="Google Shape;6867;p88">
              <a:extLst>
                <a:ext uri="{FF2B5EF4-FFF2-40B4-BE49-F238E27FC236}">
                  <a16:creationId xmlns:a16="http://schemas.microsoft.com/office/drawing/2014/main" id="{EE485BFB-2A77-8A20-6BF5-EF922112B03C}"/>
                </a:ext>
              </a:extLst>
            </p:cNvPr>
            <p:cNvSpPr/>
            <p:nvPr/>
          </p:nvSpPr>
          <p:spPr>
            <a:xfrm>
              <a:off x="5913580" y="4712342"/>
              <a:ext cx="240057" cy="49326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515"/>
                <a:gd name="f4" fmla="val 10240"/>
                <a:gd name="f5" fmla="val 662"/>
                <a:gd name="f6" fmla="val 284"/>
                <a:gd name="f7" fmla="val 1"/>
                <a:gd name="f8" fmla="val 315"/>
                <a:gd name="f9" fmla="val 4411"/>
                <a:gd name="f10" fmla="val 4632"/>
                <a:gd name="f11" fmla="val 64"/>
                <a:gd name="f12" fmla="val 4884"/>
                <a:gd name="f13" fmla="val 190"/>
                <a:gd name="f14" fmla="val 5073"/>
                <a:gd name="f15" fmla="val 1639"/>
                <a:gd name="f16" fmla="val 7467"/>
                <a:gd name="f17" fmla="val 1891"/>
                <a:gd name="f18" fmla="val 7877"/>
                <a:gd name="f19" fmla="val 2049"/>
                <a:gd name="f20" fmla="val 8097"/>
                <a:gd name="f21" fmla="val 8538"/>
                <a:gd name="f22" fmla="val 9861"/>
                <a:gd name="f23" fmla="val 10082"/>
                <a:gd name="f24" fmla="val 2206"/>
                <a:gd name="f25" fmla="val 10239"/>
                <a:gd name="f26" fmla="val 2395"/>
                <a:gd name="f27" fmla="val 5514"/>
                <a:gd name="f28" fmla="val 6364"/>
                <a:gd name="f29" fmla="val 5986"/>
                <a:gd name="f30" fmla="val 5357"/>
                <a:gd name="f31" fmla="val 5671"/>
                <a:gd name="f32" fmla="val 5168"/>
                <a:gd name="f33" fmla="val 5419"/>
                <a:gd name="f34" fmla="val 5167"/>
                <a:gd name="f35" fmla="val 5420"/>
                <a:gd name="f36" fmla="val 5165"/>
                <a:gd name="f37" fmla="val 5421"/>
                <a:gd name="f38" fmla="val 5163"/>
                <a:gd name="f39" fmla="val 5042"/>
                <a:gd name="f40" fmla="val 3214"/>
                <a:gd name="f41" fmla="val 3623"/>
                <a:gd name="f42" fmla="val 3183"/>
                <a:gd name="f43" fmla="val 3592"/>
                <a:gd name="f44" fmla="val 3041"/>
                <a:gd name="f45" fmla="val 3432"/>
                <a:gd name="f46" fmla="val 2828"/>
                <a:gd name="f47" fmla="val 3332"/>
                <a:gd name="f48" fmla="val 2613"/>
                <a:gd name="f49" fmla="val 2448"/>
                <a:gd name="f50" fmla="val 2280"/>
                <a:gd name="f51" fmla="val 3392"/>
                <a:gd name="f52" fmla="val 2143"/>
                <a:gd name="f53" fmla="val 3529"/>
                <a:gd name="f54" fmla="val 3812"/>
                <a:gd name="f55" fmla="val 1923"/>
                <a:gd name="f56" fmla="val 4285"/>
                <a:gd name="f57" fmla="val 2112"/>
                <a:gd name="f58" fmla="val 4442"/>
                <a:gd name="f59" fmla="val 3970"/>
                <a:gd name="f60" fmla="val 6301"/>
                <a:gd name="f61" fmla="val 4097"/>
                <a:gd name="f62" fmla="val 6427"/>
                <a:gd name="f63" fmla="val 6648"/>
                <a:gd name="f64" fmla="val 6774"/>
                <a:gd name="f65" fmla="val 3907"/>
                <a:gd name="f66" fmla="val 6821"/>
                <a:gd name="f67" fmla="val 3821"/>
                <a:gd name="f68" fmla="val 6845"/>
                <a:gd name="f69" fmla="val 3734"/>
                <a:gd name="f70" fmla="val 3648"/>
                <a:gd name="f71" fmla="val 3561"/>
                <a:gd name="f72" fmla="val 3498"/>
                <a:gd name="f73" fmla="val 4915"/>
                <a:gd name="f74" fmla="val 1450"/>
                <a:gd name="f75" fmla="val 4726"/>
                <a:gd name="f76" fmla="val 1324"/>
                <a:gd name="f77" fmla="val 4190"/>
                <a:gd name="f78" fmla="val 252"/>
                <a:gd name="f79" fmla="val 1009"/>
                <a:gd name="f80" fmla="*/ f0 1 5515"/>
                <a:gd name="f81" fmla="*/ f1 1 10240"/>
                <a:gd name="f82" fmla="+- f4 0 f2"/>
                <a:gd name="f83" fmla="+- f3 0 f2"/>
                <a:gd name="f84" fmla="*/ f83 1 5515"/>
                <a:gd name="f85" fmla="*/ f82 1 10240"/>
                <a:gd name="f86" fmla="*/ f2 1 f84"/>
                <a:gd name="f87" fmla="*/ f3 1 f84"/>
                <a:gd name="f88" fmla="*/ f2 1 f85"/>
                <a:gd name="f89" fmla="*/ f4 1 f85"/>
                <a:gd name="f90" fmla="*/ f86 f80 1"/>
                <a:gd name="f91" fmla="*/ f87 f80 1"/>
                <a:gd name="f92" fmla="*/ f89 f81 1"/>
                <a:gd name="f93" fmla="*/ f88 f8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0" t="f93" r="f91" b="f92"/>
              <a:pathLst>
                <a:path w="5515" h="10240">
                  <a:moveTo>
                    <a:pt x="f5" y="f2"/>
                  </a:moveTo>
                  <a:cubicBezTo>
                    <a:pt x="f6" y="f2"/>
                    <a:pt x="f7" y="f8"/>
                    <a:pt x="f7" y="f5"/>
                  </a:cubicBezTo>
                  <a:lnTo>
                    <a:pt x="f7" y="f9"/>
                  </a:lnTo>
                  <a:cubicBezTo>
                    <a:pt x="f7" y="f10"/>
                    <a:pt x="f11" y="f12"/>
                    <a:pt x="f13" y="f14"/>
                  </a:cubicBezTo>
                  <a:lnTo>
                    <a:pt x="f15" y="f16"/>
                  </a:lnTo>
                  <a:cubicBezTo>
                    <a:pt x="f17" y="f18"/>
                    <a:pt x="f19" y="f20"/>
                    <a:pt x="f19" y="f21"/>
                  </a:cubicBezTo>
                  <a:lnTo>
                    <a:pt x="f19" y="f22"/>
                  </a:lnTo>
                  <a:cubicBezTo>
                    <a:pt x="f19" y="f23"/>
                    <a:pt x="f24" y="f25"/>
                    <a:pt x="f26" y="f25"/>
                  </a:cubicBezTo>
                  <a:lnTo>
                    <a:pt x="f27" y="f25"/>
                  </a:lnTo>
                  <a:lnTo>
                    <a:pt x="f27" y="f28"/>
                  </a:lnTo>
                  <a:cubicBezTo>
                    <a:pt x="f27" y="f29"/>
                    <a:pt x="f30" y="f31"/>
                    <a:pt x="f32" y="f33"/>
                  </a:cubicBezTo>
                  <a:cubicBezTo>
                    <a:pt x="f34" y="f35"/>
                    <a:pt x="f36" y="f37"/>
                    <a:pt x="f38" y="f37"/>
                  </a:cubicBezTo>
                  <a:cubicBezTo>
                    <a:pt x="f39" y="f37"/>
                    <a:pt x="f40" y="f41"/>
                    <a:pt x="f42" y="f43"/>
                  </a:cubicBezTo>
                  <a:cubicBezTo>
                    <a:pt x="f44" y="f45"/>
                    <a:pt x="f46" y="f47"/>
                    <a:pt x="f48" y="f47"/>
                  </a:cubicBezTo>
                  <a:cubicBezTo>
                    <a:pt x="f49" y="f47"/>
                    <a:pt x="f50" y="f51"/>
                    <a:pt x="f52" y="f53"/>
                  </a:cubicBezTo>
                  <a:cubicBezTo>
                    <a:pt x="f17" y="f54"/>
                    <a:pt x="f55" y="f56"/>
                    <a:pt x="f57" y="f58"/>
                  </a:cubicBezTo>
                  <a:lnTo>
                    <a:pt x="f59" y="f60"/>
                  </a:lnTo>
                  <a:cubicBezTo>
                    <a:pt x="f61" y="f62"/>
                    <a:pt x="f61" y="f63"/>
                    <a:pt x="f59" y="f64"/>
                  </a:cubicBezTo>
                  <a:cubicBezTo>
                    <a:pt x="f65" y="f66"/>
                    <a:pt x="f67" y="f68"/>
                    <a:pt x="f69" y="f68"/>
                  </a:cubicBezTo>
                  <a:cubicBezTo>
                    <a:pt x="f70" y="f68"/>
                    <a:pt x="f71" y="f66"/>
                    <a:pt x="f72" y="f64"/>
                  </a:cubicBezTo>
                  <a:lnTo>
                    <a:pt x="f15" y="f73"/>
                  </a:lnTo>
                  <a:cubicBezTo>
                    <a:pt x="f74" y="f75"/>
                    <a:pt x="f76" y="f58"/>
                    <a:pt x="f76" y="f77"/>
                  </a:cubicBezTo>
                  <a:lnTo>
                    <a:pt x="f76" y="f5"/>
                  </a:lnTo>
                  <a:cubicBezTo>
                    <a:pt x="f76" y="f78"/>
                    <a:pt x="f79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31" name="Google Shape;6868;p88">
              <a:extLst>
                <a:ext uri="{FF2B5EF4-FFF2-40B4-BE49-F238E27FC236}">
                  <a16:creationId xmlns:a16="http://schemas.microsoft.com/office/drawing/2014/main" id="{BCFC867B-648E-C170-4757-6E0803845795}"/>
                </a:ext>
              </a:extLst>
            </p:cNvPr>
            <p:cNvSpPr/>
            <p:nvPr/>
          </p:nvSpPr>
          <p:spPr>
            <a:xfrm>
              <a:off x="6183767" y="4712342"/>
              <a:ext cx="238667" cy="49476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83"/>
                <a:gd name="f4" fmla="val 10271"/>
                <a:gd name="f5" fmla="val 4758"/>
                <a:gd name="f6" fmla="val 4380"/>
                <a:gd name="f7" fmla="val 4096"/>
                <a:gd name="f8" fmla="val 315"/>
                <a:gd name="f9" fmla="val 662"/>
                <a:gd name="f10" fmla="val 4190"/>
                <a:gd name="f11" fmla="val 4474"/>
                <a:gd name="f12" fmla="val 3970"/>
                <a:gd name="f13" fmla="val 3781"/>
                <a:gd name="f14" fmla="val 4915"/>
                <a:gd name="f15" fmla="val 1922"/>
                <a:gd name="f16" fmla="val 6774"/>
                <a:gd name="f17" fmla="val 1875"/>
                <a:gd name="f18" fmla="val 6821"/>
                <a:gd name="f19" fmla="val 1788"/>
                <a:gd name="f20" fmla="val 6845"/>
                <a:gd name="f21" fmla="val 1698"/>
                <a:gd name="f22" fmla="val 1607"/>
                <a:gd name="f23" fmla="val 1513"/>
                <a:gd name="f24" fmla="val 1450"/>
                <a:gd name="f25" fmla="val 1355"/>
                <a:gd name="f26" fmla="val 6648"/>
                <a:gd name="f27" fmla="val 6427"/>
                <a:gd name="f28" fmla="val 6301"/>
                <a:gd name="f29" fmla="val 3308"/>
                <a:gd name="f30" fmla="val 4442"/>
                <a:gd name="f31" fmla="val 3497"/>
                <a:gd name="f32" fmla="val 4285"/>
                <a:gd name="f33" fmla="val 3560"/>
                <a:gd name="f34" fmla="val 3812"/>
                <a:gd name="f35" fmla="val 3277"/>
                <a:gd name="f36" fmla="val 3529"/>
                <a:gd name="f37" fmla="val 3140"/>
                <a:gd name="f38" fmla="val 3392"/>
                <a:gd name="f39" fmla="val 2972"/>
                <a:gd name="f40" fmla="val 3332"/>
                <a:gd name="f41" fmla="val 2807"/>
                <a:gd name="f42" fmla="val 2592"/>
                <a:gd name="f43" fmla="val 2379"/>
                <a:gd name="f44" fmla="val 3432"/>
                <a:gd name="f45" fmla="val 2237"/>
                <a:gd name="f46" fmla="val 3592"/>
                <a:gd name="f47" fmla="val 347"/>
                <a:gd name="f48" fmla="val 5419"/>
                <a:gd name="f49" fmla="val 5482"/>
                <a:gd name="f50" fmla="val 158"/>
                <a:gd name="f51" fmla="val 5671"/>
                <a:gd name="f52" fmla="val 6018"/>
                <a:gd name="f53" fmla="val 8129"/>
                <a:gd name="f54" fmla="val 8412"/>
                <a:gd name="f55" fmla="val 3088"/>
                <a:gd name="f56" fmla="val 3434"/>
                <a:gd name="f57" fmla="val 10113"/>
                <a:gd name="f58" fmla="val 9924"/>
                <a:gd name="f59" fmla="val 8570"/>
                <a:gd name="f60" fmla="val 3623"/>
                <a:gd name="f61" fmla="val 7908"/>
                <a:gd name="f62" fmla="val 7530"/>
                <a:gd name="f63" fmla="val 5293"/>
                <a:gd name="f64" fmla="val 5104"/>
                <a:gd name="f65" fmla="val 5388"/>
                <a:gd name="f66" fmla="val 4663"/>
                <a:gd name="f67" fmla="val 4411"/>
                <a:gd name="f68" fmla="val 5451"/>
                <a:gd name="f69" fmla="val 284"/>
                <a:gd name="f70" fmla="val 5136"/>
                <a:gd name="f71" fmla="*/ f0 1 5483"/>
                <a:gd name="f72" fmla="*/ f1 1 10271"/>
                <a:gd name="f73" fmla="+- f4 0 f2"/>
                <a:gd name="f74" fmla="+- f3 0 f2"/>
                <a:gd name="f75" fmla="*/ f74 1 5483"/>
                <a:gd name="f76" fmla="*/ f73 1 10271"/>
                <a:gd name="f77" fmla="*/ f2 1 f75"/>
                <a:gd name="f78" fmla="*/ f3 1 f75"/>
                <a:gd name="f79" fmla="*/ f2 1 f76"/>
                <a:gd name="f80" fmla="*/ f4 1 f76"/>
                <a:gd name="f81" fmla="*/ f77 f71 1"/>
                <a:gd name="f82" fmla="*/ f78 f71 1"/>
                <a:gd name="f83" fmla="*/ f80 f72 1"/>
                <a:gd name="f84" fmla="*/ f79 f7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1" t="f84" r="f82" b="f83"/>
              <a:pathLst>
                <a:path w="5483" h="10271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cubicBezTo>
                    <a:pt x="f7" y="f11"/>
                    <a:pt x="f12" y="f5"/>
                    <a:pt x="f13" y="f14"/>
                  </a:cubicBezTo>
                  <a:lnTo>
                    <a:pt x="f15" y="f16"/>
                  </a:ln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cubicBezTo>
                    <a:pt x="f25" y="f26"/>
                    <a:pt x="f25" y="f27"/>
                    <a:pt x="f24" y="f28"/>
                  </a:cubicBezTo>
                  <a:lnTo>
                    <a:pt x="f29" y="f30"/>
                  </a:lnTo>
                  <a:cubicBezTo>
                    <a:pt x="f31" y="f32"/>
                    <a:pt x="f33" y="f34"/>
                    <a:pt x="f35" y="f36"/>
                  </a:cubicBezTo>
                  <a:cubicBezTo>
                    <a:pt x="f37" y="f38"/>
                    <a:pt x="f39" y="f40"/>
                    <a:pt x="f41" y="f40"/>
                  </a:cubicBezTo>
                  <a:cubicBezTo>
                    <a:pt x="f42" y="f40"/>
                    <a:pt x="f43" y="f44"/>
                    <a:pt x="f45" y="f46"/>
                  </a:cubicBezTo>
                  <a:cubicBezTo>
                    <a:pt x="f45" y="f46"/>
                    <a:pt x="f47" y="f48"/>
                    <a:pt x="f47" y="f49"/>
                  </a:cubicBezTo>
                  <a:cubicBezTo>
                    <a:pt x="f50" y="f51"/>
                    <a:pt x="f2" y="f52"/>
                    <a:pt x="f2" y="f27"/>
                  </a:cubicBezTo>
                  <a:lnTo>
                    <a:pt x="f2" y="f53"/>
                  </a:lnTo>
                  <a:lnTo>
                    <a:pt x="f2" y="f54"/>
                  </a:lnTo>
                  <a:lnTo>
                    <a:pt x="f2" y="f4"/>
                  </a:lnTo>
                  <a:lnTo>
                    <a:pt x="f55" y="f4"/>
                  </a:lnTo>
                  <a:cubicBezTo>
                    <a:pt x="f35" y="f4"/>
                    <a:pt x="f56" y="f57"/>
                    <a:pt x="f56" y="f58"/>
                  </a:cubicBezTo>
                  <a:lnTo>
                    <a:pt x="f56" y="f59"/>
                  </a:lnTo>
                  <a:cubicBezTo>
                    <a:pt x="f56" y="f53"/>
                    <a:pt x="f60" y="f61"/>
                    <a:pt x="f34" y="f62"/>
                  </a:cubicBezTo>
                  <a:lnTo>
                    <a:pt x="f63" y="f64"/>
                  </a:lnTo>
                  <a:cubicBezTo>
                    <a:pt x="f65" y="f14"/>
                    <a:pt x="f49" y="f66"/>
                    <a:pt x="f49" y="f67"/>
                  </a:cubicBezTo>
                  <a:lnTo>
                    <a:pt x="f49" y="f9"/>
                  </a:lnTo>
                  <a:cubicBezTo>
                    <a:pt x="f68" y="f69"/>
                    <a:pt x="f7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32" name="Google Shape;6869;p88">
              <a:extLst>
                <a:ext uri="{FF2B5EF4-FFF2-40B4-BE49-F238E27FC236}">
                  <a16:creationId xmlns:a16="http://schemas.microsoft.com/office/drawing/2014/main" id="{068091E9-EC12-18C4-0FC7-551E67DA62E7}"/>
                </a:ext>
              </a:extLst>
            </p:cNvPr>
            <p:cNvSpPr/>
            <p:nvPr/>
          </p:nvSpPr>
          <p:spPr>
            <a:xfrm>
              <a:off x="6286618" y="4774567"/>
              <a:ext cx="45271" cy="7288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40"/>
                <a:gd name="f4" fmla="val 1513"/>
                <a:gd name="f5" fmla="val 504"/>
                <a:gd name="f6" fmla="val 252"/>
                <a:gd name="f7" fmla="val 32"/>
                <a:gd name="f8" fmla="val 284"/>
                <a:gd name="f9" fmla="val 567"/>
                <a:gd name="f10" fmla="val 1418"/>
                <a:gd name="f11" fmla="val 126"/>
                <a:gd name="f12" fmla="val 1386"/>
                <a:gd name="f13" fmla="val 1355"/>
                <a:gd name="f14" fmla="val 410"/>
                <a:gd name="f15" fmla="val 630"/>
                <a:gd name="f16" fmla="val 819"/>
                <a:gd name="f17" fmla="val 1512"/>
                <a:gd name="f18" fmla="val 788"/>
                <a:gd name="f19" fmla="*/ f0 1 1040"/>
                <a:gd name="f20" fmla="*/ f1 1 1513"/>
                <a:gd name="f21" fmla="+- f4 0 f2"/>
                <a:gd name="f22" fmla="+- f3 0 f2"/>
                <a:gd name="f23" fmla="*/ f22 1 1040"/>
                <a:gd name="f24" fmla="*/ f21 1 1513"/>
                <a:gd name="f25" fmla="*/ f2 1 f23"/>
                <a:gd name="f26" fmla="*/ f3 1 f23"/>
                <a:gd name="f27" fmla="*/ f2 1 f24"/>
                <a:gd name="f28" fmla="*/ f4 1 f24"/>
                <a:gd name="f29" fmla="*/ f25 f19 1"/>
                <a:gd name="f30" fmla="*/ f26 f19 1"/>
                <a:gd name="f31" fmla="*/ f28 f20 1"/>
                <a:gd name="f32" fmla="*/ f27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1040" h="1513">
                  <a:moveTo>
                    <a:pt x="f5" y="f2"/>
                  </a:moveTo>
                  <a:cubicBezTo>
                    <a:pt x="f6" y="f7"/>
                    <a:pt x="f2" y="f8"/>
                    <a:pt x="f2" y="f9"/>
                  </a:cubicBezTo>
                  <a:lnTo>
                    <a:pt x="f2" y="f10"/>
                  </a:lnTo>
                  <a:cubicBezTo>
                    <a:pt x="f11" y="f12"/>
                    <a:pt x="f6" y="f13"/>
                    <a:pt x="f14" y="f13"/>
                  </a:cubicBezTo>
                  <a:cubicBezTo>
                    <a:pt x="f15" y="f13"/>
                    <a:pt x="f16" y="f12"/>
                    <a:pt x="f3" y="f17"/>
                  </a:cubicBezTo>
                  <a:lnTo>
                    <a:pt x="f3" y="f5"/>
                  </a:lnTo>
                  <a:cubicBezTo>
                    <a:pt x="f3" y="f6"/>
                    <a:pt x="f1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33" name="Google Shape;6870;p88">
              <a:extLst>
                <a:ext uri="{FF2B5EF4-FFF2-40B4-BE49-F238E27FC236}">
                  <a16:creationId xmlns:a16="http://schemas.microsoft.com/office/drawing/2014/main" id="{7C8FAE24-D369-E10D-F264-303158EE8F6E}"/>
                </a:ext>
              </a:extLst>
            </p:cNvPr>
            <p:cNvSpPr/>
            <p:nvPr/>
          </p:nvSpPr>
          <p:spPr>
            <a:xfrm>
              <a:off x="6002734" y="4778617"/>
              <a:ext cx="43918" cy="7032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09"/>
                <a:gd name="f4" fmla="val 1460"/>
                <a:gd name="f5" fmla="val 418"/>
                <a:gd name="f6" fmla="val 1"/>
                <a:gd name="f7" fmla="val 177"/>
                <a:gd name="f8" fmla="val 229"/>
                <a:gd name="f9" fmla="val 483"/>
                <a:gd name="f10" fmla="val 190"/>
                <a:gd name="f11" fmla="val 1334"/>
                <a:gd name="f12" fmla="val 379"/>
                <a:gd name="f13" fmla="val 1302"/>
                <a:gd name="f14" fmla="val 631"/>
                <a:gd name="f15" fmla="val 725"/>
                <a:gd name="f16" fmla="val 883"/>
                <a:gd name="f17" fmla="val 1365"/>
                <a:gd name="f18" fmla="val 515"/>
                <a:gd name="f19" fmla="val 231"/>
                <a:gd name="f20" fmla="val 788"/>
                <a:gd name="f21" fmla="val 11"/>
                <a:gd name="f22" fmla="val 505"/>
                <a:gd name="f23" fmla="val 475"/>
                <a:gd name="f24" fmla="val 4"/>
                <a:gd name="f25" fmla="val 446"/>
                <a:gd name="f26" fmla="*/ f0 1 1009"/>
                <a:gd name="f27" fmla="*/ f1 1 1460"/>
                <a:gd name="f28" fmla="+- f4 0 f2"/>
                <a:gd name="f29" fmla="+- f3 0 f2"/>
                <a:gd name="f30" fmla="*/ f29 1 1009"/>
                <a:gd name="f31" fmla="*/ f28 1 1460"/>
                <a:gd name="f32" fmla="*/ f2 1 f30"/>
                <a:gd name="f33" fmla="*/ f3 1 f30"/>
                <a:gd name="f34" fmla="*/ f2 1 f31"/>
                <a:gd name="f35" fmla="*/ f4 1 f31"/>
                <a:gd name="f36" fmla="*/ f32 f26 1"/>
                <a:gd name="f37" fmla="*/ f33 f26 1"/>
                <a:gd name="f38" fmla="*/ f35 f27 1"/>
                <a:gd name="f39" fmla="*/ f34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6" t="f39" r="f37" b="f38"/>
              <a:pathLst>
                <a:path w="1009" h="1460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lnTo>
                    <a:pt x="f6" y="f4"/>
                  </a:lnTo>
                  <a:cubicBezTo>
                    <a:pt x="f10" y="f11"/>
                    <a:pt x="f12" y="f13"/>
                    <a:pt x="f14" y="f13"/>
                  </a:cubicBezTo>
                  <a:cubicBezTo>
                    <a:pt x="f15" y="f13"/>
                    <a:pt x="f16" y="f11"/>
                    <a:pt x="f3" y="f17"/>
                  </a:cubicBezTo>
                  <a:lnTo>
                    <a:pt x="f3" y="f18"/>
                  </a:lnTo>
                  <a:cubicBezTo>
                    <a:pt x="f3" y="f19"/>
                    <a:pt x="f20" y="f21"/>
                    <a:pt x="f22" y="f21"/>
                  </a:cubicBezTo>
                  <a:cubicBezTo>
                    <a:pt x="f23" y="f24"/>
                    <a:pt x="f25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34" name="Google Shape;6871;p88">
              <a:extLst>
                <a:ext uri="{FF2B5EF4-FFF2-40B4-BE49-F238E27FC236}">
                  <a16:creationId xmlns:a16="http://schemas.microsoft.com/office/drawing/2014/main" id="{5FF41C33-3423-8048-1F9A-5FE19CFD6972}"/>
                </a:ext>
              </a:extLst>
            </p:cNvPr>
            <p:cNvSpPr/>
            <p:nvPr/>
          </p:nvSpPr>
          <p:spPr>
            <a:xfrm>
              <a:off x="6106984" y="4644027"/>
              <a:ext cx="119310" cy="13208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41"/>
                <a:gd name="f4" fmla="val 2742"/>
                <a:gd name="f5" fmla="val 1386"/>
                <a:gd name="f6" fmla="val 1"/>
                <a:gd name="f7" fmla="val 630"/>
                <a:gd name="f8" fmla="val 631"/>
                <a:gd name="f9" fmla="val 1387"/>
                <a:gd name="f10" fmla="val 2174"/>
                <a:gd name="f11" fmla="val 2111"/>
                <a:gd name="f12" fmla="*/ f0 1 2741"/>
                <a:gd name="f13" fmla="*/ f1 1 2742"/>
                <a:gd name="f14" fmla="+- f4 0 f2"/>
                <a:gd name="f15" fmla="+- f3 0 f2"/>
                <a:gd name="f16" fmla="*/ f15 1 2741"/>
                <a:gd name="f17" fmla="*/ f14 1 2742"/>
                <a:gd name="f18" fmla="*/ f2 1 f16"/>
                <a:gd name="f19" fmla="*/ f3 1 f16"/>
                <a:gd name="f20" fmla="*/ f2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2741" h="2742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cubicBezTo>
                    <a:pt x="f2" y="f10"/>
                    <a:pt x="f7" y="f4"/>
                    <a:pt x="f5" y="f4"/>
                  </a:cubicBezTo>
                  <a:cubicBezTo>
                    <a:pt x="f11" y="f4"/>
                    <a:pt x="f3" y="f11"/>
                    <a:pt x="f3" y="f9"/>
                  </a:cubicBezTo>
                  <a:cubicBezTo>
                    <a:pt x="f3" y="f8"/>
                    <a:pt x="f11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35" name="Google Shape;6872;p88">
              <a:extLst>
                <a:ext uri="{FF2B5EF4-FFF2-40B4-BE49-F238E27FC236}">
                  <a16:creationId xmlns:a16="http://schemas.microsoft.com/office/drawing/2014/main" id="{D540BE64-9097-98C8-9EBA-E1B5D81776D0}"/>
                </a:ext>
              </a:extLst>
            </p:cNvPr>
            <p:cNvSpPr/>
            <p:nvPr/>
          </p:nvSpPr>
          <p:spPr>
            <a:xfrm>
              <a:off x="6072676" y="4809451"/>
              <a:ext cx="187918" cy="13208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317"/>
                <a:gd name="f4" fmla="val 2742"/>
                <a:gd name="f5" fmla="val 2174"/>
                <a:gd name="f6" fmla="val 1"/>
                <a:gd name="f7" fmla="val 1292"/>
                <a:gd name="f8" fmla="val 505"/>
                <a:gd name="f9" fmla="val 379"/>
                <a:gd name="f10" fmla="val 1040"/>
                <a:gd name="f11" fmla="val 32"/>
                <a:gd name="f12" fmla="val 1103"/>
                <a:gd name="f13" fmla="val 946"/>
                <a:gd name="f14" fmla="val 1985"/>
                <a:gd name="f15" fmla="val 1450"/>
                <a:gd name="f16" fmla="val 2458"/>
                <a:gd name="f17" fmla="val 1702"/>
                <a:gd name="f18" fmla="val 2647"/>
                <a:gd name="f19" fmla="val 4254"/>
                <a:gd name="f20" fmla="val 1135"/>
                <a:gd name="f21" fmla="val 3813"/>
                <a:gd name="f22" fmla="val 410"/>
                <a:gd name="f23" fmla="val 3025"/>
                <a:gd name="f24" fmla="*/ f0 1 4317"/>
                <a:gd name="f25" fmla="*/ f1 1 2742"/>
                <a:gd name="f26" fmla="+- f4 0 f2"/>
                <a:gd name="f27" fmla="+- f3 0 f2"/>
                <a:gd name="f28" fmla="*/ f27 1 4317"/>
                <a:gd name="f29" fmla="*/ f26 1 2742"/>
                <a:gd name="f30" fmla="*/ f2 1 f28"/>
                <a:gd name="f31" fmla="*/ f3 1 f28"/>
                <a:gd name="f32" fmla="*/ f2 1 f29"/>
                <a:gd name="f33" fmla="*/ f4 1 f29"/>
                <a:gd name="f34" fmla="*/ f30 f24 1"/>
                <a:gd name="f35" fmla="*/ f31 f24 1"/>
                <a:gd name="f36" fmla="*/ f33 f25 1"/>
                <a:gd name="f37" fmla="*/ f32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4317" h="2742">
                  <a:moveTo>
                    <a:pt x="f5" y="f6"/>
                  </a:moveTo>
                  <a:cubicBezTo>
                    <a:pt x="f7" y="f6"/>
                    <a:pt x="f8" y="f9"/>
                    <a:pt x="f2" y="f10"/>
                  </a:cubicBezTo>
                  <a:lnTo>
                    <a:pt x="f11" y="f12"/>
                  </a:lnTo>
                  <a:cubicBezTo>
                    <a:pt x="f13" y="f14"/>
                    <a:pt x="f15" y="f16"/>
                    <a:pt x="f17" y="f4"/>
                  </a:cubicBezTo>
                  <a:lnTo>
                    <a:pt x="f18" y="f4"/>
                  </a:lnTo>
                  <a:lnTo>
                    <a:pt x="f19" y="f20"/>
                  </a:lnTo>
                  <a:lnTo>
                    <a:pt x="f3" y="f10"/>
                  </a:lnTo>
                  <a:cubicBezTo>
                    <a:pt x="f21" y="f22"/>
                    <a:pt x="f23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36" name="Google Shape;6957;p88">
            <a:extLst>
              <a:ext uri="{FF2B5EF4-FFF2-40B4-BE49-F238E27FC236}">
                <a16:creationId xmlns:a16="http://schemas.microsoft.com/office/drawing/2014/main" id="{EA16E6B5-2A76-A6B8-4CFF-C61F9221C569}"/>
              </a:ext>
            </a:extLst>
          </p:cNvPr>
          <p:cNvGrpSpPr/>
          <p:nvPr/>
        </p:nvGrpSpPr>
        <p:grpSpPr>
          <a:xfrm>
            <a:off x="2661561" y="953303"/>
            <a:ext cx="373561" cy="372842"/>
            <a:chOff x="4974592" y="1314733"/>
            <a:chExt cx="498081" cy="497122"/>
          </a:xfrm>
          <a:solidFill>
            <a:srgbClr val="C00000"/>
          </a:solidFill>
        </p:grpSpPr>
        <p:sp>
          <p:nvSpPr>
            <p:cNvPr id="37" name="Google Shape;6958;p88">
              <a:extLst>
                <a:ext uri="{FF2B5EF4-FFF2-40B4-BE49-F238E27FC236}">
                  <a16:creationId xmlns:a16="http://schemas.microsoft.com/office/drawing/2014/main" id="{331D2887-D857-2770-2050-6A858D05B576}"/>
                </a:ext>
              </a:extLst>
            </p:cNvPr>
            <p:cNvSpPr/>
            <p:nvPr/>
          </p:nvSpPr>
          <p:spPr>
            <a:xfrm>
              <a:off x="5077964" y="1314733"/>
              <a:ext cx="175903" cy="5811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28"/>
                <a:gd name="f4" fmla="val 1364"/>
                <a:gd name="f5" fmla="val 645"/>
                <a:gd name="f6" fmla="val 263"/>
                <a:gd name="f7" fmla="val 296"/>
                <a:gd name="f8" fmla="val 670"/>
                <a:gd name="f9" fmla="val 1016"/>
                <a:gd name="f10" fmla="val 1205"/>
                <a:gd name="f11" fmla="val 158"/>
                <a:gd name="f12" fmla="val 1363"/>
                <a:gd name="f13" fmla="val 347"/>
                <a:gd name="f14" fmla="val 3781"/>
                <a:gd name="f15" fmla="val 3970"/>
                <a:gd name="f16" fmla="val 4127"/>
                <a:gd name="f17" fmla="val 260"/>
                <a:gd name="f18" fmla="val 3812"/>
                <a:gd name="f19" fmla="val 8"/>
                <a:gd name="f20" fmla="val 3466"/>
                <a:gd name="f21" fmla="val 756"/>
                <a:gd name="f22" fmla="val 718"/>
                <a:gd name="f23" fmla="val 3"/>
                <a:gd name="f24" fmla="val 681"/>
                <a:gd name="f25" fmla="*/ f0 1 4128"/>
                <a:gd name="f26" fmla="*/ f1 1 1364"/>
                <a:gd name="f27" fmla="+- f4 0 f2"/>
                <a:gd name="f28" fmla="+- f3 0 f2"/>
                <a:gd name="f29" fmla="*/ f28 1 4128"/>
                <a:gd name="f30" fmla="*/ f27 1 1364"/>
                <a:gd name="f31" fmla="*/ f2 1 f29"/>
                <a:gd name="f32" fmla="*/ f3 1 f29"/>
                <a:gd name="f33" fmla="*/ f2 1 f30"/>
                <a:gd name="f34" fmla="*/ f4 1 f30"/>
                <a:gd name="f35" fmla="*/ f31 f25 1"/>
                <a:gd name="f36" fmla="*/ f32 f25 1"/>
                <a:gd name="f37" fmla="*/ f34 f26 1"/>
                <a:gd name="f38" fmla="*/ f33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4128" h="1364">
                  <a:moveTo>
                    <a:pt x="f5" y="f2"/>
                  </a:moveTo>
                  <a:cubicBezTo>
                    <a:pt x="f6" y="f2"/>
                    <a:pt x="f2" y="f7"/>
                    <a:pt x="f2" y="f8"/>
                  </a:cubicBezTo>
                  <a:lnTo>
                    <a:pt x="f2" y="f9"/>
                  </a:lnTo>
                  <a:cubicBezTo>
                    <a:pt x="f2" y="f10"/>
                    <a:pt x="f11" y="f12"/>
                    <a:pt x="f13" y="f12"/>
                  </a:cubicBezTo>
                  <a:lnTo>
                    <a:pt x="f14" y="f12"/>
                  </a:lnTo>
                  <a:cubicBezTo>
                    <a:pt x="f15" y="f12"/>
                    <a:pt x="f16" y="f10"/>
                    <a:pt x="f16" y="f9"/>
                  </a:cubicBezTo>
                  <a:lnTo>
                    <a:pt x="f16" y="f8"/>
                  </a:lnTo>
                  <a:cubicBezTo>
                    <a:pt x="f16" y="f17"/>
                    <a:pt x="f18" y="f19"/>
                    <a:pt x="f20" y="f19"/>
                  </a:cubicBezTo>
                  <a:lnTo>
                    <a:pt x="f21" y="f19"/>
                  </a:lnTo>
                  <a:cubicBezTo>
                    <a:pt x="f22" y="f23"/>
                    <a:pt x="f24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38" name="Google Shape;6959;p88">
              <a:extLst>
                <a:ext uri="{FF2B5EF4-FFF2-40B4-BE49-F238E27FC236}">
                  <a16:creationId xmlns:a16="http://schemas.microsoft.com/office/drawing/2014/main" id="{25E35449-786A-13DA-0CBC-E35AC6CD8F78}"/>
                </a:ext>
              </a:extLst>
            </p:cNvPr>
            <p:cNvSpPr/>
            <p:nvPr/>
          </p:nvSpPr>
          <p:spPr>
            <a:xfrm>
              <a:off x="5063179" y="1574157"/>
              <a:ext cx="28209" cy="3093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62"/>
                <a:gd name="f4" fmla="val 726"/>
                <a:gd name="f5" fmla="val 1"/>
                <a:gd name="f6" fmla="val 725"/>
                <a:gd name="f7" fmla="*/ f0 1 662"/>
                <a:gd name="f8" fmla="*/ f1 1 726"/>
                <a:gd name="f9" fmla="+- f4 0 f2"/>
                <a:gd name="f10" fmla="+- f3 0 f2"/>
                <a:gd name="f11" fmla="*/ f10 1 662"/>
                <a:gd name="f12" fmla="*/ f9 1 726"/>
                <a:gd name="f13" fmla="*/ f2 1 f11"/>
                <a:gd name="f14" fmla="*/ f3 1 f11"/>
                <a:gd name="f15" fmla="*/ f2 1 f12"/>
                <a:gd name="f16" fmla="*/ f4 1 f12"/>
                <a:gd name="f17" fmla="*/ f13 f7 1"/>
                <a:gd name="f18" fmla="*/ f14 f7 1"/>
                <a:gd name="f19" fmla="*/ f16 f8 1"/>
                <a:gd name="f20" fmla="*/ f15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662" h="726">
                  <a:moveTo>
                    <a:pt x="f5" y="f5"/>
                  </a:moveTo>
                  <a:lnTo>
                    <a:pt x="f5" y="f6"/>
                  </a:lnTo>
                  <a:lnTo>
                    <a:pt x="f3" y="f6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39" name="Google Shape;6960;p88">
              <a:extLst>
                <a:ext uri="{FF2B5EF4-FFF2-40B4-BE49-F238E27FC236}">
                  <a16:creationId xmlns:a16="http://schemas.microsoft.com/office/drawing/2014/main" id="{912DAA99-3C26-C487-9EB4-65DAC11C941F}"/>
                </a:ext>
              </a:extLst>
            </p:cNvPr>
            <p:cNvSpPr/>
            <p:nvPr/>
          </p:nvSpPr>
          <p:spPr>
            <a:xfrm>
              <a:off x="5063179" y="1458724"/>
              <a:ext cx="28209" cy="2820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62"/>
                <a:gd name="f4" fmla="val 1"/>
                <a:gd name="f5" fmla="*/ f0 1 662"/>
                <a:gd name="f6" fmla="*/ f1 1 662"/>
                <a:gd name="f7" fmla="+- f3 0 f2"/>
                <a:gd name="f8" fmla="*/ f7 1 662"/>
                <a:gd name="f9" fmla="*/ f2 1 f8"/>
                <a:gd name="f10" fmla="*/ f3 1 f8"/>
                <a:gd name="f11" fmla="*/ f9 f5 1"/>
                <a:gd name="f12" fmla="*/ f10 f5 1"/>
                <a:gd name="f13" fmla="*/ f10 f6 1"/>
                <a:gd name="f14" fmla="*/ f9 f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" t="f14" r="f12" b="f13"/>
              <a:pathLst>
                <a:path w="662" h="662">
                  <a:moveTo>
                    <a:pt x="f4" y="f2"/>
                  </a:moveTo>
                  <a:lnTo>
                    <a:pt x="f4" y="f3"/>
                  </a:lnTo>
                  <a:lnTo>
                    <a:pt x="f3" y="f3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40" name="Google Shape;6961;p88">
              <a:extLst>
                <a:ext uri="{FF2B5EF4-FFF2-40B4-BE49-F238E27FC236}">
                  <a16:creationId xmlns:a16="http://schemas.microsoft.com/office/drawing/2014/main" id="{8A5815B9-41F2-558B-9DD4-293F729565BB}"/>
                </a:ext>
              </a:extLst>
            </p:cNvPr>
            <p:cNvSpPr/>
            <p:nvPr/>
          </p:nvSpPr>
          <p:spPr>
            <a:xfrm>
              <a:off x="5063179" y="1693642"/>
              <a:ext cx="28209" cy="2824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62"/>
                <a:gd name="f4" fmla="val 663"/>
                <a:gd name="f5" fmla="val 1"/>
                <a:gd name="f6" fmla="*/ f0 1 662"/>
                <a:gd name="f7" fmla="*/ f1 1 663"/>
                <a:gd name="f8" fmla="+- f4 0 f2"/>
                <a:gd name="f9" fmla="+- f3 0 f2"/>
                <a:gd name="f10" fmla="*/ f9 1 662"/>
                <a:gd name="f11" fmla="*/ f8 1 663"/>
                <a:gd name="f12" fmla="*/ f2 1 f10"/>
                <a:gd name="f13" fmla="*/ f3 1 f10"/>
                <a:gd name="f14" fmla="*/ f2 1 f11"/>
                <a:gd name="f15" fmla="*/ f4 1 f11"/>
                <a:gd name="f16" fmla="*/ f12 f6 1"/>
                <a:gd name="f17" fmla="*/ f13 f6 1"/>
                <a:gd name="f18" fmla="*/ f15 f7 1"/>
                <a:gd name="f19" fmla="*/ f14 f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6" t="f19" r="f17" b="f18"/>
              <a:pathLst>
                <a:path w="662" h="663">
                  <a:moveTo>
                    <a:pt x="f5" y="f5"/>
                  </a:moveTo>
                  <a:lnTo>
                    <a:pt x="f5" y="f3"/>
                  </a:lnTo>
                  <a:lnTo>
                    <a:pt x="f3" y="f3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41" name="Google Shape;6962;p88">
              <a:extLst>
                <a:ext uri="{FF2B5EF4-FFF2-40B4-BE49-F238E27FC236}">
                  <a16:creationId xmlns:a16="http://schemas.microsoft.com/office/drawing/2014/main" id="{832FEF73-0C21-11B6-8D3A-CA4F3B0188B2}"/>
                </a:ext>
              </a:extLst>
            </p:cNvPr>
            <p:cNvSpPr/>
            <p:nvPr/>
          </p:nvSpPr>
          <p:spPr>
            <a:xfrm>
              <a:off x="4974592" y="1343253"/>
              <a:ext cx="379924" cy="46860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916"/>
                <a:gd name="f4" fmla="val 10997"/>
                <a:gd name="f5" fmla="val 7183"/>
                <a:gd name="f6" fmla="val 2049"/>
                <a:gd name="f7" fmla="val 7404"/>
                <a:gd name="f8" fmla="val 7561"/>
                <a:gd name="f9" fmla="val 2206"/>
                <a:gd name="f10" fmla="val 2395"/>
                <a:gd name="f11" fmla="val 2584"/>
                <a:gd name="f12" fmla="val 2742"/>
                <a:gd name="f13" fmla="val 4474"/>
                <a:gd name="f14" fmla="val 4285"/>
                <a:gd name="f15" fmla="val 4127"/>
                <a:gd name="f16" fmla="val 3151"/>
                <a:gd name="f17" fmla="val 2017"/>
                <a:gd name="f18" fmla="val 3340"/>
                <a:gd name="f19" fmla="val 3497"/>
                <a:gd name="f20" fmla="val 2175"/>
                <a:gd name="f21" fmla="val 2364"/>
                <a:gd name="f22" fmla="val 3750"/>
                <a:gd name="f23" fmla="val 3939"/>
                <a:gd name="f24" fmla="val 4097"/>
                <a:gd name="f25" fmla="val 1764"/>
                <a:gd name="f26" fmla="val 1575"/>
                <a:gd name="f27" fmla="val 1418"/>
                <a:gd name="f28" fmla="val 5860"/>
                <a:gd name="f29" fmla="val 3372"/>
                <a:gd name="f30" fmla="val 6049"/>
                <a:gd name="f31" fmla="val 6207"/>
                <a:gd name="f32" fmla="val 3529"/>
                <a:gd name="f33" fmla="val 4758"/>
                <a:gd name="f34" fmla="val 4916"/>
                <a:gd name="f35" fmla="val 5105"/>
                <a:gd name="f36" fmla="val 5325"/>
                <a:gd name="f37" fmla="val 5483"/>
                <a:gd name="f38" fmla="val 6491"/>
                <a:gd name="f39" fmla="val 6680"/>
                <a:gd name="f40" fmla="val 6837"/>
                <a:gd name="f41" fmla="val 6144"/>
                <a:gd name="f42" fmla="val 6302"/>
                <a:gd name="f43" fmla="val 7562"/>
                <a:gd name="f44" fmla="val 7720"/>
                <a:gd name="f45" fmla="val 7909"/>
                <a:gd name="f46" fmla="val 8098"/>
                <a:gd name="f47" fmla="val 8255"/>
                <a:gd name="f48" fmla="val 7531"/>
                <a:gd name="f49" fmla="val 7657"/>
                <a:gd name="f50" fmla="val 7877"/>
                <a:gd name="f51" fmla="val 9232"/>
                <a:gd name="f52" fmla="val 9452"/>
                <a:gd name="f53" fmla="val 9610"/>
                <a:gd name="f54" fmla="val 8885"/>
                <a:gd name="f55" fmla="val 9043"/>
                <a:gd name="f56" fmla="val 1040"/>
                <a:gd name="f57" fmla="val 1"/>
                <a:gd name="f58" fmla="val 504"/>
                <a:gd name="f59" fmla="val 473"/>
                <a:gd name="f60" fmla="val 1009"/>
                <a:gd name="f61" fmla="val 9956"/>
                <a:gd name="f62" fmla="val 32"/>
                <a:gd name="f63" fmla="val 10524"/>
                <a:gd name="f64" fmla="val 10996"/>
                <a:gd name="f65" fmla="val 7908"/>
                <a:gd name="f66" fmla="val 8444"/>
                <a:gd name="f67" fmla="val 347"/>
                <a:gd name="f68" fmla="val 915"/>
                <a:gd name="f69" fmla="val 6711"/>
                <a:gd name="f70" fmla="val 1387"/>
                <a:gd name="f71" fmla="val 6175"/>
                <a:gd name="f72" fmla="val 2741"/>
                <a:gd name="f73" fmla="val 1733"/>
                <a:gd name="f74" fmla="*/ f0 1 8916"/>
                <a:gd name="f75" fmla="*/ f1 1 10997"/>
                <a:gd name="f76" fmla="+- f4 0 f2"/>
                <a:gd name="f77" fmla="+- f3 0 f2"/>
                <a:gd name="f78" fmla="*/ f77 1 8916"/>
                <a:gd name="f79" fmla="*/ f76 1 10997"/>
                <a:gd name="f80" fmla="*/ f2 1 f78"/>
                <a:gd name="f81" fmla="*/ f3 1 f78"/>
                <a:gd name="f82" fmla="*/ f2 1 f79"/>
                <a:gd name="f83" fmla="*/ f4 1 f79"/>
                <a:gd name="f84" fmla="*/ f80 f74 1"/>
                <a:gd name="f85" fmla="*/ f81 f74 1"/>
                <a:gd name="f86" fmla="*/ f83 f75 1"/>
                <a:gd name="f87" fmla="*/ f82 f7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4" t="f87" r="f85" b="f86"/>
              <a:pathLst>
                <a:path w="8916" h="10997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16" y="f17"/>
                  </a:moveTo>
                  <a:cubicBezTo>
                    <a:pt x="f18" y="f17"/>
                    <a:pt x="f19" y="f20"/>
                    <a:pt x="f19" y="f21"/>
                  </a:cubicBezTo>
                  <a:lnTo>
                    <a:pt x="f19" y="f22"/>
                  </a:lnTo>
                  <a:cubicBezTo>
                    <a:pt x="f19" y="f23"/>
                    <a:pt x="f18" y="f24"/>
                    <a:pt x="f16" y="f24"/>
                  </a:cubicBezTo>
                  <a:lnTo>
                    <a:pt x="f25" y="f24"/>
                  </a:lnTo>
                  <a:cubicBezTo>
                    <a:pt x="f26" y="f24"/>
                    <a:pt x="f27" y="f23"/>
                    <a:pt x="f27" y="f22"/>
                  </a:cubicBezTo>
                  <a:lnTo>
                    <a:pt x="f27" y="f21"/>
                  </a:lnTo>
                  <a:cubicBezTo>
                    <a:pt x="f27" y="f20"/>
                    <a:pt x="f26" y="f17"/>
                    <a:pt x="f25" y="f17"/>
                  </a:cubicBezTo>
                  <a:close/>
                  <a:moveTo>
                    <a:pt x="f28" y="f29"/>
                  </a:moveTo>
                  <a:cubicBezTo>
                    <a:pt x="f30" y="f29"/>
                    <a:pt x="f31" y="f32"/>
                    <a:pt x="f31" y="f22"/>
                  </a:cubicBezTo>
                  <a:cubicBezTo>
                    <a:pt x="f31" y="f23"/>
                    <a:pt x="f30" y="f24"/>
                    <a:pt x="f28" y="f24"/>
                  </a:cubicBezTo>
                  <a:lnTo>
                    <a:pt x="f13" y="f24"/>
                  </a:lnTo>
                  <a:cubicBezTo>
                    <a:pt x="f14" y="f24"/>
                    <a:pt x="f15" y="f23"/>
                    <a:pt x="f15" y="f22"/>
                  </a:cubicBezTo>
                  <a:cubicBezTo>
                    <a:pt x="f15" y="f32"/>
                    <a:pt x="f14" y="f29"/>
                    <a:pt x="f13" y="f29"/>
                  </a:cubicBezTo>
                  <a:close/>
                  <a:moveTo>
                    <a:pt x="f5" y="f33"/>
                  </a:moveTo>
                  <a:cubicBezTo>
                    <a:pt x="f7" y="f33"/>
                    <a:pt x="f8" y="f34"/>
                    <a:pt x="f8" y="f35"/>
                  </a:cubicBezTo>
                  <a:cubicBezTo>
                    <a:pt x="f8" y="f36"/>
                    <a:pt x="f7" y="f37"/>
                    <a:pt x="f5" y="f37"/>
                  </a:cubicBezTo>
                  <a:lnTo>
                    <a:pt x="f13" y="f37"/>
                  </a:lnTo>
                  <a:cubicBezTo>
                    <a:pt x="f14" y="f37"/>
                    <a:pt x="f15" y="f36"/>
                    <a:pt x="f15" y="f35"/>
                  </a:cubicBezTo>
                  <a:cubicBezTo>
                    <a:pt x="f15" y="f34"/>
                    <a:pt x="f14" y="f33"/>
                    <a:pt x="f13" y="f33"/>
                  </a:cubicBezTo>
                  <a:close/>
                  <a:moveTo>
                    <a:pt x="f16" y="f33"/>
                  </a:moveTo>
                  <a:cubicBezTo>
                    <a:pt x="f18" y="f33"/>
                    <a:pt x="f19" y="f34"/>
                    <a:pt x="f19" y="f35"/>
                  </a:cubicBezTo>
                  <a:lnTo>
                    <a:pt x="f19" y="f38"/>
                  </a:lnTo>
                  <a:cubicBezTo>
                    <a:pt x="f19" y="f39"/>
                    <a:pt x="f18" y="f40"/>
                    <a:pt x="f16" y="f40"/>
                  </a:cubicBezTo>
                  <a:lnTo>
                    <a:pt x="f25" y="f40"/>
                  </a:lnTo>
                  <a:cubicBezTo>
                    <a:pt x="f26" y="f40"/>
                    <a:pt x="f27" y="f39"/>
                    <a:pt x="f27" y="f38"/>
                  </a:cubicBezTo>
                  <a:lnTo>
                    <a:pt x="f27" y="f35"/>
                  </a:lnTo>
                  <a:cubicBezTo>
                    <a:pt x="f27" y="f34"/>
                    <a:pt x="f26" y="f33"/>
                    <a:pt x="f25" y="f33"/>
                  </a:cubicBezTo>
                  <a:close/>
                  <a:moveTo>
                    <a:pt x="f28" y="f41"/>
                  </a:moveTo>
                  <a:cubicBezTo>
                    <a:pt x="f30" y="f41"/>
                    <a:pt x="f31" y="f42"/>
                    <a:pt x="f31" y="f38"/>
                  </a:cubicBezTo>
                  <a:cubicBezTo>
                    <a:pt x="f31" y="f39"/>
                    <a:pt x="f30" y="f40"/>
                    <a:pt x="f28" y="f40"/>
                  </a:cubicBezTo>
                  <a:lnTo>
                    <a:pt x="f13" y="f40"/>
                  </a:lnTo>
                  <a:cubicBezTo>
                    <a:pt x="f14" y="f40"/>
                    <a:pt x="f15" y="f39"/>
                    <a:pt x="f15" y="f38"/>
                  </a:cubicBezTo>
                  <a:cubicBezTo>
                    <a:pt x="f15" y="f42"/>
                    <a:pt x="f14" y="f41"/>
                    <a:pt x="f13" y="f41"/>
                  </a:cubicBezTo>
                  <a:close/>
                  <a:moveTo>
                    <a:pt x="f5" y="f43"/>
                  </a:moveTo>
                  <a:cubicBezTo>
                    <a:pt x="f7" y="f43"/>
                    <a:pt x="f8" y="f44"/>
                    <a:pt x="f8" y="f45"/>
                  </a:cubicBezTo>
                  <a:cubicBezTo>
                    <a:pt x="f8" y="f46"/>
                    <a:pt x="f7" y="f47"/>
                    <a:pt x="f5" y="f47"/>
                  </a:cubicBezTo>
                  <a:lnTo>
                    <a:pt x="f13" y="f47"/>
                  </a:lnTo>
                  <a:cubicBezTo>
                    <a:pt x="f14" y="f47"/>
                    <a:pt x="f15" y="f46"/>
                    <a:pt x="f15" y="f45"/>
                  </a:cubicBezTo>
                  <a:cubicBezTo>
                    <a:pt x="f15" y="f44"/>
                    <a:pt x="f14" y="f43"/>
                    <a:pt x="f13" y="f43"/>
                  </a:cubicBezTo>
                  <a:close/>
                  <a:moveTo>
                    <a:pt x="f16" y="f48"/>
                  </a:moveTo>
                  <a:cubicBezTo>
                    <a:pt x="f18" y="f48"/>
                    <a:pt x="f19" y="f49"/>
                    <a:pt x="f19" y="f50"/>
                  </a:cubicBezTo>
                  <a:lnTo>
                    <a:pt x="f19" y="f51"/>
                  </a:lnTo>
                  <a:cubicBezTo>
                    <a:pt x="f19" y="f52"/>
                    <a:pt x="f18" y="f53"/>
                    <a:pt x="f16" y="f53"/>
                  </a:cubicBezTo>
                  <a:lnTo>
                    <a:pt x="f25" y="f53"/>
                  </a:lnTo>
                  <a:cubicBezTo>
                    <a:pt x="f26" y="f53"/>
                    <a:pt x="f27" y="f52"/>
                    <a:pt x="f27" y="f51"/>
                  </a:cubicBezTo>
                  <a:lnTo>
                    <a:pt x="f27" y="f50"/>
                  </a:lnTo>
                  <a:cubicBezTo>
                    <a:pt x="f27" y="f49"/>
                    <a:pt x="f26" y="f48"/>
                    <a:pt x="f25" y="f48"/>
                  </a:cubicBezTo>
                  <a:close/>
                  <a:moveTo>
                    <a:pt x="f28" y="f54"/>
                  </a:moveTo>
                  <a:cubicBezTo>
                    <a:pt x="f30" y="f54"/>
                    <a:pt x="f31" y="f55"/>
                    <a:pt x="f31" y="f51"/>
                  </a:cubicBezTo>
                  <a:cubicBezTo>
                    <a:pt x="f31" y="f52"/>
                    <a:pt x="f30" y="f53"/>
                    <a:pt x="f28" y="f53"/>
                  </a:cubicBezTo>
                  <a:lnTo>
                    <a:pt x="f13" y="f53"/>
                  </a:lnTo>
                  <a:cubicBezTo>
                    <a:pt x="f14" y="f53"/>
                    <a:pt x="f15" y="f52"/>
                    <a:pt x="f15" y="f51"/>
                  </a:cubicBezTo>
                  <a:cubicBezTo>
                    <a:pt x="f15" y="f55"/>
                    <a:pt x="f14" y="f54"/>
                    <a:pt x="f13" y="f54"/>
                  </a:cubicBezTo>
                  <a:close/>
                  <a:moveTo>
                    <a:pt x="f56" y="f57"/>
                  </a:moveTo>
                  <a:cubicBezTo>
                    <a:pt x="f58" y="f57"/>
                    <a:pt x="f2" y="f59"/>
                    <a:pt x="f2" y="f60"/>
                  </a:cubicBezTo>
                  <a:lnTo>
                    <a:pt x="f2" y="f61"/>
                  </a:lnTo>
                  <a:cubicBezTo>
                    <a:pt x="f62" y="f63"/>
                    <a:pt x="f58" y="f64"/>
                    <a:pt x="f56" y="f64"/>
                  </a:cubicBezTo>
                  <a:lnTo>
                    <a:pt x="f65" y="f64"/>
                  </a:lnTo>
                  <a:cubicBezTo>
                    <a:pt x="f66" y="f64"/>
                    <a:pt x="f3" y="f63"/>
                    <a:pt x="f3" y="f61"/>
                  </a:cubicBezTo>
                  <a:lnTo>
                    <a:pt x="f3" y="f60"/>
                  </a:lnTo>
                  <a:cubicBezTo>
                    <a:pt x="f3" y="f59"/>
                    <a:pt x="f66" y="f57"/>
                    <a:pt x="f65" y="f57"/>
                  </a:cubicBezTo>
                  <a:lnTo>
                    <a:pt x="f5" y="f57"/>
                  </a:lnTo>
                  <a:lnTo>
                    <a:pt x="f5" y="f67"/>
                  </a:lnTo>
                  <a:cubicBezTo>
                    <a:pt x="f5" y="f68"/>
                    <a:pt x="f69" y="f70"/>
                    <a:pt x="f71" y="f70"/>
                  </a:cubicBezTo>
                  <a:lnTo>
                    <a:pt x="f72" y="f70"/>
                  </a:lnTo>
                  <a:cubicBezTo>
                    <a:pt x="f9" y="f70"/>
                    <a:pt x="f73" y="f68"/>
                    <a:pt x="f73" y="f67"/>
                  </a:cubicBezTo>
                  <a:lnTo>
                    <a:pt x="f73" y="f57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42" name="Google Shape;6963;p88">
              <a:extLst>
                <a:ext uri="{FF2B5EF4-FFF2-40B4-BE49-F238E27FC236}">
                  <a16:creationId xmlns:a16="http://schemas.microsoft.com/office/drawing/2014/main" id="{9FA8C105-AE92-EC80-B957-52ADDC877226}"/>
                </a:ext>
              </a:extLst>
            </p:cNvPr>
            <p:cNvSpPr/>
            <p:nvPr/>
          </p:nvSpPr>
          <p:spPr>
            <a:xfrm>
              <a:off x="5385367" y="1486887"/>
              <a:ext cx="87306" cy="1772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9"/>
                <a:gd name="f4" fmla="val 4160"/>
                <a:gd name="f5" fmla="val 1"/>
                <a:gd name="f6" fmla="*/ f0 1 2049"/>
                <a:gd name="f7" fmla="*/ f1 1 4160"/>
                <a:gd name="f8" fmla="+- f4 0 f2"/>
                <a:gd name="f9" fmla="+- f3 0 f2"/>
                <a:gd name="f10" fmla="*/ f9 1 2049"/>
                <a:gd name="f11" fmla="*/ f8 1 4160"/>
                <a:gd name="f12" fmla="*/ f2 1 f10"/>
                <a:gd name="f13" fmla="*/ f3 1 f10"/>
                <a:gd name="f14" fmla="*/ f2 1 f11"/>
                <a:gd name="f15" fmla="*/ f4 1 f11"/>
                <a:gd name="f16" fmla="*/ f12 f6 1"/>
                <a:gd name="f17" fmla="*/ f13 f6 1"/>
                <a:gd name="f18" fmla="*/ f15 f7 1"/>
                <a:gd name="f19" fmla="*/ f14 f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6" t="f19" r="f17" b="f18"/>
              <a:pathLst>
                <a:path w="2049" h="4160">
                  <a:moveTo>
                    <a:pt x="f5" y="f5"/>
                  </a:moveTo>
                  <a:lnTo>
                    <a:pt x="f5" y="f4"/>
                  </a:lnTo>
                  <a:lnTo>
                    <a:pt x="f3" y="f4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43" name="Google Shape;6964;p88">
              <a:extLst>
                <a:ext uri="{FF2B5EF4-FFF2-40B4-BE49-F238E27FC236}">
                  <a16:creationId xmlns:a16="http://schemas.microsoft.com/office/drawing/2014/main" id="{4347049E-17C6-7A2D-9C8A-B857EF708370}"/>
                </a:ext>
              </a:extLst>
            </p:cNvPr>
            <p:cNvSpPr/>
            <p:nvPr/>
          </p:nvSpPr>
          <p:spPr>
            <a:xfrm>
              <a:off x="5385367" y="1371453"/>
              <a:ext cx="87306" cy="8730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9"/>
                <a:gd name="f4" fmla="val 1009"/>
                <a:gd name="f5" fmla="val 1"/>
                <a:gd name="f6" fmla="val 473"/>
                <a:gd name="f7" fmla="val 1040"/>
                <a:gd name="f8" fmla="val 2048"/>
                <a:gd name="f9" fmla="val 1576"/>
                <a:gd name="f10" fmla="*/ f0 1 2049"/>
                <a:gd name="f11" fmla="*/ f1 1 2049"/>
                <a:gd name="f12" fmla="+- f3 0 f2"/>
                <a:gd name="f13" fmla="*/ f12 1 2049"/>
                <a:gd name="f14" fmla="*/ f2 1 f13"/>
                <a:gd name="f15" fmla="*/ f3 1 f13"/>
                <a:gd name="f16" fmla="*/ f14 f10 1"/>
                <a:gd name="f17" fmla="*/ f15 f10 1"/>
                <a:gd name="f18" fmla="*/ f15 f11 1"/>
                <a:gd name="f19" fmla="*/ f14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6" t="f19" r="f17" b="f18"/>
              <a:pathLst>
                <a:path w="2049" h="2049">
                  <a:moveTo>
                    <a:pt x="f4" y="f5"/>
                  </a:moveTo>
                  <a:cubicBezTo>
                    <a:pt x="f6" y="f5"/>
                    <a:pt x="f5" y="f6"/>
                    <a:pt x="f5" y="f7"/>
                  </a:cubicBezTo>
                  <a:lnTo>
                    <a:pt x="f5" y="f8"/>
                  </a:lnTo>
                  <a:lnTo>
                    <a:pt x="f3" y="f8"/>
                  </a:lnTo>
                  <a:lnTo>
                    <a:pt x="f3" y="f7"/>
                  </a:lnTo>
                  <a:cubicBezTo>
                    <a:pt x="f3" y="f6"/>
                    <a:pt x="f9" y="f5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44" name="Google Shape;6965;p88">
              <a:extLst>
                <a:ext uri="{FF2B5EF4-FFF2-40B4-BE49-F238E27FC236}">
                  <a16:creationId xmlns:a16="http://schemas.microsoft.com/office/drawing/2014/main" id="{ABF60F1A-7413-DD85-874D-F4CC91FBAA80}"/>
                </a:ext>
              </a:extLst>
            </p:cNvPr>
            <p:cNvSpPr/>
            <p:nvPr/>
          </p:nvSpPr>
          <p:spPr>
            <a:xfrm>
              <a:off x="5388065" y="1693642"/>
              <a:ext cx="79260" cy="8730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860"/>
                <a:gd name="f4" fmla="val 2049"/>
                <a:gd name="f5" fmla="val 1"/>
                <a:gd name="f6" fmla="val 599"/>
                <a:gd name="f7" fmla="val 1796"/>
                <a:gd name="f8" fmla="val 694"/>
                <a:gd name="f9" fmla="val 1985"/>
                <a:gd name="f10" fmla="val 788"/>
                <a:gd name="f11" fmla="val 2048"/>
                <a:gd name="f12" fmla="val 946"/>
                <a:gd name="f13" fmla="val 1103"/>
                <a:gd name="f14" fmla="val 1229"/>
                <a:gd name="f15" fmla="val 1261"/>
                <a:gd name="f16" fmla="*/ f0 1 1860"/>
                <a:gd name="f17" fmla="*/ f1 1 2049"/>
                <a:gd name="f18" fmla="+- f4 0 f2"/>
                <a:gd name="f19" fmla="+- f3 0 f2"/>
                <a:gd name="f20" fmla="*/ f19 1 1860"/>
                <a:gd name="f21" fmla="*/ f18 1 2049"/>
                <a:gd name="f22" fmla="*/ f2 1 f20"/>
                <a:gd name="f23" fmla="*/ f3 1 f20"/>
                <a:gd name="f24" fmla="*/ f2 1 f21"/>
                <a:gd name="f25" fmla="*/ f4 1 f21"/>
                <a:gd name="f26" fmla="*/ f22 f16 1"/>
                <a:gd name="f27" fmla="*/ f23 f16 1"/>
                <a:gd name="f28" fmla="*/ f25 f17 1"/>
                <a:gd name="f29" fmla="*/ f24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1860" h="2049">
                  <a:moveTo>
                    <a:pt x="f5" y="f5"/>
                  </a:moveTo>
                  <a:lnTo>
                    <a:pt x="f6" y="f7"/>
                  </a:lnTo>
                  <a:cubicBezTo>
                    <a:pt x="f8" y="f9"/>
                    <a:pt x="f10" y="f11"/>
                    <a:pt x="f12" y="f11"/>
                  </a:cubicBezTo>
                  <a:cubicBezTo>
                    <a:pt x="f13" y="f11"/>
                    <a:pt x="f14" y="f9"/>
                    <a:pt x="f15" y="f7"/>
                  </a:cubicBez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45" name="Google Shape;6966;p88">
            <a:extLst>
              <a:ext uri="{FF2B5EF4-FFF2-40B4-BE49-F238E27FC236}">
                <a16:creationId xmlns:a16="http://schemas.microsoft.com/office/drawing/2014/main" id="{CD711ECD-F61E-1CA4-B73E-7873357E8C49}"/>
              </a:ext>
            </a:extLst>
          </p:cNvPr>
          <p:cNvGrpSpPr/>
          <p:nvPr/>
        </p:nvGrpSpPr>
        <p:grpSpPr>
          <a:xfrm>
            <a:off x="7120255" y="2525637"/>
            <a:ext cx="453663" cy="454363"/>
            <a:chOff x="10919517" y="3411178"/>
            <a:chExt cx="604884" cy="605817"/>
          </a:xfrm>
          <a:solidFill>
            <a:srgbClr val="C00000"/>
          </a:solidFill>
        </p:grpSpPr>
        <p:sp>
          <p:nvSpPr>
            <p:cNvPr id="46" name="Google Shape;6967;p88">
              <a:extLst>
                <a:ext uri="{FF2B5EF4-FFF2-40B4-BE49-F238E27FC236}">
                  <a16:creationId xmlns:a16="http://schemas.microsoft.com/office/drawing/2014/main" id="{11714B79-687C-7152-9A8E-DA9F77BEB050}"/>
                </a:ext>
              </a:extLst>
            </p:cNvPr>
            <p:cNvSpPr/>
            <p:nvPr/>
          </p:nvSpPr>
          <p:spPr>
            <a:xfrm>
              <a:off x="11089550" y="3811685"/>
              <a:ext cx="16395" cy="2619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16"/>
                <a:gd name="f4" fmla="val 505"/>
                <a:gd name="f5" fmla="val 158"/>
                <a:gd name="f6" fmla="val 1"/>
                <a:gd name="f7" fmla="val 315"/>
                <a:gd name="f8" fmla="*/ f0 1 316"/>
                <a:gd name="f9" fmla="*/ f1 1 505"/>
                <a:gd name="f10" fmla="+- f4 0 f2"/>
                <a:gd name="f11" fmla="+- f3 0 f2"/>
                <a:gd name="f12" fmla="*/ f11 1 316"/>
                <a:gd name="f13" fmla="*/ f10 1 505"/>
                <a:gd name="f14" fmla="*/ f2 1 f12"/>
                <a:gd name="f15" fmla="*/ f3 1 f12"/>
                <a:gd name="f16" fmla="*/ f2 1 f13"/>
                <a:gd name="f17" fmla="*/ f4 1 f13"/>
                <a:gd name="f18" fmla="*/ f14 f8 1"/>
                <a:gd name="f19" fmla="*/ f15 f8 1"/>
                <a:gd name="f20" fmla="*/ f17 f9 1"/>
                <a:gd name="f21" fmla="*/ f16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316" h="505">
                  <a:moveTo>
                    <a:pt x="f5" y="f6"/>
                  </a:moveTo>
                  <a:lnTo>
                    <a:pt x="f2" y="f4"/>
                  </a:lnTo>
                  <a:lnTo>
                    <a:pt x="f7" y="f4"/>
                  </a:ln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47" name="Google Shape;6968;p88">
              <a:extLst>
                <a:ext uri="{FF2B5EF4-FFF2-40B4-BE49-F238E27FC236}">
                  <a16:creationId xmlns:a16="http://schemas.microsoft.com/office/drawing/2014/main" id="{8C0F682D-6BCB-15B4-6D0C-4CB68E598910}"/>
                </a:ext>
              </a:extLst>
            </p:cNvPr>
            <p:cNvSpPr/>
            <p:nvPr/>
          </p:nvSpPr>
          <p:spPr>
            <a:xfrm>
              <a:off x="10919517" y="3658048"/>
              <a:ext cx="356396" cy="35894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69"/>
                <a:gd name="f4" fmla="val 6918"/>
                <a:gd name="f5" fmla="val 3427"/>
                <a:gd name="f6" fmla="val 1449"/>
                <a:gd name="f7" fmla="val 3569"/>
                <a:gd name="f8" fmla="val 3718"/>
                <a:gd name="f9" fmla="val 1512"/>
                <a:gd name="f10" fmla="val 3781"/>
                <a:gd name="f11" fmla="val 1638"/>
                <a:gd name="f12" fmla="val 4317"/>
                <a:gd name="f13" fmla="val 3466"/>
                <a:gd name="f14" fmla="val 4474"/>
                <a:gd name="f15" fmla="val 4695"/>
                <a:gd name="f16" fmla="val 4852"/>
                <a:gd name="f17" fmla="val 3623"/>
                <a:gd name="f18" fmla="val 3812"/>
                <a:gd name="f19" fmla="val 3970"/>
                <a:gd name="f20" fmla="val 4726"/>
                <a:gd name="f21" fmla="val 4127"/>
                <a:gd name="f22" fmla="val 4537"/>
                <a:gd name="f23" fmla="val 4789"/>
                <a:gd name="f24" fmla="val 5072"/>
                <a:gd name="f25" fmla="val 5262"/>
                <a:gd name="f26" fmla="val 4758"/>
                <a:gd name="f27" fmla="val 5419"/>
                <a:gd name="f28" fmla="val 4569"/>
                <a:gd name="f29" fmla="val 5514"/>
                <a:gd name="f30" fmla="val 4545"/>
                <a:gd name="f31" fmla="val 5518"/>
                <a:gd name="f32" fmla="val 4521"/>
                <a:gd name="f33" fmla="val 5520"/>
                <a:gd name="f34" fmla="val 4498"/>
                <a:gd name="f35" fmla="val 4341"/>
                <a:gd name="f36" fmla="val 4210"/>
                <a:gd name="f37" fmla="val 5427"/>
                <a:gd name="f38" fmla="val 4128"/>
                <a:gd name="f39" fmla="val 3057"/>
                <a:gd name="f40" fmla="val 2710"/>
                <a:gd name="f41" fmla="val 2683"/>
                <a:gd name="f42" fmla="val 2535"/>
                <a:gd name="f43" fmla="val 2351"/>
                <a:gd name="f44" fmla="val 2325"/>
                <a:gd name="f45" fmla="val 2297"/>
                <a:gd name="f46" fmla="val 2269"/>
                <a:gd name="f47" fmla="val 2080"/>
                <a:gd name="f48" fmla="val 5451"/>
                <a:gd name="f49" fmla="val 2017"/>
                <a:gd name="f50" fmla="val 2049"/>
                <a:gd name="f51" fmla="val 2332"/>
                <a:gd name="f52" fmla="val 2175"/>
                <a:gd name="f53" fmla="val 4096"/>
                <a:gd name="f54" fmla="val 2206"/>
                <a:gd name="f55" fmla="val 2395"/>
                <a:gd name="f56" fmla="val 2553"/>
                <a:gd name="f57" fmla="val 3120"/>
                <a:gd name="f58" fmla="val 3151"/>
                <a:gd name="f59" fmla="val 3285"/>
                <a:gd name="f60" fmla="val 3435"/>
                <a:gd name="f61" fmla="val 1544"/>
                <a:gd name="f62" fmla="val 1"/>
                <a:gd name="f63" fmla="val 3434"/>
                <a:gd name="f64" fmla="val 5356"/>
                <a:gd name="f65" fmla="val 6900"/>
                <a:gd name="f66" fmla="val 4065"/>
                <a:gd name="f67" fmla="val 4632"/>
                <a:gd name="f68" fmla="val 6742"/>
                <a:gd name="f69" fmla="val 5168"/>
                <a:gd name="f70" fmla="val 6427"/>
                <a:gd name="f71" fmla="val 6365"/>
                <a:gd name="f72" fmla="val 6407"/>
                <a:gd name="f73" fmla="val 6910"/>
                <a:gd name="f74" fmla="val 6449"/>
                <a:gd name="f75" fmla="val 6917"/>
                <a:gd name="f76" fmla="val 6491"/>
                <a:gd name="f77" fmla="val 6575"/>
                <a:gd name="f78" fmla="val 6659"/>
                <a:gd name="f79" fmla="val 6889"/>
                <a:gd name="f80" fmla="val 6743"/>
                <a:gd name="f81" fmla="val 6805"/>
                <a:gd name="f82" fmla="val 6806"/>
                <a:gd name="f83" fmla="val 6616"/>
                <a:gd name="f84" fmla="val 6459"/>
                <a:gd name="f85" fmla="val 5009"/>
                <a:gd name="f86" fmla="val 4001"/>
                <a:gd name="f87" fmla="val 3119"/>
                <a:gd name="f88" fmla="val 6774"/>
                <a:gd name="f89" fmla="val 2804"/>
                <a:gd name="f90" fmla="val 6711"/>
                <a:gd name="f91" fmla="val 2489"/>
                <a:gd name="f92" fmla="val 6617"/>
                <a:gd name="f93" fmla="val 2426"/>
                <a:gd name="f94" fmla="val 6428"/>
                <a:gd name="f95" fmla="val 2363"/>
                <a:gd name="f96" fmla="val 5389"/>
                <a:gd name="f97" fmla="val 2755"/>
                <a:gd name="f98" fmla="val 5256"/>
                <a:gd name="f99" fmla="val 2780"/>
                <a:gd name="f100" fmla="val 5125"/>
                <a:gd name="f101" fmla="val 4892"/>
                <a:gd name="f102" fmla="val 4667"/>
                <a:gd name="f103" fmla="val 2702"/>
                <a:gd name="f104" fmla="val 4506"/>
                <a:gd name="f105" fmla="val 2521"/>
                <a:gd name="f106" fmla="val 4222"/>
                <a:gd name="f107" fmla="val 1891"/>
                <a:gd name="f108" fmla="val 4159"/>
                <a:gd name="f109" fmla="val 1481"/>
                <a:gd name="f110" fmla="val 4443"/>
                <a:gd name="f111" fmla="val 221"/>
                <a:gd name="f112" fmla="val 189"/>
                <a:gd name="f113" fmla="val 4411"/>
                <a:gd name="f114" fmla="val 158"/>
                <a:gd name="f115" fmla="val 63"/>
                <a:gd name="f116" fmla="*/ f0 1 6869"/>
                <a:gd name="f117" fmla="*/ f1 1 6918"/>
                <a:gd name="f118" fmla="+- f4 0 f2"/>
                <a:gd name="f119" fmla="+- f3 0 f2"/>
                <a:gd name="f120" fmla="*/ f119 1 6869"/>
                <a:gd name="f121" fmla="*/ f118 1 6918"/>
                <a:gd name="f122" fmla="*/ f2 1 f120"/>
                <a:gd name="f123" fmla="*/ f3 1 f120"/>
                <a:gd name="f124" fmla="*/ f2 1 f121"/>
                <a:gd name="f125" fmla="*/ f4 1 f121"/>
                <a:gd name="f126" fmla="*/ f122 f116 1"/>
                <a:gd name="f127" fmla="*/ f123 f116 1"/>
                <a:gd name="f128" fmla="*/ f125 f117 1"/>
                <a:gd name="f129" fmla="*/ f124 f1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26" t="f129" r="f127" b="f128"/>
              <a:pathLst>
                <a:path w="6868" h="691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lnTo>
                    <a:pt x="f14" y="f13"/>
                  </a:lnTo>
                  <a:cubicBezTo>
                    <a:pt x="f15" y="f13"/>
                    <a:pt x="f16" y="f17"/>
                    <a:pt x="f16" y="f18"/>
                  </a:cubicBezTo>
                  <a:cubicBezTo>
                    <a:pt x="f16" y="f19"/>
                    <a:pt x="f20" y="f21"/>
                    <a:pt x="f22" y="f21"/>
                  </a:cubicBezTo>
                  <a:lnTo>
                    <a:pt x="f23" y="f24"/>
                  </a:lnTo>
                  <a:cubicBezTo>
                    <a:pt x="f16" y="f25"/>
                    <a:pt x="f26" y="f27"/>
                    <a:pt x="f28" y="f29"/>
                  </a:cubicBezTo>
                  <a:cubicBezTo>
                    <a:pt x="f30" y="f31"/>
                    <a:pt x="f32" y="f33"/>
                    <a:pt x="f34" y="f33"/>
                  </a:cubicBezTo>
                  <a:cubicBezTo>
                    <a:pt x="f35" y="f33"/>
                    <a:pt x="f36" y="f37"/>
                    <a:pt x="f38" y="f25"/>
                  </a:cubicBezTo>
                  <a:lnTo>
                    <a:pt x="f10" y="f21"/>
                  </a:lnTo>
                  <a:lnTo>
                    <a:pt x="f39" y="f21"/>
                  </a:lnTo>
                  <a:lnTo>
                    <a:pt x="f40" y="f25"/>
                  </a:lnTo>
                  <a:cubicBezTo>
                    <a:pt x="f41" y="f37"/>
                    <a:pt x="f42" y="f33"/>
                    <a:pt x="f43" y="f33"/>
                  </a:cubicBezTo>
                  <a:cubicBezTo>
                    <a:pt x="f44" y="f33"/>
                    <a:pt x="f45" y="f31"/>
                    <a:pt x="f46" y="f29"/>
                  </a:cubicBezTo>
                  <a:cubicBezTo>
                    <a:pt x="f47" y="f48"/>
                    <a:pt x="f49" y="f25"/>
                    <a:pt x="f50" y="f24"/>
                  </a:cubicBezTo>
                  <a:lnTo>
                    <a:pt x="f51" y="f21"/>
                  </a:lnTo>
                  <a:cubicBezTo>
                    <a:pt x="f52" y="f53"/>
                    <a:pt x="f49" y="f19"/>
                    <a:pt x="f49" y="f18"/>
                  </a:cubicBezTo>
                  <a:cubicBezTo>
                    <a:pt x="f50" y="f17"/>
                    <a:pt x="f54" y="f13"/>
                    <a:pt x="f55" y="f13"/>
                  </a:cubicBezTo>
                  <a:lnTo>
                    <a:pt x="f56" y="f13"/>
                  </a:lnTo>
                  <a:lnTo>
                    <a:pt x="f57" y="f11"/>
                  </a:lnTo>
                  <a:cubicBezTo>
                    <a:pt x="f58" y="f9"/>
                    <a:pt x="f59" y="f6"/>
                    <a:pt x="f5" y="f6"/>
                  </a:cubicBezTo>
                  <a:close/>
                  <a:moveTo>
                    <a:pt x="f60" y="f2"/>
                  </a:moveTo>
                  <a:cubicBezTo>
                    <a:pt x="f61" y="f2"/>
                    <a:pt x="f62" y="f61"/>
                    <a:pt x="f62" y="f63"/>
                  </a:cubicBezTo>
                  <a:cubicBezTo>
                    <a:pt x="f62" y="f64"/>
                    <a:pt x="f61" y="f65"/>
                    <a:pt x="f60" y="f65"/>
                  </a:cubicBezTo>
                  <a:cubicBezTo>
                    <a:pt x="f66" y="f65"/>
                    <a:pt x="f67" y="f68"/>
                    <a:pt x="f69" y="f70"/>
                  </a:cubicBezTo>
                  <a:lnTo>
                    <a:pt x="f71" y="f65"/>
                  </a:lnTo>
                  <a:cubicBezTo>
                    <a:pt x="f72" y="f73"/>
                    <a:pt x="f74" y="f75"/>
                    <a:pt x="f76" y="f75"/>
                  </a:cubicBezTo>
                  <a:cubicBezTo>
                    <a:pt x="f77" y="f75"/>
                    <a:pt x="f78" y="f79"/>
                    <a:pt x="f80" y="f81"/>
                  </a:cubicBezTo>
                  <a:cubicBezTo>
                    <a:pt x="f82" y="f68"/>
                    <a:pt x="f3" y="f83"/>
                    <a:pt x="f3" y="f84"/>
                  </a:cubicBezTo>
                  <a:lnTo>
                    <a:pt x="f76" y="f85"/>
                  </a:lnTo>
                  <a:cubicBezTo>
                    <a:pt x="f80" y="f22"/>
                    <a:pt x="f3" y="f86"/>
                    <a:pt x="f3" y="f13"/>
                  </a:cubicBezTo>
                  <a:cubicBezTo>
                    <a:pt x="f3" y="f87"/>
                    <a:pt x="f88" y="f89"/>
                    <a:pt x="f90" y="f91"/>
                  </a:cubicBezTo>
                  <a:cubicBezTo>
                    <a:pt x="f92" y="f93"/>
                    <a:pt x="f76" y="f55"/>
                    <a:pt x="f94" y="f95"/>
                  </a:cubicBezTo>
                  <a:lnTo>
                    <a:pt x="f29" y="f40"/>
                  </a:lnTo>
                  <a:cubicBezTo>
                    <a:pt x="f96" y="f97"/>
                    <a:pt x="f98" y="f99"/>
                    <a:pt x="f100" y="f99"/>
                  </a:cubicBezTo>
                  <a:cubicBezTo>
                    <a:pt x="f101" y="f99"/>
                    <a:pt x="f102" y="f103"/>
                    <a:pt x="f104" y="f105"/>
                  </a:cubicBezTo>
                  <a:cubicBezTo>
                    <a:pt x="f106" y="f46"/>
                    <a:pt x="f53" y="f107"/>
                    <a:pt x="f108" y="f109"/>
                  </a:cubicBezTo>
                  <a:lnTo>
                    <a:pt x="f110" y="f111"/>
                  </a:lnTo>
                  <a:cubicBezTo>
                    <a:pt x="f110" y="f112"/>
                    <a:pt x="f110" y="f112"/>
                    <a:pt x="f113" y="f114"/>
                  </a:cubicBezTo>
                  <a:cubicBezTo>
                    <a:pt x="f53" y="f115"/>
                    <a:pt x="f10" y="f2"/>
                    <a:pt x="f60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48" name="Google Shape;6969;p88">
              <a:extLst>
                <a:ext uri="{FF2B5EF4-FFF2-40B4-BE49-F238E27FC236}">
                  <a16:creationId xmlns:a16="http://schemas.microsoft.com/office/drawing/2014/main" id="{C9D99627-8583-8570-46AB-197E40855EFA}"/>
                </a:ext>
              </a:extLst>
            </p:cNvPr>
            <p:cNvSpPr/>
            <p:nvPr/>
          </p:nvSpPr>
          <p:spPr>
            <a:xfrm>
              <a:off x="11329827" y="3553394"/>
              <a:ext cx="32735" cy="5400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31"/>
                <a:gd name="f4" fmla="val 1041"/>
                <a:gd name="f5" fmla="val 1"/>
                <a:gd name="f6" fmla="val 32"/>
                <a:gd name="f7" fmla="val 410"/>
                <a:gd name="f8" fmla="val 126"/>
                <a:gd name="f9" fmla="val 694"/>
                <a:gd name="f10" fmla="val 315"/>
                <a:gd name="f11" fmla="val 473"/>
                <a:gd name="f12" fmla="val 599"/>
                <a:gd name="f13" fmla="val 347"/>
                <a:gd name="f14" fmla="*/ f0 1 631"/>
                <a:gd name="f15" fmla="*/ f1 1 1041"/>
                <a:gd name="f16" fmla="+- f4 0 f2"/>
                <a:gd name="f17" fmla="+- f3 0 f2"/>
                <a:gd name="f18" fmla="*/ f17 1 631"/>
                <a:gd name="f19" fmla="*/ f16 1 1041"/>
                <a:gd name="f20" fmla="*/ f2 1 f18"/>
                <a:gd name="f21" fmla="*/ f3 1 f18"/>
                <a:gd name="f22" fmla="*/ f2 1 f19"/>
                <a:gd name="f23" fmla="*/ f4 1 f19"/>
                <a:gd name="f24" fmla="*/ f20 f14 1"/>
                <a:gd name="f25" fmla="*/ f21 f14 1"/>
                <a:gd name="f26" fmla="*/ f23 f15 1"/>
                <a:gd name="f27" fmla="*/ f22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631" h="1041">
                  <a:moveTo>
                    <a:pt x="f2" y="f5"/>
                  </a:moveTo>
                  <a:cubicBezTo>
                    <a:pt x="f6" y="f7"/>
                    <a:pt x="f8" y="f9"/>
                    <a:pt x="f10" y="f4"/>
                  </a:cubicBezTo>
                  <a:cubicBezTo>
                    <a:pt x="f11" y="f9"/>
                    <a:pt x="f12" y="f13"/>
                    <a:pt x="f3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49" name="Google Shape;6970;p88">
              <a:extLst>
                <a:ext uri="{FF2B5EF4-FFF2-40B4-BE49-F238E27FC236}">
                  <a16:creationId xmlns:a16="http://schemas.microsoft.com/office/drawing/2014/main" id="{D08772AF-AB90-90DB-6704-17C9B5F41747}"/>
                </a:ext>
              </a:extLst>
            </p:cNvPr>
            <p:cNvSpPr/>
            <p:nvPr/>
          </p:nvSpPr>
          <p:spPr>
            <a:xfrm>
              <a:off x="11166332" y="3411178"/>
              <a:ext cx="358069" cy="35779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01"/>
                <a:gd name="f4" fmla="val 6896"/>
                <a:gd name="f5" fmla="val 3435"/>
                <a:gd name="f6" fmla="val 1356"/>
                <a:gd name="f7" fmla="val 3624"/>
                <a:gd name="f8" fmla="val 3782"/>
                <a:gd name="f9" fmla="val 1513"/>
                <a:gd name="f10" fmla="val 1734"/>
                <a:gd name="f11" fmla="val 2080"/>
                <a:gd name="f12" fmla="val 4821"/>
                <a:gd name="f13" fmla="val 5010"/>
                <a:gd name="f14" fmla="val 5168"/>
                <a:gd name="f15" fmla="val 2238"/>
                <a:gd name="f16" fmla="val 2427"/>
                <a:gd name="f17" fmla="val 2616"/>
                <a:gd name="f18" fmla="val 2742"/>
                <a:gd name="f19" fmla="val 4412"/>
                <a:gd name="f20" fmla="val 4380"/>
                <a:gd name="f21" fmla="val 3341"/>
                <a:gd name="f22" fmla="val 4191"/>
                <a:gd name="f23" fmla="val 3876"/>
                <a:gd name="f24" fmla="val 3908"/>
                <a:gd name="f25" fmla="val 4443"/>
                <a:gd name="f26" fmla="val 4475"/>
                <a:gd name="f27" fmla="val 3939"/>
                <a:gd name="f28" fmla="val 4506"/>
                <a:gd name="f29" fmla="val 4349"/>
                <a:gd name="f30" fmla="val 4916"/>
                <a:gd name="f31" fmla="val 5042"/>
                <a:gd name="f32" fmla="val 5262"/>
                <a:gd name="f33" fmla="val 5388"/>
                <a:gd name="f34" fmla="val 4286"/>
                <a:gd name="f35" fmla="val 5451"/>
                <a:gd name="f36" fmla="val 5483"/>
                <a:gd name="f37" fmla="val 4101"/>
                <a:gd name="f38" fmla="val 4010"/>
                <a:gd name="f39" fmla="val 3923"/>
                <a:gd name="f40" fmla="val 3466"/>
                <a:gd name="f41" fmla="val 4979"/>
                <a:gd name="f42" fmla="val 4947"/>
                <a:gd name="f43" fmla="val 3403"/>
                <a:gd name="f44" fmla="val 2994"/>
                <a:gd name="f45" fmla="val 2931"/>
                <a:gd name="f46" fmla="val 2844"/>
                <a:gd name="f47" fmla="val 2758"/>
                <a:gd name="f48" fmla="val 2671"/>
                <a:gd name="f49" fmla="val 2584"/>
                <a:gd name="f50" fmla="val 2521"/>
                <a:gd name="f51" fmla="val 2395"/>
                <a:gd name="f52" fmla="val 2962"/>
                <a:gd name="f53" fmla="val 2679"/>
                <a:gd name="f54" fmla="val 2490"/>
                <a:gd name="f55" fmla="val 2458"/>
                <a:gd name="f56" fmla="val 2049"/>
                <a:gd name="f57" fmla="val 1860"/>
                <a:gd name="f58" fmla="val 1702"/>
                <a:gd name="f59" fmla="val 2206"/>
                <a:gd name="f60" fmla="val 3088"/>
                <a:gd name="f61" fmla="val 3246"/>
                <a:gd name="f62" fmla="val 1"/>
                <a:gd name="f63" fmla="val 1576"/>
                <a:gd name="f64" fmla="val 32"/>
                <a:gd name="f65" fmla="val 3467"/>
                <a:gd name="f66" fmla="val 3971"/>
                <a:gd name="f67" fmla="val 158"/>
                <a:gd name="f68" fmla="val 411"/>
                <a:gd name="f69" fmla="val 6459"/>
                <a:gd name="f70" fmla="val 6554"/>
                <a:gd name="f71" fmla="val 6680"/>
                <a:gd name="f72" fmla="val 6806"/>
                <a:gd name="f73" fmla="val 225"/>
                <a:gd name="f74" fmla="val 6851"/>
                <a:gd name="f75" fmla="val 324"/>
                <a:gd name="f76" fmla="val 6895"/>
                <a:gd name="f77" fmla="val 420"/>
                <a:gd name="f78" fmla="val 460"/>
                <a:gd name="f79" fmla="val 500"/>
                <a:gd name="f80" fmla="val 6887"/>
                <a:gd name="f81" fmla="val 537"/>
                <a:gd name="f82" fmla="val 6869"/>
                <a:gd name="f83" fmla="val 6396"/>
                <a:gd name="f84" fmla="val 2269"/>
                <a:gd name="f85" fmla="val 6712"/>
                <a:gd name="f86" fmla="val 2899"/>
                <a:gd name="f87" fmla="val 5357"/>
                <a:gd name="f88" fmla="val 5325"/>
                <a:gd name="f89" fmla="*/ f0 1 6901"/>
                <a:gd name="f90" fmla="*/ f1 1 6896"/>
                <a:gd name="f91" fmla="+- f4 0 f2"/>
                <a:gd name="f92" fmla="+- f3 0 f2"/>
                <a:gd name="f93" fmla="*/ f92 1 6901"/>
                <a:gd name="f94" fmla="*/ f91 1 6896"/>
                <a:gd name="f95" fmla="*/ f2 1 f93"/>
                <a:gd name="f96" fmla="*/ f3 1 f93"/>
                <a:gd name="f97" fmla="*/ f2 1 f94"/>
                <a:gd name="f98" fmla="*/ f4 1 f94"/>
                <a:gd name="f99" fmla="*/ f95 f89 1"/>
                <a:gd name="f100" fmla="*/ f96 f89 1"/>
                <a:gd name="f101" fmla="*/ f98 f90 1"/>
                <a:gd name="f102" fmla="*/ f97 f9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9" t="f102" r="f100" b="f101"/>
              <a:pathLst>
                <a:path w="6901" h="6896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lnTo>
                    <a:pt x="f12" y="f11"/>
                  </a:lnTo>
                  <a:cubicBezTo>
                    <a:pt x="f13" y="f11"/>
                    <a:pt x="f14" y="f15"/>
                    <a:pt x="f14" y="f16"/>
                  </a:cubicBezTo>
                  <a:cubicBezTo>
                    <a:pt x="f14" y="f17"/>
                    <a:pt x="f13" y="f18"/>
                    <a:pt x="f12" y="f18"/>
                  </a:cubicBezTo>
                  <a:lnTo>
                    <a:pt x="f19" y="f18"/>
                  </a:lnTo>
                  <a:cubicBezTo>
                    <a:pt x="f20" y="f21"/>
                    <a:pt x="f22" y="f23"/>
                    <a:pt x="f23" y="f19"/>
                  </a:cubicBezTo>
                  <a:cubicBezTo>
                    <a:pt x="f24" y="f25"/>
                    <a:pt x="f24" y="f26"/>
                    <a:pt x="f27" y="f28"/>
                  </a:cubicBezTo>
                  <a:lnTo>
                    <a:pt x="f29" y="f30"/>
                  </a:lnTo>
                  <a:cubicBezTo>
                    <a:pt x="f25" y="f31"/>
                    <a:pt x="f25" y="f32"/>
                    <a:pt x="f29" y="f33"/>
                  </a:cubicBezTo>
                  <a:cubicBezTo>
                    <a:pt x="f34" y="f35"/>
                    <a:pt x="f22" y="f36"/>
                    <a:pt x="f37" y="f36"/>
                  </a:cubicBezTo>
                  <a:cubicBezTo>
                    <a:pt x="f38" y="f36"/>
                    <a:pt x="f39" y="f35"/>
                    <a:pt x="f23" y="f33"/>
                  </a:cubicBezTo>
                  <a:lnTo>
                    <a:pt x="f40" y="f41"/>
                  </a:lnTo>
                  <a:lnTo>
                    <a:pt x="f5" y="f42"/>
                  </a:lnTo>
                  <a:lnTo>
                    <a:pt x="f43" y="f41"/>
                  </a:lnTo>
                  <a:lnTo>
                    <a:pt x="f44" y="f33"/>
                  </a:lnTo>
                  <a:cubicBezTo>
                    <a:pt x="f45" y="f35"/>
                    <a:pt x="f46" y="f36"/>
                    <a:pt x="f47" y="f36"/>
                  </a:cubicBezTo>
                  <a:cubicBezTo>
                    <a:pt x="f48" y="f36"/>
                    <a:pt x="f49" y="f35"/>
                    <a:pt x="f50" y="f33"/>
                  </a:cubicBezTo>
                  <a:cubicBezTo>
                    <a:pt x="f51" y="f32"/>
                    <a:pt x="f51" y="f31"/>
                    <a:pt x="f50" y="f30"/>
                  </a:cubicBezTo>
                  <a:lnTo>
                    <a:pt x="f45" y="f28"/>
                  </a:lnTo>
                  <a:cubicBezTo>
                    <a:pt x="f52" y="f26"/>
                    <a:pt x="f52" y="f25"/>
                    <a:pt x="f44" y="f19"/>
                  </a:cubicBezTo>
                  <a:cubicBezTo>
                    <a:pt x="f53" y="f27"/>
                    <a:pt x="f54" y="f21"/>
                    <a:pt x="f55" y="f18"/>
                  </a:cubicBezTo>
                  <a:lnTo>
                    <a:pt x="f56" y="f18"/>
                  </a:lnTo>
                  <a:cubicBezTo>
                    <a:pt x="f57" y="f18"/>
                    <a:pt x="f58" y="f49"/>
                    <a:pt x="f58" y="f51"/>
                  </a:cubicBezTo>
                  <a:cubicBezTo>
                    <a:pt x="f58" y="f59"/>
                    <a:pt x="f57" y="f56"/>
                    <a:pt x="f56" y="f56"/>
                  </a:cubicBezTo>
                  <a:lnTo>
                    <a:pt x="f60" y="f56"/>
                  </a:lnTo>
                  <a:lnTo>
                    <a:pt x="f60" y="f10"/>
                  </a:lnTo>
                  <a:cubicBezTo>
                    <a:pt x="f60" y="f9"/>
                    <a:pt x="f61" y="f6"/>
                    <a:pt x="f5" y="f6"/>
                  </a:cubicBezTo>
                  <a:close/>
                  <a:moveTo>
                    <a:pt x="f40" y="f62"/>
                  </a:moveTo>
                  <a:cubicBezTo>
                    <a:pt x="f63" y="f62"/>
                    <a:pt x="f64" y="f63"/>
                    <a:pt x="f64" y="f65"/>
                  </a:cubicBezTo>
                  <a:cubicBezTo>
                    <a:pt x="f64" y="f66"/>
                    <a:pt x="f67" y="f28"/>
                    <a:pt x="f68" y="f41"/>
                  </a:cubicBezTo>
                  <a:lnTo>
                    <a:pt x="f64" y="f69"/>
                  </a:lnTo>
                  <a:cubicBezTo>
                    <a:pt x="f62" y="f70"/>
                    <a:pt x="f64" y="f71"/>
                    <a:pt x="f67" y="f72"/>
                  </a:cubicBezTo>
                  <a:cubicBezTo>
                    <a:pt x="f73" y="f74"/>
                    <a:pt x="f75" y="f76"/>
                    <a:pt x="f77" y="f76"/>
                  </a:cubicBezTo>
                  <a:cubicBezTo>
                    <a:pt x="f78" y="f76"/>
                    <a:pt x="f79" y="f80"/>
                    <a:pt x="f81" y="f82"/>
                  </a:cubicBezTo>
                  <a:lnTo>
                    <a:pt x="f10" y="f83"/>
                  </a:lnTo>
                  <a:cubicBezTo>
                    <a:pt x="f84" y="f85"/>
                    <a:pt x="f86" y="f82"/>
                    <a:pt x="f40" y="f82"/>
                  </a:cubicBezTo>
                  <a:cubicBezTo>
                    <a:pt x="f87" y="f82"/>
                    <a:pt x="f3" y="f87"/>
                    <a:pt x="f3" y="f5"/>
                  </a:cubicBezTo>
                  <a:cubicBezTo>
                    <a:pt x="f3" y="f63"/>
                    <a:pt x="f88" y="f62"/>
                    <a:pt x="f40" y="f6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50" name="Google Shape;6760;p88">
            <a:extLst>
              <a:ext uri="{FF2B5EF4-FFF2-40B4-BE49-F238E27FC236}">
                <a16:creationId xmlns:a16="http://schemas.microsoft.com/office/drawing/2014/main" id="{CAF7EE5C-912F-6955-4CFC-0A4947F4D862}"/>
              </a:ext>
            </a:extLst>
          </p:cNvPr>
          <p:cNvGrpSpPr/>
          <p:nvPr/>
        </p:nvGrpSpPr>
        <p:grpSpPr>
          <a:xfrm>
            <a:off x="2082780" y="902513"/>
            <a:ext cx="374968" cy="450426"/>
            <a:chOff x="4202884" y="1247013"/>
            <a:chExt cx="499957" cy="600568"/>
          </a:xfrm>
          <a:solidFill>
            <a:srgbClr val="C00000"/>
          </a:solidFill>
        </p:grpSpPr>
        <p:sp>
          <p:nvSpPr>
            <p:cNvPr id="51" name="Google Shape;6761;p88">
              <a:extLst>
                <a:ext uri="{FF2B5EF4-FFF2-40B4-BE49-F238E27FC236}">
                  <a16:creationId xmlns:a16="http://schemas.microsoft.com/office/drawing/2014/main" id="{8F4D8565-7E88-74F6-A130-237743B1DD79}"/>
                </a:ext>
              </a:extLst>
            </p:cNvPr>
            <p:cNvSpPr/>
            <p:nvPr/>
          </p:nvSpPr>
          <p:spPr>
            <a:xfrm>
              <a:off x="4202884" y="1247013"/>
              <a:ext cx="105558" cy="4171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9"/>
                <a:gd name="f4" fmla="val 8098"/>
                <a:gd name="f5" fmla="val 1702"/>
                <a:gd name="f6" fmla="val 757"/>
                <a:gd name="f7" fmla="val 1"/>
                <a:gd name="f8" fmla="val 788"/>
                <a:gd name="f9" fmla="val 1733"/>
                <a:gd name="f10" fmla="val 8097"/>
                <a:gd name="f11" fmla="val 348"/>
                <a:gd name="f12" fmla="val 7782"/>
                <a:gd name="f13" fmla="val 820"/>
                <a:gd name="f14" fmla="val 7562"/>
                <a:gd name="f15" fmla="val 1387"/>
                <a:gd name="f16" fmla="*/ f0 1 2049"/>
                <a:gd name="f17" fmla="*/ f1 1 8098"/>
                <a:gd name="f18" fmla="+- f4 0 f2"/>
                <a:gd name="f19" fmla="+- f3 0 f2"/>
                <a:gd name="f20" fmla="*/ f19 1 2049"/>
                <a:gd name="f21" fmla="*/ f18 1 8098"/>
                <a:gd name="f22" fmla="*/ f2 1 f20"/>
                <a:gd name="f23" fmla="*/ f3 1 f20"/>
                <a:gd name="f24" fmla="*/ f2 1 f21"/>
                <a:gd name="f25" fmla="*/ f4 1 f21"/>
                <a:gd name="f26" fmla="*/ f22 f16 1"/>
                <a:gd name="f27" fmla="*/ f23 f16 1"/>
                <a:gd name="f28" fmla="*/ f25 f17 1"/>
                <a:gd name="f29" fmla="*/ f24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2049" h="8097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cubicBezTo>
                    <a:pt x="f11" y="f12"/>
                    <a:pt x="f13" y="f14"/>
                    <a:pt x="f15" y="f14"/>
                  </a:cubicBezTo>
                  <a:lnTo>
                    <a:pt x="f3" y="f14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52" name="Google Shape;6762;p88">
              <a:extLst>
                <a:ext uri="{FF2B5EF4-FFF2-40B4-BE49-F238E27FC236}">
                  <a16:creationId xmlns:a16="http://schemas.microsoft.com/office/drawing/2014/main" id="{1ADD9EEE-5B9F-C788-95FC-8FEC8344B6F1}"/>
                </a:ext>
              </a:extLst>
            </p:cNvPr>
            <p:cNvSpPr/>
            <p:nvPr/>
          </p:nvSpPr>
          <p:spPr>
            <a:xfrm>
              <a:off x="4202884" y="1670617"/>
              <a:ext cx="499957" cy="1412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705"/>
                <a:gd name="f4" fmla="val 2742"/>
                <a:gd name="f5" fmla="val 1387"/>
                <a:gd name="f6" fmla="val 631"/>
                <a:gd name="f7" fmla="val 1"/>
                <a:gd name="f8" fmla="val 630"/>
                <a:gd name="f9" fmla="val 1386"/>
                <a:gd name="f10" fmla="val 2111"/>
                <a:gd name="f11" fmla="val 600"/>
                <a:gd name="f12" fmla="val 2741"/>
                <a:gd name="f13" fmla="val 1356"/>
                <a:gd name="f14" fmla="val 4758"/>
                <a:gd name="f15" fmla="val 1733"/>
                <a:gd name="f16" fmla="val 1702"/>
                <a:gd name="f17" fmla="val 1513"/>
                <a:gd name="f18" fmla="val 1575"/>
                <a:gd name="f19" fmla="val 1355"/>
                <a:gd name="f20" fmla="val 1166"/>
                <a:gd name="f21" fmla="val 1008"/>
                <a:gd name="f22" fmla="val 9232"/>
                <a:gd name="f23" fmla="val 9263"/>
                <a:gd name="f24" fmla="val 851"/>
                <a:gd name="f25" fmla="val 9326"/>
                <a:gd name="f26" fmla="val 662"/>
                <a:gd name="f27" fmla="val 9452"/>
                <a:gd name="f28" fmla="val 536"/>
                <a:gd name="f29" fmla="val 9704"/>
                <a:gd name="f30" fmla="val 221"/>
                <a:gd name="f31" fmla="val 9484"/>
                <a:gd name="f32" fmla="*/ f0 1 9705"/>
                <a:gd name="f33" fmla="*/ f1 1 2742"/>
                <a:gd name="f34" fmla="+- f4 0 f2"/>
                <a:gd name="f35" fmla="+- f3 0 f2"/>
                <a:gd name="f36" fmla="*/ f35 1 9705"/>
                <a:gd name="f37" fmla="*/ f34 1 2742"/>
                <a:gd name="f38" fmla="*/ f2 1 f36"/>
                <a:gd name="f39" fmla="*/ f3 1 f36"/>
                <a:gd name="f40" fmla="*/ f2 1 f37"/>
                <a:gd name="f41" fmla="*/ f4 1 f37"/>
                <a:gd name="f42" fmla="*/ f38 f32 1"/>
                <a:gd name="f43" fmla="*/ f39 f32 1"/>
                <a:gd name="f44" fmla="*/ f41 f33 1"/>
                <a:gd name="f45" fmla="*/ f40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9705" h="2742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13" y="f12"/>
                  </a:cubicBezTo>
                  <a:lnTo>
                    <a:pt x="f14" y="f12"/>
                  </a:lnTo>
                  <a:lnTo>
                    <a:pt x="f14" y="f15"/>
                  </a:lnTo>
                  <a:lnTo>
                    <a:pt x="f16" y="f15"/>
                  </a:lnTo>
                  <a:cubicBezTo>
                    <a:pt x="f17" y="f15"/>
                    <a:pt x="f13" y="f18"/>
                    <a:pt x="f13" y="f19"/>
                  </a:cubicBezTo>
                  <a:cubicBezTo>
                    <a:pt x="f13" y="f20"/>
                    <a:pt x="f17" y="f21"/>
                    <a:pt x="f16" y="f21"/>
                  </a:cubicBezTo>
                  <a:lnTo>
                    <a:pt x="f22" y="f21"/>
                  </a:lnTo>
                  <a:cubicBezTo>
                    <a:pt x="f23" y="f24"/>
                    <a:pt x="f25" y="f26"/>
                    <a:pt x="f27" y="f28"/>
                  </a:cubicBezTo>
                  <a:cubicBezTo>
                    <a:pt x="f29" y="f30"/>
                    <a:pt x="f31" y="f2"/>
                    <a:pt x="f2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53" name="Google Shape;6763;p88">
              <a:extLst>
                <a:ext uri="{FF2B5EF4-FFF2-40B4-BE49-F238E27FC236}">
                  <a16:creationId xmlns:a16="http://schemas.microsoft.com/office/drawing/2014/main" id="{A60C76F8-FC66-02D1-71B3-D42FD4C82D95}"/>
                </a:ext>
              </a:extLst>
            </p:cNvPr>
            <p:cNvSpPr/>
            <p:nvPr/>
          </p:nvSpPr>
          <p:spPr>
            <a:xfrm>
              <a:off x="4589190" y="1759845"/>
              <a:ext cx="113641" cy="5203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206"/>
                <a:gd name="f4" fmla="val 1010"/>
                <a:gd name="f5" fmla="val 1"/>
                <a:gd name="f6" fmla="val 1009"/>
                <a:gd name="f7" fmla="val 1670"/>
                <a:gd name="f8" fmla="val 1953"/>
                <a:gd name="f9" fmla="val 2205"/>
                <a:gd name="f10" fmla="val 788"/>
                <a:gd name="f11" fmla="val 505"/>
                <a:gd name="f12" fmla="val 1827"/>
                <a:gd name="f13" fmla="val 347"/>
                <a:gd name="f14" fmla="val 1764"/>
                <a:gd name="f15" fmla="val 190"/>
                <a:gd name="f16" fmla="*/ f0 1 2206"/>
                <a:gd name="f17" fmla="*/ f1 1 1010"/>
                <a:gd name="f18" fmla="+- f4 0 f2"/>
                <a:gd name="f19" fmla="+- f3 0 f2"/>
                <a:gd name="f20" fmla="*/ f19 1 2206"/>
                <a:gd name="f21" fmla="*/ f18 1 1010"/>
                <a:gd name="f22" fmla="*/ f2 1 f20"/>
                <a:gd name="f23" fmla="*/ f3 1 f20"/>
                <a:gd name="f24" fmla="*/ f2 1 f21"/>
                <a:gd name="f25" fmla="*/ f4 1 f21"/>
                <a:gd name="f26" fmla="*/ f22 f16 1"/>
                <a:gd name="f27" fmla="*/ f23 f16 1"/>
                <a:gd name="f28" fmla="*/ f25 f17 1"/>
                <a:gd name="f29" fmla="*/ f24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2206" h="1010">
                  <a:moveTo>
                    <a:pt x="f2" y="f5"/>
                  </a:moveTo>
                  <a:lnTo>
                    <a:pt x="f2" y="f6"/>
                  </a:lnTo>
                  <a:lnTo>
                    <a:pt x="f7" y="f6"/>
                  </a:lnTo>
                  <a:cubicBezTo>
                    <a:pt x="f8" y="f6"/>
                    <a:pt x="f9" y="f10"/>
                    <a:pt x="f8" y="f11"/>
                  </a:cubicBezTo>
                  <a:cubicBezTo>
                    <a:pt x="f12" y="f13"/>
                    <a:pt x="f14" y="f15"/>
                    <a:pt x="f7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54" name="Google Shape;6764;p88">
              <a:extLst>
                <a:ext uri="{FF2B5EF4-FFF2-40B4-BE49-F238E27FC236}">
                  <a16:creationId xmlns:a16="http://schemas.microsoft.com/office/drawing/2014/main" id="{B9E2D8D7-7729-BF0C-25D6-FDA3E348B1F1}"/>
                </a:ext>
              </a:extLst>
            </p:cNvPr>
            <p:cNvSpPr/>
            <p:nvPr/>
          </p:nvSpPr>
          <p:spPr>
            <a:xfrm>
              <a:off x="4431767" y="1459611"/>
              <a:ext cx="173708" cy="7146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372"/>
                <a:gd name="f4" fmla="val 1387"/>
                <a:gd name="f5" fmla="val 1701"/>
                <a:gd name="f6" fmla="val 882"/>
                <a:gd name="f7" fmla="val 221"/>
                <a:gd name="f8" fmla="val 599"/>
                <a:gd name="f9" fmla="val 3371"/>
                <a:gd name="f10" fmla="val 3214"/>
                <a:gd name="f11" fmla="val 2521"/>
                <a:gd name="f12" fmla="*/ f0 1 3372"/>
                <a:gd name="f13" fmla="*/ f1 1 1387"/>
                <a:gd name="f14" fmla="+- f4 0 f2"/>
                <a:gd name="f15" fmla="+- f3 0 f2"/>
                <a:gd name="f16" fmla="*/ f15 1 3372"/>
                <a:gd name="f17" fmla="*/ f14 1 1387"/>
                <a:gd name="f18" fmla="*/ f2 1 f16"/>
                <a:gd name="f19" fmla="*/ f3 1 f16"/>
                <a:gd name="f20" fmla="*/ f2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372" h="1387">
                  <a:moveTo>
                    <a:pt x="f5" y="f2"/>
                  </a:moveTo>
                  <a:cubicBezTo>
                    <a:pt x="f6" y="f2"/>
                    <a:pt x="f7" y="f8"/>
                    <a:pt x="f2" y="f4"/>
                  </a:cubicBezTo>
                  <a:lnTo>
                    <a:pt x="f9" y="f4"/>
                  </a:lnTo>
                  <a:cubicBezTo>
                    <a:pt x="f10" y="f8"/>
                    <a:pt x="f11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55" name="Google Shape;6765;p88">
              <a:extLst>
                <a:ext uri="{FF2B5EF4-FFF2-40B4-BE49-F238E27FC236}">
                  <a16:creationId xmlns:a16="http://schemas.microsoft.com/office/drawing/2014/main" id="{B6C92323-D034-B19F-920D-A33B99235E30}"/>
                </a:ext>
              </a:extLst>
            </p:cNvPr>
            <p:cNvSpPr/>
            <p:nvPr/>
          </p:nvSpPr>
          <p:spPr>
            <a:xfrm>
              <a:off x="4485287" y="1354107"/>
              <a:ext cx="68205" cy="6820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24"/>
                <a:gd name="f4" fmla="val 662"/>
                <a:gd name="f5" fmla="val 1"/>
                <a:gd name="f6" fmla="val 316"/>
                <a:gd name="f7" fmla="val 284"/>
                <a:gd name="f8" fmla="val 1040"/>
                <a:gd name="f9" fmla="*/ f0 1 1324"/>
                <a:gd name="f10" fmla="*/ f1 1 1324"/>
                <a:gd name="f11" fmla="+- f3 0 f2"/>
                <a:gd name="f12" fmla="*/ f11 1 1324"/>
                <a:gd name="f13" fmla="*/ f2 1 f12"/>
                <a:gd name="f14" fmla="*/ f3 1 f12"/>
                <a:gd name="f15" fmla="*/ f13 f9 1"/>
                <a:gd name="f16" fmla="*/ f14 f9 1"/>
                <a:gd name="f17" fmla="*/ f14 f10 1"/>
                <a:gd name="f18" fmla="*/ f13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5" t="f18" r="f16" b="f17"/>
              <a:pathLst>
                <a:path w="1324" h="1324">
                  <a:moveTo>
                    <a:pt x="f4" y="f5"/>
                  </a:moveTo>
                  <a:cubicBezTo>
                    <a:pt x="f6" y="f5"/>
                    <a:pt x="f5" y="f7"/>
                    <a:pt x="f5" y="f4"/>
                  </a:cubicBezTo>
                  <a:cubicBezTo>
                    <a:pt x="f5" y="f8"/>
                    <a:pt x="f6" y="f3"/>
                    <a:pt x="f4" y="f3"/>
                  </a:cubicBezTo>
                  <a:cubicBezTo>
                    <a:pt x="f8" y="f3"/>
                    <a:pt x="f3" y="f8"/>
                    <a:pt x="f3" y="f4"/>
                  </a:cubicBezTo>
                  <a:cubicBezTo>
                    <a:pt x="f3" y="f7"/>
                    <a:pt x="f8" y="f5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56" name="Google Shape;6766;p88">
              <a:extLst>
                <a:ext uri="{FF2B5EF4-FFF2-40B4-BE49-F238E27FC236}">
                  <a16:creationId xmlns:a16="http://schemas.microsoft.com/office/drawing/2014/main" id="{0A86B7D8-4EE2-D740-072F-00D4F4DA2FC2}"/>
                </a:ext>
              </a:extLst>
            </p:cNvPr>
            <p:cNvSpPr/>
            <p:nvPr/>
          </p:nvSpPr>
          <p:spPr>
            <a:xfrm>
              <a:off x="4342485" y="1247013"/>
              <a:ext cx="353863" cy="38956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69"/>
                <a:gd name="f4" fmla="val 7562"/>
                <a:gd name="f5" fmla="val 3434"/>
                <a:gd name="f6" fmla="val 1355"/>
                <a:gd name="f7" fmla="val 4191"/>
                <a:gd name="f8" fmla="val 4821"/>
                <a:gd name="f9" fmla="val 1985"/>
                <a:gd name="f10" fmla="val 2741"/>
                <a:gd name="f11" fmla="val 3088"/>
                <a:gd name="f12" fmla="val 4663"/>
                <a:gd name="f13" fmla="val 3403"/>
                <a:gd name="f14" fmla="val 4474"/>
                <a:gd name="f15" fmla="val 3655"/>
                <a:gd name="f16" fmla="val 5293"/>
                <a:gd name="f17" fmla="val 4033"/>
                <a:gd name="f18" fmla="val 5829"/>
                <a:gd name="f19" fmla="val 4852"/>
                <a:gd name="f20" fmla="val 6018"/>
                <a:gd name="f21" fmla="val 5671"/>
                <a:gd name="f22" fmla="val 6175"/>
                <a:gd name="f23" fmla="val 5482"/>
                <a:gd name="f24" fmla="val 1387"/>
                <a:gd name="f25" fmla="val 1198"/>
                <a:gd name="f26" fmla="val 1040"/>
                <a:gd name="f27" fmla="val 1576"/>
                <a:gd name="f28" fmla="val 2426"/>
                <a:gd name="f29" fmla="val 2174"/>
                <a:gd name="f30" fmla="val 2048"/>
                <a:gd name="f31" fmla="val 2678"/>
                <a:gd name="f32" fmla="val 6868"/>
                <a:gd name="f33" fmla="val 1009"/>
                <a:gd name="f34" fmla="val 473"/>
                <a:gd name="f35" fmla="val 6396"/>
                <a:gd name="f36" fmla="*/ f0 1 6869"/>
                <a:gd name="f37" fmla="*/ f1 1 7562"/>
                <a:gd name="f38" fmla="+- f4 0 f2"/>
                <a:gd name="f39" fmla="+- f3 0 f2"/>
                <a:gd name="f40" fmla="*/ f39 1 6869"/>
                <a:gd name="f41" fmla="*/ f38 1 7562"/>
                <a:gd name="f42" fmla="*/ f2 1 f40"/>
                <a:gd name="f43" fmla="*/ f3 1 f40"/>
                <a:gd name="f44" fmla="*/ f2 1 f41"/>
                <a:gd name="f45" fmla="*/ f4 1 f41"/>
                <a:gd name="f46" fmla="*/ f42 f36 1"/>
                <a:gd name="f47" fmla="*/ f43 f36 1"/>
                <a:gd name="f48" fmla="*/ f45 f37 1"/>
                <a:gd name="f49" fmla="*/ f44 f3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6" t="f49" r="f47" b="f48"/>
              <a:pathLst>
                <a:path w="6868" h="7562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18" y="f18"/>
                  </a:cubicBezTo>
                  <a:cubicBezTo>
                    <a:pt x="f18" y="f20"/>
                    <a:pt x="f21" y="f22"/>
                    <a:pt x="f23" y="f22"/>
                  </a:cubicBezTo>
                  <a:lnTo>
                    <a:pt x="f24" y="f22"/>
                  </a:lnTo>
                  <a:cubicBezTo>
                    <a:pt x="f25" y="f22"/>
                    <a:pt x="f26" y="f20"/>
                    <a:pt x="f26" y="f18"/>
                  </a:cubicBezTo>
                  <a:cubicBezTo>
                    <a:pt x="f26" y="f19"/>
                    <a:pt x="f27" y="f17"/>
                    <a:pt x="f28" y="f15"/>
                  </a:cubicBezTo>
                  <a:cubicBezTo>
                    <a:pt x="f29" y="f13"/>
                    <a:pt x="f30" y="f11"/>
                    <a:pt x="f30" y="f10"/>
                  </a:cubicBezTo>
                  <a:cubicBezTo>
                    <a:pt x="f30" y="f9"/>
                    <a:pt x="f31" y="f6"/>
                    <a:pt x="f5" y="f6"/>
                  </a:cubicBezTo>
                  <a:close/>
                  <a:moveTo>
                    <a:pt x="f2" y="f2"/>
                  </a:moveTo>
                  <a:lnTo>
                    <a:pt x="f2" y="f4"/>
                  </a:lnTo>
                  <a:lnTo>
                    <a:pt x="f32" y="f4"/>
                  </a:lnTo>
                  <a:lnTo>
                    <a:pt x="f32" y="f33"/>
                  </a:lnTo>
                  <a:cubicBezTo>
                    <a:pt x="f32" y="f34"/>
                    <a:pt x="f35" y="f2"/>
                    <a:pt x="f18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57" name="Google Shape;6767;p88">
              <a:extLst>
                <a:ext uri="{FF2B5EF4-FFF2-40B4-BE49-F238E27FC236}">
                  <a16:creationId xmlns:a16="http://schemas.microsoft.com/office/drawing/2014/main" id="{C5AEF723-5F59-3D72-B103-F93E7428CF24}"/>
                </a:ext>
              </a:extLst>
            </p:cNvPr>
            <p:cNvSpPr/>
            <p:nvPr/>
          </p:nvSpPr>
          <p:spPr>
            <a:xfrm>
              <a:off x="4485287" y="1759845"/>
              <a:ext cx="71460" cy="8773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7"/>
                <a:gd name="f4" fmla="val 1703"/>
                <a:gd name="f5" fmla="val 1"/>
                <a:gd name="f6" fmla="val 1702"/>
                <a:gd name="f7" fmla="val 505"/>
                <a:gd name="f8" fmla="val 536"/>
                <a:gd name="f9" fmla="val 1324"/>
                <a:gd name="f10" fmla="val 631"/>
                <a:gd name="f11" fmla="val 694"/>
                <a:gd name="f12" fmla="val 711"/>
                <a:gd name="f13" fmla="val 1316"/>
                <a:gd name="f14" fmla="val 725"/>
                <a:gd name="f15" fmla="val 1312"/>
                <a:gd name="f16" fmla="val 739"/>
                <a:gd name="f17" fmla="val 776"/>
                <a:gd name="f18" fmla="val 805"/>
                <a:gd name="f19" fmla="val 1341"/>
                <a:gd name="f20" fmla="val 851"/>
                <a:gd name="f21" fmla="*/ f0 1 1387"/>
                <a:gd name="f22" fmla="*/ f1 1 1703"/>
                <a:gd name="f23" fmla="+- f4 0 f2"/>
                <a:gd name="f24" fmla="+- f3 0 f2"/>
                <a:gd name="f25" fmla="*/ f24 1 1387"/>
                <a:gd name="f26" fmla="*/ f23 1 1703"/>
                <a:gd name="f27" fmla="*/ f2 1 f25"/>
                <a:gd name="f28" fmla="*/ f3 1 f25"/>
                <a:gd name="f29" fmla="*/ f2 1 f26"/>
                <a:gd name="f30" fmla="*/ f4 1 f26"/>
                <a:gd name="f31" fmla="*/ f27 f21 1"/>
                <a:gd name="f32" fmla="*/ f28 f21 1"/>
                <a:gd name="f33" fmla="*/ f30 f22 1"/>
                <a:gd name="f34" fmla="*/ f29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1387" h="1703">
                  <a:moveTo>
                    <a:pt x="f5" y="f5"/>
                  </a:moveTo>
                  <a:lnTo>
                    <a:pt x="f5" y="f6"/>
                  </a:lnTo>
                  <a:lnTo>
                    <a:pt x="f7" y="f3"/>
                  </a:lnTo>
                  <a:cubicBezTo>
                    <a:pt x="f8" y="f9"/>
                    <a:pt x="f10" y="f9"/>
                    <a:pt x="f11" y="f9"/>
                  </a:cubicBezTo>
                  <a:cubicBezTo>
                    <a:pt x="f12" y="f13"/>
                    <a:pt x="f14" y="f15"/>
                    <a:pt x="f16" y="f15"/>
                  </a:cubicBezTo>
                  <a:cubicBezTo>
                    <a:pt x="f17" y="f15"/>
                    <a:pt x="f18" y="f19"/>
                    <a:pt x="f20" y="f3"/>
                  </a:cubicBezTo>
                  <a:lnTo>
                    <a:pt x="f3" y="f6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58" name="Google Shape;6777;p88">
            <a:extLst>
              <a:ext uri="{FF2B5EF4-FFF2-40B4-BE49-F238E27FC236}">
                <a16:creationId xmlns:a16="http://schemas.microsoft.com/office/drawing/2014/main" id="{69DFCBD2-0EB1-4CBA-8610-B767674AD1E7}"/>
              </a:ext>
            </a:extLst>
          </p:cNvPr>
          <p:cNvGrpSpPr/>
          <p:nvPr/>
        </p:nvGrpSpPr>
        <p:grpSpPr>
          <a:xfrm>
            <a:off x="5058343" y="875719"/>
            <a:ext cx="450419" cy="450426"/>
            <a:chOff x="8170301" y="1211287"/>
            <a:chExt cx="600559" cy="600568"/>
          </a:xfrm>
          <a:solidFill>
            <a:srgbClr val="C00000"/>
          </a:solidFill>
        </p:grpSpPr>
        <p:sp>
          <p:nvSpPr>
            <p:cNvPr id="59" name="Google Shape;6778;p88">
              <a:extLst>
                <a:ext uri="{FF2B5EF4-FFF2-40B4-BE49-F238E27FC236}">
                  <a16:creationId xmlns:a16="http://schemas.microsoft.com/office/drawing/2014/main" id="{F67F1AFB-4912-061C-6D4C-B25466217D19}"/>
                </a:ext>
              </a:extLst>
            </p:cNvPr>
            <p:cNvSpPr/>
            <p:nvPr/>
          </p:nvSpPr>
          <p:spPr>
            <a:xfrm>
              <a:off x="8481919" y="1389842"/>
              <a:ext cx="264627" cy="10225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137"/>
                <a:gd name="f4" fmla="val 1985"/>
                <a:gd name="f5" fmla="val 473"/>
                <a:gd name="f6" fmla="val 316"/>
                <a:gd name="f7" fmla="val 158"/>
                <a:gd name="f8" fmla="val 32"/>
                <a:gd name="f9" fmla="val 1"/>
                <a:gd name="f10" fmla="val 126"/>
                <a:gd name="f11" fmla="val 2521"/>
                <a:gd name="f12" fmla="val 5136"/>
                <a:gd name="f13" fmla="val 4979"/>
                <a:gd name="f14" fmla="val 4790"/>
                <a:gd name="f15" fmla="val 4569"/>
                <a:gd name="f16" fmla="*/ f0 1 5137"/>
                <a:gd name="f17" fmla="*/ f1 1 1985"/>
                <a:gd name="f18" fmla="+- f4 0 f2"/>
                <a:gd name="f19" fmla="+- f3 0 f2"/>
                <a:gd name="f20" fmla="*/ f19 1 5137"/>
                <a:gd name="f21" fmla="*/ f18 1 1985"/>
                <a:gd name="f22" fmla="*/ f2 1 f20"/>
                <a:gd name="f23" fmla="*/ f3 1 f20"/>
                <a:gd name="f24" fmla="*/ f2 1 f21"/>
                <a:gd name="f25" fmla="*/ f4 1 f21"/>
                <a:gd name="f26" fmla="*/ f22 f16 1"/>
                <a:gd name="f27" fmla="*/ f23 f16 1"/>
                <a:gd name="f28" fmla="*/ f25 f17 1"/>
                <a:gd name="f29" fmla="*/ f24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5137" h="1985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4"/>
                  </a:lnTo>
                  <a:lnTo>
                    <a:pt x="f12" y="f7"/>
                  </a:lnTo>
                  <a:cubicBezTo>
                    <a:pt x="f13" y="f8"/>
                    <a:pt x="f14" y="f2"/>
                    <a:pt x="f1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60" name="Google Shape;6779;p88">
              <a:extLst>
                <a:ext uri="{FF2B5EF4-FFF2-40B4-BE49-F238E27FC236}">
                  <a16:creationId xmlns:a16="http://schemas.microsoft.com/office/drawing/2014/main" id="{4BF190AE-AC15-FA6E-6482-87DE38655D44}"/>
                </a:ext>
              </a:extLst>
            </p:cNvPr>
            <p:cNvSpPr/>
            <p:nvPr/>
          </p:nvSpPr>
          <p:spPr>
            <a:xfrm>
              <a:off x="8454359" y="1420648"/>
              <a:ext cx="316501" cy="21265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144"/>
                <a:gd name="f4" fmla="val 4128"/>
                <a:gd name="f5" fmla="val 63"/>
                <a:gd name="f6" fmla="val 1"/>
                <a:gd name="f7" fmla="val 32"/>
                <a:gd name="f8" fmla="val 127"/>
                <a:gd name="f9" fmla="val 284"/>
                <a:gd name="f10" fmla="val 379"/>
                <a:gd name="f11" fmla="val 3120"/>
                <a:gd name="f12" fmla="val 3655"/>
                <a:gd name="f13" fmla="val 473"/>
                <a:gd name="f14" fmla="val 1040"/>
                <a:gd name="f15" fmla="val 5136"/>
                <a:gd name="f16" fmla="val 5671"/>
                <a:gd name="f17" fmla="val 6112"/>
                <a:gd name="f18" fmla="val 190"/>
                <a:gd name="f19" fmla="val 64"/>
                <a:gd name="f20" fmla="val 3277"/>
                <a:gd name="f21" fmla="val 2048"/>
                <a:gd name="f22" fmla="val 3214"/>
                <a:gd name="f23" fmla="val 2080"/>
                <a:gd name="f24" fmla="val 3151"/>
                <a:gd name="f25" fmla="val 3056"/>
                <a:gd name="f26" fmla="val 2993"/>
                <a:gd name="f27" fmla="val 2962"/>
                <a:gd name="f28" fmla="val 2867"/>
                <a:gd name="f29" fmla="*/ f0 1 6144"/>
                <a:gd name="f30" fmla="*/ f1 1 4128"/>
                <a:gd name="f31" fmla="+- f4 0 f2"/>
                <a:gd name="f32" fmla="+- f3 0 f2"/>
                <a:gd name="f33" fmla="*/ f32 1 6144"/>
                <a:gd name="f34" fmla="*/ f31 1 4128"/>
                <a:gd name="f35" fmla="*/ f2 1 f33"/>
                <a:gd name="f36" fmla="*/ f3 1 f33"/>
                <a:gd name="f37" fmla="*/ f2 1 f34"/>
                <a:gd name="f38" fmla="*/ f4 1 f34"/>
                <a:gd name="f39" fmla="*/ f35 f29 1"/>
                <a:gd name="f40" fmla="*/ f36 f29 1"/>
                <a:gd name="f41" fmla="*/ f38 f30 1"/>
                <a:gd name="f42" fmla="*/ f37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6144" h="4128">
                  <a:moveTo>
                    <a:pt x="f5" y="f6"/>
                  </a:moveTo>
                  <a:cubicBezTo>
                    <a:pt x="f7" y="f8"/>
                    <a:pt x="f2" y="f9"/>
                    <a:pt x="f2" y="f10"/>
                  </a:cubicBezTo>
                  <a:lnTo>
                    <a:pt x="f2" y="f11"/>
                  </a:lnTo>
                  <a:cubicBezTo>
                    <a:pt x="f2" y="f12"/>
                    <a:pt x="f13" y="f4"/>
                    <a:pt x="f14" y="f4"/>
                  </a:cubicBezTo>
                  <a:lnTo>
                    <a:pt x="f15" y="f4"/>
                  </a:lnTo>
                  <a:cubicBezTo>
                    <a:pt x="f16" y="f4"/>
                    <a:pt x="f3" y="f12"/>
                    <a:pt x="f3" y="f11"/>
                  </a:cubicBezTo>
                  <a:lnTo>
                    <a:pt x="f3" y="f10"/>
                  </a:lnTo>
                  <a:cubicBezTo>
                    <a:pt x="f3" y="f9"/>
                    <a:pt x="f17" y="f18"/>
                    <a:pt x="f17" y="f19"/>
                  </a:cubicBezTo>
                  <a:lnTo>
                    <a:pt x="f20" y="f21"/>
                  </a:lnTo>
                  <a:cubicBezTo>
                    <a:pt x="f22" y="f23"/>
                    <a:pt x="f24" y="f23"/>
                    <a:pt x="f25" y="f23"/>
                  </a:cubicBezTo>
                  <a:cubicBezTo>
                    <a:pt x="f26" y="f23"/>
                    <a:pt x="f27" y="f23"/>
                    <a:pt x="f28" y="f21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61" name="Google Shape;6780;p88">
              <a:extLst>
                <a:ext uri="{FF2B5EF4-FFF2-40B4-BE49-F238E27FC236}">
                  <a16:creationId xmlns:a16="http://schemas.microsoft.com/office/drawing/2014/main" id="{C2F996E1-C3E4-F0BA-007A-56100B4D87EC}"/>
                </a:ext>
              </a:extLst>
            </p:cNvPr>
            <p:cNvSpPr/>
            <p:nvPr/>
          </p:nvSpPr>
          <p:spPr>
            <a:xfrm>
              <a:off x="8170301" y="1318381"/>
              <a:ext cx="389561" cy="38796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62"/>
                <a:gd name="f4" fmla="val 7531"/>
                <a:gd name="f5" fmla="val 3781"/>
                <a:gd name="f6" fmla="val 2017"/>
                <a:gd name="f7" fmla="val 3970"/>
                <a:gd name="f8" fmla="val 4128"/>
                <a:gd name="f9" fmla="val 2175"/>
                <a:gd name="f10" fmla="val 2364"/>
                <a:gd name="f11" fmla="val 2584"/>
                <a:gd name="f12" fmla="val 2742"/>
                <a:gd name="f13" fmla="val 1702"/>
                <a:gd name="f14" fmla="val 1482"/>
                <a:gd name="f15" fmla="val 1324"/>
                <a:gd name="f16" fmla="val 3057"/>
                <a:gd name="f17" fmla="val 3403"/>
                <a:gd name="f18" fmla="val 3277"/>
                <a:gd name="f19" fmla="val 3435"/>
                <a:gd name="f20" fmla="val 3561"/>
                <a:gd name="f21" fmla="val 3750"/>
                <a:gd name="f22" fmla="val 3466"/>
                <a:gd name="f23" fmla="val 3939"/>
                <a:gd name="f24" fmla="val 4096"/>
                <a:gd name="f25" fmla="val 2395"/>
                <a:gd name="f26" fmla="val 4790"/>
                <a:gd name="f27" fmla="val 4947"/>
                <a:gd name="f28" fmla="val 5136"/>
                <a:gd name="f29" fmla="val 5325"/>
                <a:gd name="f30" fmla="val 5483"/>
                <a:gd name="f31" fmla="val 1"/>
                <a:gd name="f32" fmla="val 7530"/>
                <a:gd name="f33" fmla="val 6837"/>
                <a:gd name="f34" fmla="val 6522"/>
                <a:gd name="f35" fmla="val 5577"/>
                <a:gd name="f36" fmla="val 4853"/>
                <a:gd name="f37" fmla="val 6081"/>
                <a:gd name="f38" fmla="val 1450"/>
                <a:gd name="f39" fmla="val 725"/>
                <a:gd name="f40" fmla="*/ f0 1 7562"/>
                <a:gd name="f41" fmla="*/ f1 1 7531"/>
                <a:gd name="f42" fmla="+- f4 0 f2"/>
                <a:gd name="f43" fmla="+- f3 0 f2"/>
                <a:gd name="f44" fmla="*/ f43 1 7562"/>
                <a:gd name="f45" fmla="*/ f42 1 7531"/>
                <a:gd name="f46" fmla="*/ f2 1 f44"/>
                <a:gd name="f47" fmla="*/ f3 1 f44"/>
                <a:gd name="f48" fmla="*/ f2 1 f45"/>
                <a:gd name="f49" fmla="*/ f4 1 f45"/>
                <a:gd name="f50" fmla="*/ f46 f40 1"/>
                <a:gd name="f51" fmla="*/ f47 f40 1"/>
                <a:gd name="f52" fmla="*/ f49 f41 1"/>
                <a:gd name="f53" fmla="*/ f48 f4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0" t="f53" r="f51" b="f52"/>
              <a:pathLst>
                <a:path w="7562" h="7531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16" y="f17"/>
                  </a:moveTo>
                  <a:cubicBezTo>
                    <a:pt x="f18" y="f17"/>
                    <a:pt x="f19" y="f20"/>
                    <a:pt x="f19" y="f21"/>
                  </a:cubicBezTo>
                  <a:cubicBezTo>
                    <a:pt x="f22" y="f23"/>
                    <a:pt x="f18" y="f24"/>
                    <a:pt x="f16" y="f24"/>
                  </a:cubicBezTo>
                  <a:lnTo>
                    <a:pt x="f13" y="f24"/>
                  </a:lnTo>
                  <a:cubicBezTo>
                    <a:pt x="f14" y="f24"/>
                    <a:pt x="f15" y="f23"/>
                    <a:pt x="f15" y="f21"/>
                  </a:cubicBezTo>
                  <a:cubicBezTo>
                    <a:pt x="f15" y="f20"/>
                    <a:pt x="f14" y="f17"/>
                    <a:pt x="f13" y="f17"/>
                  </a:cubicBezTo>
                  <a:close/>
                  <a:moveTo>
                    <a:pt x="f25" y="f26"/>
                  </a:moveTo>
                  <a:cubicBezTo>
                    <a:pt x="f11" y="f26"/>
                    <a:pt x="f12" y="f27"/>
                    <a:pt x="f12" y="f28"/>
                  </a:cubicBezTo>
                  <a:cubicBezTo>
                    <a:pt x="f12" y="f29"/>
                    <a:pt x="f11" y="f30"/>
                    <a:pt x="f25" y="f30"/>
                  </a:cubicBezTo>
                  <a:lnTo>
                    <a:pt x="f13" y="f30"/>
                  </a:lnTo>
                  <a:cubicBezTo>
                    <a:pt x="f14" y="f30"/>
                    <a:pt x="f15" y="f29"/>
                    <a:pt x="f15" y="f28"/>
                  </a:cubicBezTo>
                  <a:cubicBezTo>
                    <a:pt x="f15" y="f27"/>
                    <a:pt x="f14" y="f26"/>
                    <a:pt x="f13" y="f26"/>
                  </a:cubicBezTo>
                  <a:close/>
                  <a:moveTo>
                    <a:pt x="f31" y="f31"/>
                  </a:moveTo>
                  <a:lnTo>
                    <a:pt x="f31" y="f32"/>
                  </a:lnTo>
                  <a:lnTo>
                    <a:pt x="f3" y="f32"/>
                  </a:lnTo>
                  <a:lnTo>
                    <a:pt x="f3" y="f33"/>
                  </a:lnTo>
                  <a:lnTo>
                    <a:pt x="f34" y="f33"/>
                  </a:lnTo>
                  <a:cubicBezTo>
                    <a:pt x="f35" y="f33"/>
                    <a:pt x="f36" y="f37"/>
                    <a:pt x="f36" y="f28"/>
                  </a:cubicBezTo>
                  <a:lnTo>
                    <a:pt x="f36" y="f25"/>
                  </a:lnTo>
                  <a:cubicBezTo>
                    <a:pt x="f36" y="f38"/>
                    <a:pt x="f35" y="f39"/>
                    <a:pt x="f34" y="f39"/>
                  </a:cubicBezTo>
                  <a:lnTo>
                    <a:pt x="f3" y="f39"/>
                  </a:lnTo>
                  <a:lnTo>
                    <a:pt x="f3" y="f31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62" name="Google Shape;6781;p88">
              <a:extLst>
                <a:ext uri="{FF2B5EF4-FFF2-40B4-BE49-F238E27FC236}">
                  <a16:creationId xmlns:a16="http://schemas.microsoft.com/office/drawing/2014/main" id="{6FAEE872-2AE8-6932-A58E-28E8A651F6FD}"/>
                </a:ext>
              </a:extLst>
            </p:cNvPr>
            <p:cNvSpPr/>
            <p:nvPr/>
          </p:nvSpPr>
          <p:spPr>
            <a:xfrm>
              <a:off x="8170301" y="1211287"/>
              <a:ext cx="389561" cy="7146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62"/>
                <a:gd name="f4" fmla="val 1387"/>
                <a:gd name="f5" fmla="val 1009"/>
                <a:gd name="f6" fmla="val 1"/>
                <a:gd name="f7" fmla="val 473"/>
                <a:gd name="f8" fmla="val 1040"/>
                <a:gd name="f9" fmla="val 7089"/>
                <a:gd name="f10" fmla="val 6522"/>
                <a:gd name="f11" fmla="*/ f0 1 7562"/>
                <a:gd name="f12" fmla="*/ f1 1 1387"/>
                <a:gd name="f13" fmla="+- f4 0 f2"/>
                <a:gd name="f14" fmla="+- f3 0 f2"/>
                <a:gd name="f15" fmla="*/ f14 1 7562"/>
                <a:gd name="f16" fmla="*/ f13 1 1387"/>
                <a:gd name="f17" fmla="*/ f2 1 f15"/>
                <a:gd name="f18" fmla="*/ f3 1 f15"/>
                <a:gd name="f19" fmla="*/ f2 1 f16"/>
                <a:gd name="f20" fmla="*/ f4 1 f16"/>
                <a:gd name="f21" fmla="*/ f17 f11 1"/>
                <a:gd name="f22" fmla="*/ f18 f11 1"/>
                <a:gd name="f23" fmla="*/ f20 f12 1"/>
                <a:gd name="f24" fmla="*/ f19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7562" h="1387">
                  <a:moveTo>
                    <a:pt x="f5" y="f6"/>
                  </a:moveTo>
                  <a:cubicBezTo>
                    <a:pt x="f7" y="f6"/>
                    <a:pt x="f6" y="f7"/>
                    <a:pt x="f6" y="f8"/>
                  </a:cubicBezTo>
                  <a:lnTo>
                    <a:pt x="f6" y="f4"/>
                  </a:lnTo>
                  <a:lnTo>
                    <a:pt x="f3" y="f4"/>
                  </a:lnTo>
                  <a:lnTo>
                    <a:pt x="f3" y="f8"/>
                  </a:lnTo>
                  <a:cubicBezTo>
                    <a:pt x="f3" y="f7"/>
                    <a:pt x="f9" y="f6"/>
                    <a:pt x="f10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63" name="Google Shape;6782;p88">
              <a:extLst>
                <a:ext uri="{FF2B5EF4-FFF2-40B4-BE49-F238E27FC236}">
                  <a16:creationId xmlns:a16="http://schemas.microsoft.com/office/drawing/2014/main" id="{8B0E9A58-C476-1004-96C1-5B576D8949D1}"/>
                </a:ext>
              </a:extLst>
            </p:cNvPr>
            <p:cNvSpPr/>
            <p:nvPr/>
          </p:nvSpPr>
          <p:spPr>
            <a:xfrm>
              <a:off x="8170301" y="1740395"/>
              <a:ext cx="389561" cy="7146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62"/>
                <a:gd name="f4" fmla="val 1387"/>
                <a:gd name="f5" fmla="val 1"/>
                <a:gd name="f6" fmla="val 347"/>
                <a:gd name="f7" fmla="val 945"/>
                <a:gd name="f8" fmla="val 442"/>
                <a:gd name="f9" fmla="val 1386"/>
                <a:gd name="f10" fmla="val 1009"/>
                <a:gd name="f11" fmla="val 6522"/>
                <a:gd name="f12" fmla="val 7089"/>
                <a:gd name="f13" fmla="val 914"/>
                <a:gd name="f14" fmla="*/ f0 1 7562"/>
                <a:gd name="f15" fmla="*/ f1 1 1387"/>
                <a:gd name="f16" fmla="+- f4 0 f2"/>
                <a:gd name="f17" fmla="+- f3 0 f2"/>
                <a:gd name="f18" fmla="*/ f17 1 7562"/>
                <a:gd name="f19" fmla="*/ f16 1 1387"/>
                <a:gd name="f20" fmla="*/ f2 1 f18"/>
                <a:gd name="f21" fmla="*/ f3 1 f18"/>
                <a:gd name="f22" fmla="*/ f2 1 f19"/>
                <a:gd name="f23" fmla="*/ f4 1 f19"/>
                <a:gd name="f24" fmla="*/ f20 f14 1"/>
                <a:gd name="f25" fmla="*/ f21 f14 1"/>
                <a:gd name="f26" fmla="*/ f23 f15 1"/>
                <a:gd name="f27" fmla="*/ f22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7562" h="1387">
                  <a:moveTo>
                    <a:pt x="f5" y="f2"/>
                  </a:moveTo>
                  <a:lnTo>
                    <a:pt x="f5" y="f6"/>
                  </a:lnTo>
                  <a:cubicBezTo>
                    <a:pt x="f5" y="f7"/>
                    <a:pt x="f8" y="f9"/>
                    <a:pt x="f10" y="f9"/>
                  </a:cubicBezTo>
                  <a:lnTo>
                    <a:pt x="f11" y="f9"/>
                  </a:lnTo>
                  <a:cubicBezTo>
                    <a:pt x="f12" y="f9"/>
                    <a:pt x="f3" y="f13"/>
                    <a:pt x="f3" y="f6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64" name="Google Shape;6827;p88">
            <a:extLst>
              <a:ext uri="{FF2B5EF4-FFF2-40B4-BE49-F238E27FC236}">
                <a16:creationId xmlns:a16="http://schemas.microsoft.com/office/drawing/2014/main" id="{6D678351-416A-3DB2-C0D0-9D522B295A3F}"/>
              </a:ext>
            </a:extLst>
          </p:cNvPr>
          <p:cNvGrpSpPr/>
          <p:nvPr/>
        </p:nvGrpSpPr>
        <p:grpSpPr>
          <a:xfrm>
            <a:off x="5625561" y="883613"/>
            <a:ext cx="455282" cy="449185"/>
            <a:chOff x="8926592" y="1221812"/>
            <a:chExt cx="607042" cy="598913"/>
          </a:xfrm>
          <a:solidFill>
            <a:srgbClr val="C00000"/>
          </a:solidFill>
        </p:grpSpPr>
        <p:sp>
          <p:nvSpPr>
            <p:cNvPr id="65" name="Google Shape;6828;p88">
              <a:extLst>
                <a:ext uri="{FF2B5EF4-FFF2-40B4-BE49-F238E27FC236}">
                  <a16:creationId xmlns:a16="http://schemas.microsoft.com/office/drawing/2014/main" id="{2A7C5C3D-8471-2F52-5039-D389E164034C}"/>
                </a:ext>
              </a:extLst>
            </p:cNvPr>
            <p:cNvSpPr/>
            <p:nvPr/>
          </p:nvSpPr>
          <p:spPr>
            <a:xfrm>
              <a:off x="9316090" y="1291562"/>
              <a:ext cx="173708" cy="1753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372"/>
                <a:gd name="f4" fmla="val 3404"/>
                <a:gd name="f5" fmla="val 347"/>
                <a:gd name="f6" fmla="val 1"/>
                <a:gd name="f7" fmla="val 158"/>
                <a:gd name="f8" fmla="val 536"/>
                <a:gd name="f9" fmla="val 694"/>
                <a:gd name="f10" fmla="val 1009"/>
                <a:gd name="f11" fmla="val 1576"/>
                <a:gd name="f12" fmla="val 2049"/>
                <a:gd name="f13" fmla="val 1166"/>
                <a:gd name="f14" fmla="val 1733"/>
                <a:gd name="f15" fmla="val 2269"/>
                <a:gd name="f16" fmla="val 1923"/>
                <a:gd name="f17" fmla="val 2175"/>
                <a:gd name="f18" fmla="val 1860"/>
                <a:gd name="f19" fmla="val 2112"/>
                <a:gd name="f20" fmla="val 1773"/>
                <a:gd name="f21" fmla="val 2080"/>
                <a:gd name="f22" fmla="val 1686"/>
                <a:gd name="f23" fmla="val 1600"/>
                <a:gd name="f24" fmla="val 1513"/>
                <a:gd name="f25" fmla="val 1450"/>
                <a:gd name="f26" fmla="val 1324"/>
                <a:gd name="f27" fmla="val 2521"/>
                <a:gd name="f28" fmla="val 2647"/>
                <a:gd name="f29" fmla="val 3309"/>
                <a:gd name="f30" fmla="val 3403"/>
                <a:gd name="f31" fmla="val 2360"/>
                <a:gd name="f32" fmla="val 2450"/>
                <a:gd name="f33" fmla="val 2537"/>
                <a:gd name="f34" fmla="val 2584"/>
                <a:gd name="f35" fmla="val 3277"/>
                <a:gd name="f36" fmla="val 3214"/>
                <a:gd name="f37" fmla="val 3120"/>
                <a:gd name="f38" fmla="val 3029"/>
                <a:gd name="f39" fmla="val 2939"/>
                <a:gd name="f40" fmla="val 2852"/>
                <a:gd name="f41" fmla="val 2805"/>
                <a:gd name="f42" fmla="val 2679"/>
                <a:gd name="f43" fmla="val 2742"/>
                <a:gd name="f44" fmla="val 788"/>
                <a:gd name="f45" fmla="val 1954"/>
                <a:gd name="f46" fmla="*/ f0 1 3372"/>
                <a:gd name="f47" fmla="*/ f1 1 3404"/>
                <a:gd name="f48" fmla="+- f4 0 f2"/>
                <a:gd name="f49" fmla="+- f3 0 f2"/>
                <a:gd name="f50" fmla="*/ f49 1 3372"/>
                <a:gd name="f51" fmla="*/ f48 1 3404"/>
                <a:gd name="f52" fmla="*/ f2 1 f50"/>
                <a:gd name="f53" fmla="*/ f3 1 f50"/>
                <a:gd name="f54" fmla="*/ f2 1 f51"/>
                <a:gd name="f55" fmla="*/ f4 1 f51"/>
                <a:gd name="f56" fmla="*/ f52 f46 1"/>
                <a:gd name="f57" fmla="*/ f53 f46 1"/>
                <a:gd name="f58" fmla="*/ f55 f47 1"/>
                <a:gd name="f59" fmla="*/ f54 f4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6" t="f59" r="f57" b="f58"/>
              <a:pathLst>
                <a:path w="3372" h="3404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cubicBezTo>
                    <a:pt x="f6" y="f8"/>
                    <a:pt x="f7" y="f9"/>
                    <a:pt x="f5" y="f9"/>
                  </a:cubicBezTo>
                  <a:lnTo>
                    <a:pt x="f10" y="f9"/>
                  </a:lnTo>
                  <a:cubicBezTo>
                    <a:pt x="f11" y="f9"/>
                    <a:pt x="f12" y="f13"/>
                    <a:pt x="f12" y="f14"/>
                  </a:cubicBezTo>
                  <a:lnTo>
                    <a:pt x="f12" y="f15"/>
                  </a:lnTo>
                  <a:lnTo>
                    <a:pt x="f16" y="f17"/>
                  </a:lnTo>
                  <a:cubicBezTo>
                    <a:pt x="f18" y="f19"/>
                    <a:pt x="f20" y="f21"/>
                    <a:pt x="f22" y="f21"/>
                  </a:cubicBezTo>
                  <a:cubicBezTo>
                    <a:pt x="f23" y="f21"/>
                    <a:pt x="f24" y="f19"/>
                    <a:pt x="f25" y="f17"/>
                  </a:cubicBezTo>
                  <a:cubicBezTo>
                    <a:pt x="f26" y="f15"/>
                    <a:pt x="f26" y="f27"/>
                    <a:pt x="f25" y="f28"/>
                  </a:cubicBezTo>
                  <a:lnTo>
                    <a:pt x="f19" y="f29"/>
                  </a:lnTo>
                  <a:cubicBezTo>
                    <a:pt x="f17" y="f3"/>
                    <a:pt x="f15" y="f30"/>
                    <a:pt x="f31" y="f30"/>
                  </a:cubicBezTo>
                  <a:cubicBezTo>
                    <a:pt x="f32" y="f30"/>
                    <a:pt x="f33" y="f3"/>
                    <a:pt x="f34" y="f29"/>
                  </a:cubicBezTo>
                  <a:lnTo>
                    <a:pt x="f35" y="f28"/>
                  </a:lnTo>
                  <a:cubicBezTo>
                    <a:pt x="f3" y="f27"/>
                    <a:pt x="f3" y="f15"/>
                    <a:pt x="f35" y="f17"/>
                  </a:cubicBezTo>
                  <a:cubicBezTo>
                    <a:pt x="f36" y="f19"/>
                    <a:pt x="f37" y="f21"/>
                    <a:pt x="f38" y="f21"/>
                  </a:cubicBezTo>
                  <a:cubicBezTo>
                    <a:pt x="f39" y="f21"/>
                    <a:pt x="f40" y="f19"/>
                    <a:pt x="f41" y="f17"/>
                  </a:cubicBezTo>
                  <a:lnTo>
                    <a:pt x="f42" y="f15"/>
                  </a:lnTo>
                  <a:lnTo>
                    <a:pt x="f42" y="f14"/>
                  </a:lnTo>
                  <a:cubicBezTo>
                    <a:pt x="f43" y="f44"/>
                    <a:pt x="f45" y="f6"/>
                    <a:pt x="f10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66" name="Google Shape;6829;p88">
              <a:extLst>
                <a:ext uri="{FF2B5EF4-FFF2-40B4-BE49-F238E27FC236}">
                  <a16:creationId xmlns:a16="http://schemas.microsoft.com/office/drawing/2014/main" id="{9B320337-D76E-AC70-66B5-092AC81AEBC5}"/>
                </a:ext>
              </a:extLst>
            </p:cNvPr>
            <p:cNvSpPr/>
            <p:nvPr/>
          </p:nvSpPr>
          <p:spPr>
            <a:xfrm>
              <a:off x="9071030" y="1645371"/>
              <a:ext cx="175308" cy="1753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03"/>
                <a:gd name="f4" fmla="val 3404"/>
                <a:gd name="f5" fmla="val 1013"/>
                <a:gd name="f6" fmla="val 1"/>
                <a:gd name="f7" fmla="val 922"/>
                <a:gd name="f8" fmla="val 835"/>
                <a:gd name="f9" fmla="val 32"/>
                <a:gd name="f10" fmla="val 788"/>
                <a:gd name="f11" fmla="val 95"/>
                <a:gd name="f12" fmla="val 127"/>
                <a:gd name="f13" fmla="val 757"/>
                <a:gd name="f14" fmla="val 883"/>
                <a:gd name="f15" fmla="val 1135"/>
                <a:gd name="f16" fmla="val 1229"/>
                <a:gd name="f17" fmla="val 174"/>
                <a:gd name="f18" fmla="val 1292"/>
                <a:gd name="f19" fmla="val 260"/>
                <a:gd name="f20" fmla="val 1324"/>
                <a:gd name="f21" fmla="val 351"/>
                <a:gd name="f22" fmla="val 442"/>
                <a:gd name="f23" fmla="val 536"/>
                <a:gd name="f24" fmla="val 599"/>
                <a:gd name="f25" fmla="val 694"/>
                <a:gd name="f26" fmla="val 1671"/>
                <a:gd name="f27" fmla="val 2616"/>
                <a:gd name="f28" fmla="val 1450"/>
                <a:gd name="f29" fmla="val 3372"/>
                <a:gd name="f30" fmla="val 2395"/>
                <a:gd name="f31" fmla="val 3057"/>
                <a:gd name="f32" fmla="val 3246"/>
                <a:gd name="f33" fmla="val 2868"/>
                <a:gd name="f34" fmla="val 2710"/>
                <a:gd name="f35" fmla="val 2363"/>
                <a:gd name="f36" fmla="val 1796"/>
                <a:gd name="f37" fmla="val 2238"/>
                <a:gd name="f38" fmla="val 1513"/>
                <a:gd name="f39" fmla="val 1599"/>
                <a:gd name="f40" fmla="val 1686"/>
                <a:gd name="f41" fmla="val 1773"/>
                <a:gd name="f42" fmla="val 1859"/>
                <a:gd name="f43" fmla="val 1922"/>
                <a:gd name="f44" fmla="val 2048"/>
                <a:gd name="f45" fmla="val 1261"/>
                <a:gd name="f46" fmla="val 1198"/>
                <a:gd name="f47" fmla="val 1103"/>
                <a:gd name="f48" fmla="*/ f0 1 3403"/>
                <a:gd name="f49" fmla="*/ f1 1 3404"/>
                <a:gd name="f50" fmla="+- f4 0 f2"/>
                <a:gd name="f51" fmla="+- f3 0 f2"/>
                <a:gd name="f52" fmla="*/ f51 1 3403"/>
                <a:gd name="f53" fmla="*/ f50 1 3404"/>
                <a:gd name="f54" fmla="*/ f2 1 f52"/>
                <a:gd name="f55" fmla="*/ f3 1 f52"/>
                <a:gd name="f56" fmla="*/ f2 1 f53"/>
                <a:gd name="f57" fmla="*/ f4 1 f53"/>
                <a:gd name="f58" fmla="*/ f54 f48 1"/>
                <a:gd name="f59" fmla="*/ f55 f48 1"/>
                <a:gd name="f60" fmla="*/ f57 f49 1"/>
                <a:gd name="f61" fmla="*/ f56 f4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8" t="f61" r="f59" b="f60"/>
              <a:pathLst>
                <a:path w="3403" h="340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6" y="f14"/>
                    <a:pt x="f6" y="f15"/>
                    <a:pt x="f12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lnTo>
                    <a:pt x="f25" y="f15"/>
                  </a:lnTo>
                  <a:lnTo>
                    <a:pt x="f25" y="f26"/>
                  </a:lnTo>
                  <a:cubicBezTo>
                    <a:pt x="f25" y="f27"/>
                    <a:pt x="f28" y="f29"/>
                    <a:pt x="f30" y="f29"/>
                  </a:cubicBezTo>
                  <a:lnTo>
                    <a:pt x="f31" y="f29"/>
                  </a:lnTo>
                  <a:lnTo>
                    <a:pt x="f31" y="f3"/>
                  </a:lnTo>
                  <a:cubicBezTo>
                    <a:pt x="f32" y="f3"/>
                    <a:pt x="f3" y="f32"/>
                    <a:pt x="f3" y="f31"/>
                  </a:cubicBezTo>
                  <a:cubicBezTo>
                    <a:pt x="f3" y="f33"/>
                    <a:pt x="f32" y="f34"/>
                    <a:pt x="f31" y="f34"/>
                  </a:cubicBezTo>
                  <a:lnTo>
                    <a:pt x="f35" y="f34"/>
                  </a:lnTo>
                  <a:cubicBezTo>
                    <a:pt x="f36" y="f34"/>
                    <a:pt x="f20" y="f37"/>
                    <a:pt x="f20" y="f26"/>
                  </a:cubicBezTo>
                  <a:lnTo>
                    <a:pt x="f20" y="f15"/>
                  </a:lnTo>
                  <a:lnTo>
                    <a:pt x="f28" y="f16"/>
                  </a:lnTo>
                  <a:cubicBezTo>
                    <a:pt x="f38" y="f18"/>
                    <a:pt x="f39" y="f20"/>
                    <a:pt x="f40" y="f20"/>
                  </a:cubicBezTo>
                  <a:cubicBezTo>
                    <a:pt x="f41" y="f20"/>
                    <a:pt x="f42" y="f18"/>
                    <a:pt x="f43" y="f16"/>
                  </a:cubicBezTo>
                  <a:cubicBezTo>
                    <a:pt x="f44" y="f15"/>
                    <a:pt x="f44" y="f14"/>
                    <a:pt x="f43" y="f13"/>
                  </a:cubicBezTo>
                  <a:lnTo>
                    <a:pt x="f45" y="f11"/>
                  </a:lnTo>
                  <a:cubicBezTo>
                    <a:pt x="f46" y="f9"/>
                    <a:pt x="f47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67" name="Google Shape;6830;p88">
              <a:extLst>
                <a:ext uri="{FF2B5EF4-FFF2-40B4-BE49-F238E27FC236}">
                  <a16:creationId xmlns:a16="http://schemas.microsoft.com/office/drawing/2014/main" id="{E04AAF13-C21E-E1F3-4CBF-7CB3FBEDEBDB}"/>
                </a:ext>
              </a:extLst>
            </p:cNvPr>
            <p:cNvSpPr/>
            <p:nvPr/>
          </p:nvSpPr>
          <p:spPr>
            <a:xfrm>
              <a:off x="8926592" y="1221812"/>
              <a:ext cx="425260" cy="31650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255"/>
                <a:gd name="f4" fmla="val 6144"/>
                <a:gd name="f5" fmla="val 4191"/>
                <a:gd name="f6" fmla="val 2300"/>
                <a:gd name="f7" fmla="val 757"/>
                <a:gd name="f8" fmla="val 1544"/>
                <a:gd name="f9" fmla="val 3434"/>
                <a:gd name="f10" fmla="val 3529"/>
                <a:gd name="f11" fmla="val 347"/>
                <a:gd name="f12" fmla="val 3686"/>
                <a:gd name="f13" fmla="val 95"/>
                <a:gd name="f14" fmla="val 4033"/>
                <a:gd name="f15" fmla="val 4474"/>
                <a:gd name="f16" fmla="val 5135"/>
                <a:gd name="f17" fmla="val 1"/>
                <a:gd name="f18" fmla="val 5671"/>
                <a:gd name="f19" fmla="val 473"/>
                <a:gd name="f20" fmla="val 6143"/>
                <a:gd name="f21" fmla="val 1009"/>
                <a:gd name="f22" fmla="val 1135"/>
                <a:gd name="f23" fmla="val 1261"/>
                <a:gd name="f24" fmla="val 6112"/>
                <a:gd name="f25" fmla="val 1387"/>
                <a:gd name="f26" fmla="val 6080"/>
                <a:gd name="f27" fmla="val 3403"/>
                <a:gd name="f28" fmla="val 1890"/>
                <a:gd name="f29" fmla="val 2647"/>
                <a:gd name="f30" fmla="val 630"/>
                <a:gd name="f31" fmla="val 4128"/>
                <a:gd name="f32" fmla="val 5640"/>
                <a:gd name="f33" fmla="val 6900"/>
                <a:gd name="f34" fmla="val 6995"/>
                <a:gd name="f35" fmla="val 7121"/>
                <a:gd name="f36" fmla="val 7247"/>
                <a:gd name="f37" fmla="val 7782"/>
                <a:gd name="f38" fmla="val 8003"/>
                <a:gd name="f39" fmla="val 3623"/>
                <a:gd name="f40" fmla="val 7593"/>
                <a:gd name="f41" fmla="val 6050"/>
                <a:gd name="f42" fmla="*/ f0 1 8255"/>
                <a:gd name="f43" fmla="*/ f1 1 6144"/>
                <a:gd name="f44" fmla="+- f4 0 f2"/>
                <a:gd name="f45" fmla="+- f3 0 f2"/>
                <a:gd name="f46" fmla="*/ f45 1 8255"/>
                <a:gd name="f47" fmla="*/ f44 1 6144"/>
                <a:gd name="f48" fmla="*/ f2 1 f46"/>
                <a:gd name="f49" fmla="*/ f3 1 f46"/>
                <a:gd name="f50" fmla="*/ f2 1 f47"/>
                <a:gd name="f51" fmla="*/ f4 1 f47"/>
                <a:gd name="f52" fmla="*/ f48 f42 1"/>
                <a:gd name="f53" fmla="*/ f49 f42 1"/>
                <a:gd name="f54" fmla="*/ f51 f43 1"/>
                <a:gd name="f55" fmla="*/ f50 f4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2" t="f55" r="f53" b="f54"/>
              <a:pathLst>
                <a:path w="8255" h="6144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cubicBezTo>
                    <a:pt x="f11" y="f12"/>
                    <a:pt x="f13" y="f14"/>
                    <a:pt x="f13" y="f15"/>
                  </a:cubicBezTo>
                  <a:lnTo>
                    <a:pt x="f13" y="f16"/>
                  </a:ln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24"/>
                    <a:pt x="f25" y="f26"/>
                  </a:cubicBezTo>
                  <a:lnTo>
                    <a:pt x="f25" y="f27"/>
                  </a:lnTo>
                  <a:cubicBezTo>
                    <a:pt x="f25" y="f28"/>
                    <a:pt x="f29" y="f30"/>
                    <a:pt x="f31" y="f30"/>
                  </a:cubicBezTo>
                  <a:cubicBezTo>
                    <a:pt x="f32" y="f30"/>
                    <a:pt x="f33" y="f28"/>
                    <a:pt x="f33" y="f27"/>
                  </a:cubicBezTo>
                  <a:lnTo>
                    <a:pt x="f33" y="f26"/>
                  </a:lnTo>
                  <a:cubicBezTo>
                    <a:pt x="f34" y="f24"/>
                    <a:pt x="f35" y="f20"/>
                    <a:pt x="f36" y="f20"/>
                  </a:cubicBezTo>
                  <a:cubicBezTo>
                    <a:pt x="f37" y="f20"/>
                    <a:pt x="f3" y="f18"/>
                    <a:pt x="f3" y="f16"/>
                  </a:cubicBezTo>
                  <a:lnTo>
                    <a:pt x="f3" y="f15"/>
                  </a:lnTo>
                  <a:cubicBezTo>
                    <a:pt x="f3" y="f14"/>
                    <a:pt x="f38" y="f39"/>
                    <a:pt x="f40" y="f10"/>
                  </a:cubicBezTo>
                  <a:lnTo>
                    <a:pt x="f40" y="f9"/>
                  </a:lnTo>
                  <a:cubicBezTo>
                    <a:pt x="f40" y="f8"/>
                    <a:pt x="f41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68" name="Google Shape;6831;p88">
              <a:extLst>
                <a:ext uri="{FF2B5EF4-FFF2-40B4-BE49-F238E27FC236}">
                  <a16:creationId xmlns:a16="http://schemas.microsoft.com/office/drawing/2014/main" id="{1BF16C92-8BF4-C7AB-8D01-670716DCBF01}"/>
                </a:ext>
              </a:extLst>
            </p:cNvPr>
            <p:cNvSpPr/>
            <p:nvPr/>
          </p:nvSpPr>
          <p:spPr>
            <a:xfrm>
              <a:off x="9033686" y="1327260"/>
              <a:ext cx="215898" cy="10771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91"/>
                <a:gd name="f4" fmla="val 2091"/>
                <a:gd name="f5" fmla="val 1734"/>
                <a:gd name="f6" fmla="val 1"/>
                <a:gd name="f7" fmla="val 789"/>
                <a:gd name="f8" fmla="val 757"/>
                <a:gd name="f9" fmla="val 1702"/>
                <a:gd name="f10" fmla="val 2049"/>
                <a:gd name="f11" fmla="val 1230"/>
                <a:gd name="f12" fmla="val 1545"/>
                <a:gd name="f13" fmla="val 1891"/>
                <a:gd name="f14" fmla="val 2017"/>
                <a:gd name="f15" fmla="val 1986"/>
                <a:gd name="f16" fmla="val 1954"/>
                <a:gd name="f17" fmla="val 2080"/>
                <a:gd name="f18" fmla="val 1828"/>
                <a:gd name="f19" fmla="val 2238"/>
                <a:gd name="f20" fmla="val 1387"/>
                <a:gd name="f21" fmla="val 2458"/>
                <a:gd name="f22" fmla="val 2647"/>
                <a:gd name="f23" fmla="val 2805"/>
                <a:gd name="f24" fmla="val 2868"/>
                <a:gd name="f25" fmla="val 2942"/>
                <a:gd name="f26" fmla="val 2059"/>
                <a:gd name="f27" fmla="val 3091"/>
                <a:gd name="f28" fmla="val 2090"/>
                <a:gd name="f29" fmla="val 3266"/>
                <a:gd name="f30" fmla="val 3389"/>
                <a:gd name="f31" fmla="val 3525"/>
                <a:gd name="f32" fmla="val 2075"/>
                <a:gd name="f33" fmla="val 3656"/>
                <a:gd name="f34" fmla="val 4128"/>
                <a:gd name="f35" fmla="val 3340"/>
                <a:gd name="f36" fmla="val 2395"/>
                <a:gd name="f37" fmla="*/ f0 1 4191"/>
                <a:gd name="f38" fmla="*/ f1 1 2091"/>
                <a:gd name="f39" fmla="+- f4 0 f2"/>
                <a:gd name="f40" fmla="+- f3 0 f2"/>
                <a:gd name="f41" fmla="*/ f40 1 4191"/>
                <a:gd name="f42" fmla="*/ f39 1 2091"/>
                <a:gd name="f43" fmla="*/ f2 1 f41"/>
                <a:gd name="f44" fmla="*/ f3 1 f41"/>
                <a:gd name="f45" fmla="*/ f2 1 f42"/>
                <a:gd name="f46" fmla="*/ f4 1 f42"/>
                <a:gd name="f47" fmla="*/ f43 f37 1"/>
                <a:gd name="f48" fmla="*/ f44 f37 1"/>
                <a:gd name="f49" fmla="*/ f46 f38 1"/>
                <a:gd name="f50" fmla="*/ f45 f3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7" t="f50" r="f48" b="f49"/>
              <a:pathLst>
                <a:path w="4191" h="2091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lnTo>
                    <a:pt x="f6" y="f10"/>
                  </a:lnTo>
                  <a:lnTo>
                    <a:pt x="f11" y="f10"/>
                  </a:lnTo>
                  <a:cubicBezTo>
                    <a:pt x="f12" y="f10"/>
                    <a:pt x="f13" y="f10"/>
                    <a:pt x="f14" y="f15"/>
                  </a:cubicBezTo>
                  <a:cubicBezTo>
                    <a:pt x="f10" y="f16"/>
                    <a:pt x="f17" y="f18"/>
                    <a:pt x="f17" y="f5"/>
                  </a:cubicBezTo>
                  <a:cubicBezTo>
                    <a:pt x="f17" y="f12"/>
                    <a:pt x="f19" y="f20"/>
                    <a:pt x="f21" y="f20"/>
                  </a:cubicBezTo>
                  <a:cubicBezTo>
                    <a:pt x="f22" y="f20"/>
                    <a:pt x="f23" y="f12"/>
                    <a:pt x="f23" y="f5"/>
                  </a:cubicBezTo>
                  <a:cubicBezTo>
                    <a:pt x="f23" y="f18"/>
                    <a:pt x="f23" y="f16"/>
                    <a:pt x="f24" y="f15"/>
                  </a:cubicBezTo>
                  <a:cubicBezTo>
                    <a:pt x="f25" y="f26"/>
                    <a:pt x="f27" y="f28"/>
                    <a:pt x="f29" y="f28"/>
                  </a:cubicBezTo>
                  <a:cubicBezTo>
                    <a:pt x="f30" y="f28"/>
                    <a:pt x="f31" y="f32"/>
                    <a:pt x="f33" y="f10"/>
                  </a:cubicBezTo>
                  <a:lnTo>
                    <a:pt x="f3" y="f10"/>
                  </a:lnTo>
                  <a:lnTo>
                    <a:pt x="f3" y="f9"/>
                  </a:lnTo>
                  <a:lnTo>
                    <a:pt x="f34" y="f9"/>
                  </a:lnTo>
                  <a:cubicBezTo>
                    <a:pt x="f34" y="f8"/>
                    <a:pt x="f35" y="f6"/>
                    <a:pt x="f36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69" name="Google Shape;6832;p88">
              <a:extLst>
                <a:ext uri="{FF2B5EF4-FFF2-40B4-BE49-F238E27FC236}">
                  <a16:creationId xmlns:a16="http://schemas.microsoft.com/office/drawing/2014/main" id="{156B2A26-6AC3-0696-0F6B-FA1274CA596C}"/>
                </a:ext>
              </a:extLst>
            </p:cNvPr>
            <p:cNvSpPr/>
            <p:nvPr/>
          </p:nvSpPr>
          <p:spPr>
            <a:xfrm>
              <a:off x="9033686" y="1455477"/>
              <a:ext cx="215898" cy="1526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91"/>
                <a:gd name="f4" fmla="val 2963"/>
                <a:gd name="f5" fmla="val 2395"/>
                <a:gd name="f6" fmla="val 1"/>
                <a:gd name="f7" fmla="val 2080"/>
                <a:gd name="f8" fmla="val 253"/>
                <a:gd name="f9" fmla="val 1671"/>
                <a:gd name="f10" fmla="val 1230"/>
                <a:gd name="f11" fmla="val 914"/>
                <a:gd name="f12" fmla="val 2049"/>
                <a:gd name="f13" fmla="val 946"/>
                <a:gd name="f14" fmla="val 2962"/>
                <a:gd name="f15" fmla="val 2112"/>
                <a:gd name="f16" fmla="val 3246"/>
                <a:gd name="f17" fmla="val 3466"/>
                <a:gd name="f18" fmla="val 3088"/>
                <a:gd name="f19" fmla="val 2679"/>
                <a:gd name="f20" fmla="val 190"/>
                <a:gd name="f21" fmla="*/ f0 1 4191"/>
                <a:gd name="f22" fmla="*/ f1 1 2963"/>
                <a:gd name="f23" fmla="+- f4 0 f2"/>
                <a:gd name="f24" fmla="+- f3 0 f2"/>
                <a:gd name="f25" fmla="*/ f24 1 4191"/>
                <a:gd name="f26" fmla="*/ f23 1 2963"/>
                <a:gd name="f27" fmla="*/ f2 1 f25"/>
                <a:gd name="f28" fmla="*/ f3 1 f25"/>
                <a:gd name="f29" fmla="*/ f2 1 f26"/>
                <a:gd name="f30" fmla="*/ f4 1 f26"/>
                <a:gd name="f31" fmla="*/ f27 f21 1"/>
                <a:gd name="f32" fmla="*/ f28 f21 1"/>
                <a:gd name="f33" fmla="*/ f30 f22 1"/>
                <a:gd name="f34" fmla="*/ f29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4191" h="2963">
                  <a:moveTo>
                    <a:pt x="f5" y="f6"/>
                  </a:moveTo>
                  <a:cubicBezTo>
                    <a:pt x="f7" y="f8"/>
                    <a:pt x="f9" y="f8"/>
                    <a:pt x="f10" y="f8"/>
                  </a:cubicBezTo>
                  <a:lnTo>
                    <a:pt x="f6" y="f8"/>
                  </a:lnTo>
                  <a:lnTo>
                    <a:pt x="f6" y="f11"/>
                  </a:lnTo>
                  <a:cubicBezTo>
                    <a:pt x="f6" y="f12"/>
                    <a:pt x="f13" y="f14"/>
                    <a:pt x="f15" y="f14"/>
                  </a:cubicBezTo>
                  <a:cubicBezTo>
                    <a:pt x="f16" y="f14"/>
                    <a:pt x="f3" y="f12"/>
                    <a:pt x="f3" y="f11"/>
                  </a:cubicBezTo>
                  <a:lnTo>
                    <a:pt x="f3" y="f8"/>
                  </a:lnTo>
                  <a:lnTo>
                    <a:pt x="f17" y="f8"/>
                  </a:lnTo>
                  <a:cubicBezTo>
                    <a:pt x="f18" y="f8"/>
                    <a:pt x="f19" y="f20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70" name="Google Shape;6833;p88">
              <a:extLst>
                <a:ext uri="{FF2B5EF4-FFF2-40B4-BE49-F238E27FC236}">
                  <a16:creationId xmlns:a16="http://schemas.microsoft.com/office/drawing/2014/main" id="{D2B64DC9-2224-EBE3-1F8B-8D885DA6090E}"/>
                </a:ext>
              </a:extLst>
            </p:cNvPr>
            <p:cNvSpPr/>
            <p:nvPr/>
          </p:nvSpPr>
          <p:spPr>
            <a:xfrm>
              <a:off x="9317736" y="1538267"/>
              <a:ext cx="215898" cy="10767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91"/>
                <a:gd name="f4" fmla="val 2090"/>
                <a:gd name="f5" fmla="val 1702"/>
                <a:gd name="f6" fmla="val 756"/>
                <a:gd name="f7" fmla="val 757"/>
                <a:gd name="f8" fmla="val 2048"/>
                <a:gd name="f9" fmla="val 1229"/>
                <a:gd name="f10" fmla="val 1544"/>
                <a:gd name="f11" fmla="val 1891"/>
                <a:gd name="f12" fmla="val 2017"/>
                <a:gd name="f13" fmla="val 1985"/>
                <a:gd name="f14" fmla="val 1954"/>
                <a:gd name="f15" fmla="val 2080"/>
                <a:gd name="f16" fmla="val 1828"/>
                <a:gd name="f17" fmla="val 1733"/>
                <a:gd name="f18" fmla="val 2237"/>
                <a:gd name="f19" fmla="val 1387"/>
                <a:gd name="f20" fmla="val 2458"/>
                <a:gd name="f21" fmla="val 2647"/>
                <a:gd name="f22" fmla="val 2804"/>
                <a:gd name="f23" fmla="val 2867"/>
                <a:gd name="f24" fmla="val 2941"/>
                <a:gd name="f25" fmla="val 2059"/>
                <a:gd name="f26" fmla="val 3091"/>
                <a:gd name="f27" fmla="val 3265"/>
                <a:gd name="f28" fmla="val 3388"/>
                <a:gd name="f29" fmla="val 3524"/>
                <a:gd name="f30" fmla="val 2074"/>
                <a:gd name="f31" fmla="val 3655"/>
                <a:gd name="f32" fmla="val 4190"/>
                <a:gd name="f33" fmla="val 4096"/>
                <a:gd name="f34" fmla="val 3308"/>
                <a:gd name="f35" fmla="val 2363"/>
                <a:gd name="f36" fmla="*/ f0 1 4191"/>
                <a:gd name="f37" fmla="*/ f1 1 2090"/>
                <a:gd name="f38" fmla="+- f4 0 f2"/>
                <a:gd name="f39" fmla="+- f3 0 f2"/>
                <a:gd name="f40" fmla="*/ f39 1 4191"/>
                <a:gd name="f41" fmla="*/ f38 1 2090"/>
                <a:gd name="f42" fmla="*/ f2 1 f40"/>
                <a:gd name="f43" fmla="*/ f3 1 f40"/>
                <a:gd name="f44" fmla="*/ f2 1 f41"/>
                <a:gd name="f45" fmla="*/ f4 1 f41"/>
                <a:gd name="f46" fmla="*/ f42 f36 1"/>
                <a:gd name="f47" fmla="*/ f43 f36 1"/>
                <a:gd name="f48" fmla="*/ f45 f37 1"/>
                <a:gd name="f49" fmla="*/ f44 f3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6" t="f49" r="f47" b="f48"/>
              <a:pathLst>
                <a:path w="4191" h="2090">
                  <a:moveTo>
                    <a:pt x="f5" y="f2"/>
                  </a:moveTo>
                  <a:cubicBezTo>
                    <a:pt x="f6" y="f2"/>
                    <a:pt x="f2" y="f7"/>
                    <a:pt x="f2" y="f5"/>
                  </a:cubicBezTo>
                  <a:lnTo>
                    <a:pt x="f2" y="f8"/>
                  </a:lnTo>
                  <a:lnTo>
                    <a:pt x="f9" y="f8"/>
                  </a:lnTo>
                  <a:cubicBezTo>
                    <a:pt x="f10" y="f8"/>
                    <a:pt x="f11" y="f8"/>
                    <a:pt x="f12" y="f13"/>
                  </a:cubicBezTo>
                  <a:cubicBezTo>
                    <a:pt x="f8" y="f14"/>
                    <a:pt x="f15" y="f16"/>
                    <a:pt x="f15" y="f17"/>
                  </a:cubicBezTo>
                  <a:cubicBezTo>
                    <a:pt x="f15" y="f10"/>
                    <a:pt x="f18" y="f19"/>
                    <a:pt x="f20" y="f19"/>
                  </a:cubicBezTo>
                  <a:cubicBezTo>
                    <a:pt x="f21" y="f19"/>
                    <a:pt x="f22" y="f10"/>
                    <a:pt x="f22" y="f17"/>
                  </a:cubicBezTo>
                  <a:cubicBezTo>
                    <a:pt x="f22" y="f16"/>
                    <a:pt x="f22" y="f14"/>
                    <a:pt x="f23" y="f13"/>
                  </a:cubicBezTo>
                  <a:cubicBezTo>
                    <a:pt x="f24" y="f25"/>
                    <a:pt x="f26" y="f4"/>
                    <a:pt x="f27" y="f4"/>
                  </a:cubicBezTo>
                  <a:cubicBezTo>
                    <a:pt x="f28" y="f4"/>
                    <a:pt x="f29" y="f30"/>
                    <a:pt x="f31" y="f8"/>
                  </a:cubicBezTo>
                  <a:lnTo>
                    <a:pt x="f32" y="f8"/>
                  </a:lnTo>
                  <a:lnTo>
                    <a:pt x="f32" y="f5"/>
                  </a:lnTo>
                  <a:cubicBezTo>
                    <a:pt x="f33" y="f7"/>
                    <a:pt x="f34" y="f2"/>
                    <a:pt x="f3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71" name="Google Shape;6834;p88">
              <a:extLst>
                <a:ext uri="{FF2B5EF4-FFF2-40B4-BE49-F238E27FC236}">
                  <a16:creationId xmlns:a16="http://schemas.microsoft.com/office/drawing/2014/main" id="{FA079ADB-5D83-C229-1C4D-DBECF01E2388}"/>
                </a:ext>
              </a:extLst>
            </p:cNvPr>
            <p:cNvSpPr/>
            <p:nvPr/>
          </p:nvSpPr>
          <p:spPr>
            <a:xfrm>
              <a:off x="9316090" y="1666484"/>
              <a:ext cx="211052" cy="1542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97"/>
                <a:gd name="f4" fmla="val 2994"/>
                <a:gd name="f5" fmla="val 2395"/>
                <a:gd name="f6" fmla="val 2080"/>
                <a:gd name="f7" fmla="val 252"/>
                <a:gd name="f8" fmla="val 1639"/>
                <a:gd name="f9" fmla="val 1230"/>
                <a:gd name="f10" fmla="val 1"/>
                <a:gd name="f11" fmla="val 914"/>
                <a:gd name="f12" fmla="val 2048"/>
                <a:gd name="f13" fmla="val 2993"/>
                <a:gd name="f14" fmla="val 2049"/>
                <a:gd name="f15" fmla="val 3183"/>
                <a:gd name="f16" fmla="val 4096"/>
                <a:gd name="f17" fmla="val 3435"/>
                <a:gd name="f18" fmla="val 3025"/>
                <a:gd name="f19" fmla="val 2679"/>
                <a:gd name="f20" fmla="val 189"/>
                <a:gd name="f21" fmla="*/ f0 1 4097"/>
                <a:gd name="f22" fmla="*/ f1 1 2994"/>
                <a:gd name="f23" fmla="+- f4 0 f2"/>
                <a:gd name="f24" fmla="+- f3 0 f2"/>
                <a:gd name="f25" fmla="*/ f24 1 4097"/>
                <a:gd name="f26" fmla="*/ f23 1 2994"/>
                <a:gd name="f27" fmla="*/ f2 1 f25"/>
                <a:gd name="f28" fmla="*/ f3 1 f25"/>
                <a:gd name="f29" fmla="*/ f2 1 f26"/>
                <a:gd name="f30" fmla="*/ f4 1 f26"/>
                <a:gd name="f31" fmla="*/ f27 f21 1"/>
                <a:gd name="f32" fmla="*/ f28 f21 1"/>
                <a:gd name="f33" fmla="*/ f30 f22 1"/>
                <a:gd name="f34" fmla="*/ f29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4097" h="2994">
                  <a:moveTo>
                    <a:pt x="f5" y="f2"/>
                  </a:moveTo>
                  <a:cubicBezTo>
                    <a:pt x="f6" y="f7"/>
                    <a:pt x="f8" y="f7"/>
                    <a:pt x="f9" y="f7"/>
                  </a:cubicBezTo>
                  <a:lnTo>
                    <a:pt x="f10" y="f7"/>
                  </a:lnTo>
                  <a:lnTo>
                    <a:pt x="f10" y="f11"/>
                  </a:lnTo>
                  <a:cubicBezTo>
                    <a:pt x="f10" y="f12"/>
                    <a:pt x="f11" y="f13"/>
                    <a:pt x="f14" y="f13"/>
                  </a:cubicBezTo>
                  <a:cubicBezTo>
                    <a:pt x="f15" y="f13"/>
                    <a:pt x="f16" y="f12"/>
                    <a:pt x="f16" y="f11"/>
                  </a:cubicBezTo>
                  <a:lnTo>
                    <a:pt x="f16" y="f7"/>
                  </a:lnTo>
                  <a:lnTo>
                    <a:pt x="f17" y="f7"/>
                  </a:lnTo>
                  <a:cubicBezTo>
                    <a:pt x="f18" y="f7"/>
                    <a:pt x="f19" y="f20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72" name="Google Shape;6873;p88">
            <a:extLst>
              <a:ext uri="{FF2B5EF4-FFF2-40B4-BE49-F238E27FC236}">
                <a16:creationId xmlns:a16="http://schemas.microsoft.com/office/drawing/2014/main" id="{27721853-6950-81F5-59CF-78ACD837C3D1}"/>
              </a:ext>
            </a:extLst>
          </p:cNvPr>
          <p:cNvGrpSpPr/>
          <p:nvPr/>
        </p:nvGrpSpPr>
        <p:grpSpPr>
          <a:xfrm>
            <a:off x="3325738" y="884141"/>
            <a:ext cx="435777" cy="450426"/>
            <a:chOff x="5860161" y="1222516"/>
            <a:chExt cx="581036" cy="600568"/>
          </a:xfrm>
          <a:solidFill>
            <a:srgbClr val="C00000"/>
          </a:solidFill>
        </p:grpSpPr>
        <p:sp>
          <p:nvSpPr>
            <p:cNvPr id="73" name="Google Shape;6874;p88">
              <a:extLst>
                <a:ext uri="{FF2B5EF4-FFF2-40B4-BE49-F238E27FC236}">
                  <a16:creationId xmlns:a16="http://schemas.microsoft.com/office/drawing/2014/main" id="{1E729E16-F325-44E7-396A-04667E682E58}"/>
                </a:ext>
              </a:extLst>
            </p:cNvPr>
            <p:cNvSpPr/>
            <p:nvPr/>
          </p:nvSpPr>
          <p:spPr>
            <a:xfrm>
              <a:off x="6087398" y="1222516"/>
              <a:ext cx="353799" cy="3528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68"/>
                <a:gd name="f4" fmla="val 6850"/>
                <a:gd name="f5" fmla="val 3466"/>
                <a:gd name="f6" fmla="val 1355"/>
                <a:gd name="f7" fmla="val 4222"/>
                <a:gd name="f8" fmla="val 4852"/>
                <a:gd name="f9" fmla="val 1985"/>
                <a:gd name="f10" fmla="val 2741"/>
                <a:gd name="f11" fmla="val 4127"/>
                <a:gd name="f12" fmla="val 4348"/>
                <a:gd name="f13" fmla="val 4757"/>
                <a:gd name="f14" fmla="val 4600"/>
                <a:gd name="f15" fmla="val 4631"/>
                <a:gd name="f16" fmla="val 4821"/>
                <a:gd name="f17" fmla="val 4726"/>
                <a:gd name="f18" fmla="val 4915"/>
                <a:gd name="f19" fmla="val 5041"/>
                <a:gd name="f20" fmla="val 5262"/>
                <a:gd name="f21" fmla="val 5388"/>
                <a:gd name="f22" fmla="val 4663"/>
                <a:gd name="f23" fmla="val 5451"/>
                <a:gd name="f24" fmla="val 4576"/>
                <a:gd name="f25" fmla="val 5482"/>
                <a:gd name="f26" fmla="val 4489"/>
                <a:gd name="f27" fmla="val 4403"/>
                <a:gd name="f28" fmla="val 4316"/>
                <a:gd name="f29" fmla="val 4253"/>
                <a:gd name="f30" fmla="val 4190"/>
                <a:gd name="f31" fmla="val 5293"/>
                <a:gd name="f32" fmla="val 3970"/>
                <a:gd name="f33" fmla="val 5419"/>
                <a:gd name="f34" fmla="val 3749"/>
                <a:gd name="f35" fmla="val 5514"/>
                <a:gd name="f36" fmla="val 2709"/>
                <a:gd name="f37" fmla="val 2079"/>
                <a:gd name="f38" fmla="val 4884"/>
                <a:gd name="f39" fmla="val 1575"/>
                <a:gd name="f40" fmla="val 32"/>
                <a:gd name="f41" fmla="val 1576"/>
                <a:gd name="f42" fmla="val 3403"/>
                <a:gd name="f43" fmla="val 4001"/>
                <a:gd name="f44" fmla="val 189"/>
                <a:gd name="f45" fmla="val 4569"/>
                <a:gd name="f46" fmla="val 473"/>
                <a:gd name="f47" fmla="val 5104"/>
                <a:gd name="f48" fmla="val 6396"/>
                <a:gd name="f49" fmla="val 6522"/>
                <a:gd name="f50" fmla="val 6679"/>
                <a:gd name="f51" fmla="val 126"/>
                <a:gd name="f52" fmla="val 6774"/>
                <a:gd name="f53" fmla="val 172"/>
                <a:gd name="f54" fmla="val 6820"/>
                <a:gd name="f55" fmla="val 269"/>
                <a:gd name="f56" fmla="val 6849"/>
                <a:gd name="f57" fmla="val 367"/>
                <a:gd name="f58" fmla="val 403"/>
                <a:gd name="f59" fmla="val 439"/>
                <a:gd name="f60" fmla="val 6845"/>
                <a:gd name="f61" fmla="val 6837"/>
                <a:gd name="f62" fmla="val 1764"/>
                <a:gd name="f63" fmla="val 2300"/>
                <a:gd name="f64" fmla="val 2867"/>
                <a:gd name="f65" fmla="val 5356"/>
                <a:gd name="f66" fmla="val 1513"/>
                <a:gd name="f67" fmla="*/ f0 1 6868"/>
                <a:gd name="f68" fmla="*/ f1 1 6850"/>
                <a:gd name="f69" fmla="+- f4 0 f2"/>
                <a:gd name="f70" fmla="+- f3 0 f2"/>
                <a:gd name="f71" fmla="*/ f70 1 6868"/>
                <a:gd name="f72" fmla="*/ f69 1 6850"/>
                <a:gd name="f73" fmla="*/ f2 1 f71"/>
                <a:gd name="f74" fmla="*/ f3 1 f71"/>
                <a:gd name="f75" fmla="*/ f2 1 f72"/>
                <a:gd name="f76" fmla="*/ f4 1 f72"/>
                <a:gd name="f77" fmla="*/ f73 f67 1"/>
                <a:gd name="f78" fmla="*/ f74 f67 1"/>
                <a:gd name="f79" fmla="*/ f76 f68 1"/>
                <a:gd name="f80" fmla="*/ f75 f6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7" t="f80" r="f78" b="f79"/>
              <a:pathLst>
                <a:path w="6867" h="6850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8" y="f12"/>
                    <a:pt x="f13" y="f14"/>
                    <a:pt x="f15" y="f16"/>
                  </a:cubicBezTo>
                  <a:lnTo>
                    <a:pt x="f17" y="f18"/>
                  </a:lnTo>
                  <a:cubicBezTo>
                    <a:pt x="f8" y="f19"/>
                    <a:pt x="f8" y="f20"/>
                    <a:pt x="f17" y="f21"/>
                  </a:cubicBezTo>
                  <a:cubicBezTo>
                    <a:pt x="f22" y="f23"/>
                    <a:pt x="f24" y="f25"/>
                    <a:pt x="f26" y="f25"/>
                  </a:cubicBezTo>
                  <a:cubicBezTo>
                    <a:pt x="f27" y="f25"/>
                    <a:pt x="f28" y="f23"/>
                    <a:pt x="f29" y="f21"/>
                  </a:cubicBezTo>
                  <a:lnTo>
                    <a:pt x="f30" y="f31"/>
                  </a:lnTo>
                  <a:cubicBezTo>
                    <a:pt x="f32" y="f33"/>
                    <a:pt x="f34" y="f35"/>
                    <a:pt x="f5" y="f35"/>
                  </a:cubicBezTo>
                  <a:cubicBezTo>
                    <a:pt x="f36" y="f35"/>
                    <a:pt x="f37" y="f38"/>
                    <a:pt x="f37" y="f11"/>
                  </a:cubicBezTo>
                  <a:lnTo>
                    <a:pt x="f37" y="f10"/>
                  </a:lnTo>
                  <a:cubicBezTo>
                    <a:pt x="f37" y="f9"/>
                    <a:pt x="f36" y="f6"/>
                    <a:pt x="f5" y="f6"/>
                  </a:cubicBezTo>
                  <a:close/>
                  <a:moveTo>
                    <a:pt x="f5" y="f2"/>
                  </a:moveTo>
                  <a:cubicBezTo>
                    <a:pt x="f39" y="f2"/>
                    <a:pt x="f40" y="f41"/>
                    <a:pt x="f40" y="f42"/>
                  </a:cubicBezTo>
                  <a:cubicBezTo>
                    <a:pt x="f40" y="f43"/>
                    <a:pt x="f44" y="f45"/>
                    <a:pt x="f46" y="f47"/>
                  </a:cubicBezTo>
                  <a:lnTo>
                    <a:pt x="f40" y="f48"/>
                  </a:lnTo>
                  <a:cubicBezTo>
                    <a:pt x="f2" y="f49"/>
                    <a:pt x="f40" y="f50"/>
                    <a:pt x="f51" y="f52"/>
                  </a:cubicBezTo>
                  <a:cubicBezTo>
                    <a:pt x="f53" y="f54"/>
                    <a:pt x="f55" y="f56"/>
                    <a:pt x="f57" y="f56"/>
                  </a:cubicBezTo>
                  <a:cubicBezTo>
                    <a:pt x="f58" y="f56"/>
                    <a:pt x="f59" y="f60"/>
                    <a:pt x="f46" y="f61"/>
                  </a:cubicBezTo>
                  <a:lnTo>
                    <a:pt x="f62" y="f48"/>
                  </a:lnTo>
                  <a:cubicBezTo>
                    <a:pt x="f63" y="f50"/>
                    <a:pt x="f64" y="f61"/>
                    <a:pt x="f5" y="f61"/>
                  </a:cubicBezTo>
                  <a:cubicBezTo>
                    <a:pt x="f65" y="f61"/>
                    <a:pt x="f3" y="f31"/>
                    <a:pt x="f3" y="f42"/>
                  </a:cubicBezTo>
                  <a:cubicBezTo>
                    <a:pt x="f3" y="f66"/>
                    <a:pt x="f6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74" name="Google Shape;6875;p88">
              <a:extLst>
                <a:ext uri="{FF2B5EF4-FFF2-40B4-BE49-F238E27FC236}">
                  <a16:creationId xmlns:a16="http://schemas.microsoft.com/office/drawing/2014/main" id="{23B1B4A3-DD5F-F945-E266-5EDC8BF2E3D3}"/>
                </a:ext>
              </a:extLst>
            </p:cNvPr>
            <p:cNvSpPr/>
            <p:nvPr/>
          </p:nvSpPr>
          <p:spPr>
            <a:xfrm>
              <a:off x="6231791" y="1329629"/>
              <a:ext cx="68259" cy="1396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25"/>
                <a:gd name="f4" fmla="val 2711"/>
                <a:gd name="f5" fmla="val 663"/>
                <a:gd name="f6" fmla="val 1"/>
                <a:gd name="f7" fmla="val 253"/>
                <a:gd name="f8" fmla="val 316"/>
                <a:gd name="f9" fmla="val 662"/>
                <a:gd name="f10" fmla="val 2048"/>
                <a:gd name="f11" fmla="val 2427"/>
                <a:gd name="f12" fmla="val 2710"/>
                <a:gd name="f13" fmla="val 694"/>
                <a:gd name="f14" fmla="val 789"/>
                <a:gd name="f15" fmla="val 820"/>
                <a:gd name="f16" fmla="val 2679"/>
                <a:gd name="f17" fmla="val 757"/>
                <a:gd name="f18" fmla="val 2584"/>
                <a:gd name="f19" fmla="val 631"/>
                <a:gd name="f20" fmla="val 2490"/>
                <a:gd name="f21" fmla="val 2238"/>
                <a:gd name="f22" fmla="val 2111"/>
                <a:gd name="f23" fmla="val 804"/>
                <a:gd name="f24" fmla="val 2064"/>
                <a:gd name="f25" fmla="val 891"/>
                <a:gd name="f26" fmla="val 2041"/>
                <a:gd name="f27" fmla="val 978"/>
                <a:gd name="f28" fmla="val 1064"/>
                <a:gd name="f29" fmla="val 1151"/>
                <a:gd name="f30" fmla="val 1198"/>
                <a:gd name="f31" fmla="val 1293"/>
                <a:gd name="f32" fmla="val 2206"/>
                <a:gd name="f33" fmla="val 2175"/>
                <a:gd name="f34" fmla="val 1324"/>
                <a:gd name="f35" fmla="val 2080"/>
                <a:gd name="f36" fmla="val 284"/>
                <a:gd name="f37" fmla="val 1041"/>
                <a:gd name="f38" fmla="*/ f0 1 1325"/>
                <a:gd name="f39" fmla="*/ f1 1 2711"/>
                <a:gd name="f40" fmla="+- f4 0 f2"/>
                <a:gd name="f41" fmla="+- f3 0 f2"/>
                <a:gd name="f42" fmla="*/ f41 1 1325"/>
                <a:gd name="f43" fmla="*/ f40 1 2711"/>
                <a:gd name="f44" fmla="*/ f2 1 f42"/>
                <a:gd name="f45" fmla="*/ f3 1 f42"/>
                <a:gd name="f46" fmla="*/ f2 1 f43"/>
                <a:gd name="f47" fmla="*/ f4 1 f43"/>
                <a:gd name="f48" fmla="*/ f44 f38 1"/>
                <a:gd name="f49" fmla="*/ f45 f38 1"/>
                <a:gd name="f50" fmla="*/ f47 f39 1"/>
                <a:gd name="f51" fmla="*/ f46 f3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8" t="f51" r="f49" b="f50"/>
              <a:pathLst>
                <a:path w="1325" h="2711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lnTo>
                    <a:pt x="f6" y="f10"/>
                  </a:lnTo>
                  <a:cubicBezTo>
                    <a:pt x="f6" y="f11"/>
                    <a:pt x="f8" y="f12"/>
                    <a:pt x="f5" y="f12"/>
                  </a:cubicBezTo>
                  <a:cubicBezTo>
                    <a:pt x="f13" y="f12"/>
                    <a:pt x="f14" y="f12"/>
                    <a:pt x="f15" y="f16"/>
                  </a:cubicBezTo>
                  <a:lnTo>
                    <a:pt x="f17" y="f18"/>
                  </a:lnTo>
                  <a:cubicBezTo>
                    <a:pt x="f19" y="f20"/>
                    <a:pt x="f19" y="f21"/>
                    <a:pt x="f17" y="f22"/>
                  </a:cubicBezTo>
                  <a:cubicBezTo>
                    <a:pt x="f23" y="f24"/>
                    <a:pt x="f25" y="f26"/>
                    <a:pt x="f27" y="f26"/>
                  </a:cubicBezTo>
                  <a:cubicBezTo>
                    <a:pt x="f28" y="f26"/>
                    <a:pt x="f29" y="f24"/>
                    <a:pt x="f30" y="f22"/>
                  </a:cubicBezTo>
                  <a:lnTo>
                    <a:pt x="f31" y="f32"/>
                  </a:lnTo>
                  <a:cubicBezTo>
                    <a:pt x="f31" y="f33"/>
                    <a:pt x="f34" y="f35"/>
                    <a:pt x="f34" y="f10"/>
                  </a:cubicBezTo>
                  <a:lnTo>
                    <a:pt x="f34" y="f9"/>
                  </a:lnTo>
                  <a:cubicBezTo>
                    <a:pt x="f34" y="f36"/>
                    <a:pt x="f37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75" name="Google Shape;6876;p88">
              <a:extLst>
                <a:ext uri="{FF2B5EF4-FFF2-40B4-BE49-F238E27FC236}">
                  <a16:creationId xmlns:a16="http://schemas.microsoft.com/office/drawing/2014/main" id="{75756498-D307-C91A-7F09-E45B92FB22D5}"/>
                </a:ext>
              </a:extLst>
            </p:cNvPr>
            <p:cNvSpPr/>
            <p:nvPr/>
          </p:nvSpPr>
          <p:spPr>
            <a:xfrm>
              <a:off x="5928311" y="1503273"/>
              <a:ext cx="142856" cy="14290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73"/>
                <a:gd name="f4" fmla="val 2774"/>
                <a:gd name="f5" fmla="val 1387"/>
                <a:gd name="f6" fmla="val 1"/>
                <a:gd name="f7" fmla="val 631"/>
                <a:gd name="f8" fmla="val 64"/>
                <a:gd name="f9" fmla="val 2143"/>
                <a:gd name="f10" fmla="*/ f0 1 2773"/>
                <a:gd name="f11" fmla="*/ f1 1 2774"/>
                <a:gd name="f12" fmla="+- f4 0 f2"/>
                <a:gd name="f13" fmla="+- f3 0 f2"/>
                <a:gd name="f14" fmla="*/ f13 1 2773"/>
                <a:gd name="f15" fmla="*/ f12 1 2774"/>
                <a:gd name="f16" fmla="*/ f2 1 f14"/>
                <a:gd name="f17" fmla="*/ f3 1 f14"/>
                <a:gd name="f18" fmla="*/ f2 1 f15"/>
                <a:gd name="f19" fmla="*/ f4 1 f15"/>
                <a:gd name="f20" fmla="*/ f16 f10 1"/>
                <a:gd name="f21" fmla="*/ f17 f10 1"/>
                <a:gd name="f22" fmla="*/ f19 f11 1"/>
                <a:gd name="f23" fmla="*/ f18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2773" h="2774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cubicBezTo>
                    <a:pt x="f8" y="f9"/>
                    <a:pt x="f7" y="f3"/>
                    <a:pt x="f5" y="f3"/>
                  </a:cubicBezTo>
                  <a:cubicBezTo>
                    <a:pt x="f9" y="f3"/>
                    <a:pt x="f3" y="f9"/>
                    <a:pt x="f3" y="f5"/>
                  </a:cubicBezTo>
                  <a:cubicBezTo>
                    <a:pt x="f3" y="f7"/>
                    <a:pt x="f9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76" name="Google Shape;6877;p88">
              <a:extLst>
                <a:ext uri="{FF2B5EF4-FFF2-40B4-BE49-F238E27FC236}">
                  <a16:creationId xmlns:a16="http://schemas.microsoft.com/office/drawing/2014/main" id="{FBEC8B8A-C8C4-716B-34FE-5A4BB75EE0EE}"/>
                </a:ext>
              </a:extLst>
            </p:cNvPr>
            <p:cNvSpPr/>
            <p:nvPr/>
          </p:nvSpPr>
          <p:spPr>
            <a:xfrm>
              <a:off x="5860161" y="1680182"/>
              <a:ext cx="282449" cy="14290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83"/>
                <a:gd name="f4" fmla="val 2774"/>
                <a:gd name="f5" fmla="val 2741"/>
                <a:gd name="f6" fmla="val 1"/>
                <a:gd name="f7" fmla="val 1387"/>
                <a:gd name="f8" fmla="val 221"/>
                <a:gd name="f9" fmla="val 1040"/>
                <a:gd name="f10" fmla="val 32"/>
                <a:gd name="f11" fmla="val 2364"/>
                <a:gd name="f12" fmla="val 2553"/>
                <a:gd name="f13" fmla="val 158"/>
                <a:gd name="f14" fmla="val 2773"/>
                <a:gd name="f15" fmla="val 347"/>
                <a:gd name="f16" fmla="val 5104"/>
                <a:gd name="f17" fmla="val 5325"/>
                <a:gd name="f18" fmla="val 5482"/>
                <a:gd name="f19" fmla="val 5262"/>
                <a:gd name="f20" fmla="val 4127"/>
                <a:gd name="f21" fmla="*/ f0 1 5483"/>
                <a:gd name="f22" fmla="*/ f1 1 2774"/>
                <a:gd name="f23" fmla="+- f4 0 f2"/>
                <a:gd name="f24" fmla="+- f3 0 f2"/>
                <a:gd name="f25" fmla="*/ f24 1 5483"/>
                <a:gd name="f26" fmla="*/ f23 1 2774"/>
                <a:gd name="f27" fmla="*/ f2 1 f25"/>
                <a:gd name="f28" fmla="*/ f3 1 f25"/>
                <a:gd name="f29" fmla="*/ f2 1 f26"/>
                <a:gd name="f30" fmla="*/ f4 1 f26"/>
                <a:gd name="f31" fmla="*/ f27 f21 1"/>
                <a:gd name="f32" fmla="*/ f28 f21 1"/>
                <a:gd name="f33" fmla="*/ f30 f22 1"/>
                <a:gd name="f34" fmla="*/ f29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5483" h="277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2" y="f12"/>
                    <a:pt x="f13" y="f14"/>
                    <a:pt x="f15" y="f14"/>
                  </a:cubicBezTo>
                  <a:lnTo>
                    <a:pt x="f16" y="f14"/>
                  </a:lnTo>
                  <a:cubicBezTo>
                    <a:pt x="f17" y="f14"/>
                    <a:pt x="f18" y="f12"/>
                    <a:pt x="f18" y="f11"/>
                  </a:cubicBezTo>
                  <a:cubicBezTo>
                    <a:pt x="f19" y="f9"/>
                    <a:pt x="f2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77" name="Google Shape;6884;p88">
            <a:extLst>
              <a:ext uri="{FF2B5EF4-FFF2-40B4-BE49-F238E27FC236}">
                <a16:creationId xmlns:a16="http://schemas.microsoft.com/office/drawing/2014/main" id="{CE2992D2-DC79-37C7-C5FC-E549CF7E683F}"/>
              </a:ext>
            </a:extLst>
          </p:cNvPr>
          <p:cNvGrpSpPr/>
          <p:nvPr/>
        </p:nvGrpSpPr>
        <p:grpSpPr>
          <a:xfrm>
            <a:off x="6425779" y="883612"/>
            <a:ext cx="428516" cy="451037"/>
            <a:chOff x="9993550" y="1221812"/>
            <a:chExt cx="571354" cy="601382"/>
          </a:xfrm>
          <a:solidFill>
            <a:srgbClr val="C00000"/>
          </a:solidFill>
        </p:grpSpPr>
        <p:sp>
          <p:nvSpPr>
            <p:cNvPr id="78" name="Google Shape;6885;p88">
              <a:extLst>
                <a:ext uri="{FF2B5EF4-FFF2-40B4-BE49-F238E27FC236}">
                  <a16:creationId xmlns:a16="http://schemas.microsoft.com/office/drawing/2014/main" id="{D058AAD7-164C-409A-E19E-5D7463477CC9}"/>
                </a:ext>
              </a:extLst>
            </p:cNvPr>
            <p:cNvSpPr/>
            <p:nvPr/>
          </p:nvSpPr>
          <p:spPr>
            <a:xfrm>
              <a:off x="10418765" y="1662461"/>
              <a:ext cx="68205" cy="6986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24"/>
                <a:gd name="f4" fmla="val 1356"/>
                <a:gd name="f5" fmla="val 662"/>
                <a:gd name="f6" fmla="val 284"/>
                <a:gd name="f7" fmla="val 1"/>
                <a:gd name="f8" fmla="val 315"/>
                <a:gd name="f9" fmla="val 693"/>
                <a:gd name="f10" fmla="val 1040"/>
                <a:gd name="f11" fmla="val 1355"/>
                <a:gd name="f12" fmla="*/ f0 1 1324"/>
                <a:gd name="f13" fmla="*/ f1 1 1356"/>
                <a:gd name="f14" fmla="+- f4 0 f2"/>
                <a:gd name="f15" fmla="+- f3 0 f2"/>
                <a:gd name="f16" fmla="*/ f15 1 1324"/>
                <a:gd name="f17" fmla="*/ f14 1 1356"/>
                <a:gd name="f18" fmla="*/ f2 1 f16"/>
                <a:gd name="f19" fmla="*/ f3 1 f16"/>
                <a:gd name="f20" fmla="*/ f2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324" h="1356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6" y="f11"/>
                    <a:pt x="f5" y="f11"/>
                  </a:cubicBezTo>
                  <a:cubicBezTo>
                    <a:pt x="f10" y="f11"/>
                    <a:pt x="f3" y="f10"/>
                    <a:pt x="f3" y="f9"/>
                  </a:cubicBezTo>
                  <a:cubicBezTo>
                    <a:pt x="f3" y="f8"/>
                    <a:pt x="f1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79" name="Google Shape;6886;p88">
              <a:extLst>
                <a:ext uri="{FF2B5EF4-FFF2-40B4-BE49-F238E27FC236}">
                  <a16:creationId xmlns:a16="http://schemas.microsoft.com/office/drawing/2014/main" id="{422A1BAF-A484-690D-2A91-416D8D4B4C11}"/>
                </a:ext>
              </a:extLst>
            </p:cNvPr>
            <p:cNvSpPr/>
            <p:nvPr/>
          </p:nvSpPr>
          <p:spPr>
            <a:xfrm>
              <a:off x="10240255" y="1222635"/>
              <a:ext cx="35743" cy="21265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4"/>
                <a:gd name="f4" fmla="val 4128"/>
                <a:gd name="f5" fmla="val 347"/>
                <a:gd name="f6" fmla="val 1"/>
                <a:gd name="f7" fmla="val 158"/>
                <a:gd name="f8" fmla="val 95"/>
                <a:gd name="f9" fmla="val 4096"/>
                <a:gd name="f10" fmla="val 221"/>
                <a:gd name="f11" fmla="val 473"/>
                <a:gd name="f12" fmla="val 567"/>
                <a:gd name="f13" fmla="val 693"/>
                <a:gd name="f14" fmla="val 536"/>
                <a:gd name="f15" fmla="*/ f0 1 694"/>
                <a:gd name="f16" fmla="*/ f1 1 4128"/>
                <a:gd name="f17" fmla="+- f4 0 f2"/>
                <a:gd name="f18" fmla="+- f3 0 f2"/>
                <a:gd name="f19" fmla="*/ f18 1 694"/>
                <a:gd name="f20" fmla="*/ f17 1 4128"/>
                <a:gd name="f21" fmla="*/ f2 1 f19"/>
                <a:gd name="f22" fmla="*/ f3 1 f19"/>
                <a:gd name="f23" fmla="*/ f2 1 f20"/>
                <a:gd name="f24" fmla="*/ f4 1 f20"/>
                <a:gd name="f25" fmla="*/ f21 f15 1"/>
                <a:gd name="f26" fmla="*/ f22 f15 1"/>
                <a:gd name="f27" fmla="*/ f24 f16 1"/>
                <a:gd name="f28" fmla="*/ f23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694" h="4128">
                  <a:moveTo>
                    <a:pt x="f5" y="f6"/>
                  </a:moveTo>
                  <a:cubicBezTo>
                    <a:pt x="f7" y="f6"/>
                    <a:pt x="f2" y="f7"/>
                    <a:pt x="f2" y="f5"/>
                  </a:cubicBezTo>
                  <a:lnTo>
                    <a:pt x="f2" y="f4"/>
                  </a:lnTo>
                  <a:cubicBezTo>
                    <a:pt x="f8" y="f9"/>
                    <a:pt x="f10" y="f9"/>
                    <a:pt x="f5" y="f9"/>
                  </a:cubicBezTo>
                  <a:cubicBezTo>
                    <a:pt x="f11" y="f9"/>
                    <a:pt x="f12" y="f9"/>
                    <a:pt x="f13" y="f4"/>
                  </a:cubicBezTo>
                  <a:lnTo>
                    <a:pt x="f13" y="f5"/>
                  </a:lnTo>
                  <a:cubicBezTo>
                    <a:pt x="f13" y="f7"/>
                    <a:pt x="f14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0" name="Google Shape;6887;p88">
              <a:extLst>
                <a:ext uri="{FF2B5EF4-FFF2-40B4-BE49-F238E27FC236}">
                  <a16:creationId xmlns:a16="http://schemas.microsoft.com/office/drawing/2014/main" id="{B1732D33-0A54-838B-6A9F-2DBE8DDA37CF}"/>
                </a:ext>
              </a:extLst>
            </p:cNvPr>
            <p:cNvSpPr/>
            <p:nvPr/>
          </p:nvSpPr>
          <p:spPr>
            <a:xfrm>
              <a:off x="10204557" y="1470684"/>
              <a:ext cx="105494" cy="10581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8"/>
                <a:gd name="f4" fmla="val 2054"/>
                <a:gd name="f5" fmla="val 938"/>
                <a:gd name="f6" fmla="val 417"/>
                <a:gd name="f7" fmla="val 451"/>
                <a:gd name="f8" fmla="val 1014"/>
                <a:gd name="f9" fmla="val 1549"/>
                <a:gd name="f10" fmla="val 473"/>
                <a:gd name="f11" fmla="val 1040"/>
                <a:gd name="f12" fmla="val 1575"/>
                <a:gd name="f13" fmla="val 1581"/>
                <a:gd name="f14" fmla="val 447"/>
                <a:gd name="f15" fmla="val 6"/>
                <a:gd name="f16" fmla="val 1006"/>
                <a:gd name="f17" fmla="val 2"/>
                <a:gd name="f18" fmla="val 972"/>
                <a:gd name="f19" fmla="*/ f0 1 2048"/>
                <a:gd name="f20" fmla="*/ f1 1 2054"/>
                <a:gd name="f21" fmla="+- f4 0 f2"/>
                <a:gd name="f22" fmla="+- f3 0 f2"/>
                <a:gd name="f23" fmla="*/ f22 1 2048"/>
                <a:gd name="f24" fmla="*/ f21 1 2054"/>
                <a:gd name="f25" fmla="*/ f2 1 f23"/>
                <a:gd name="f26" fmla="*/ f3 1 f23"/>
                <a:gd name="f27" fmla="*/ f2 1 f24"/>
                <a:gd name="f28" fmla="*/ f4 1 f24"/>
                <a:gd name="f29" fmla="*/ f25 f19 1"/>
                <a:gd name="f30" fmla="*/ f26 f19 1"/>
                <a:gd name="f31" fmla="*/ f28 f20 1"/>
                <a:gd name="f32" fmla="*/ f27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2048" h="2054">
                  <a:moveTo>
                    <a:pt x="f5" y="f2"/>
                  </a:moveTo>
                  <a:cubicBezTo>
                    <a:pt x="f6" y="f2"/>
                    <a:pt x="f2" y="f7"/>
                    <a:pt x="f2" y="f8"/>
                  </a:cubicBezTo>
                  <a:cubicBezTo>
                    <a:pt x="f2" y="f9"/>
                    <a:pt x="f10" y="f4"/>
                    <a:pt x="f11" y="f4"/>
                  </a:cubicBezTo>
                  <a:cubicBezTo>
                    <a:pt x="f12" y="f4"/>
                    <a:pt x="f3" y="f13"/>
                    <a:pt x="f3" y="f8"/>
                  </a:cubicBezTo>
                  <a:cubicBezTo>
                    <a:pt x="f3" y="f14"/>
                    <a:pt x="f12" y="f15"/>
                    <a:pt x="f11" y="f15"/>
                  </a:cubicBezTo>
                  <a:cubicBezTo>
                    <a:pt x="f16" y="f17"/>
                    <a:pt x="f1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1" name="Google Shape;6888;p88">
              <a:extLst>
                <a:ext uri="{FF2B5EF4-FFF2-40B4-BE49-F238E27FC236}">
                  <a16:creationId xmlns:a16="http://schemas.microsoft.com/office/drawing/2014/main" id="{12B722A4-6361-E7F7-2073-3E4B9062747A}"/>
                </a:ext>
              </a:extLst>
            </p:cNvPr>
            <p:cNvSpPr/>
            <p:nvPr/>
          </p:nvSpPr>
          <p:spPr>
            <a:xfrm>
              <a:off x="10102309" y="1587828"/>
              <a:ext cx="329485" cy="23536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396"/>
                <a:gd name="f4" fmla="val 4569"/>
                <a:gd name="f5" fmla="val 1954"/>
                <a:gd name="f6" fmla="val 2520"/>
                <a:gd name="f7" fmla="val 4222"/>
                <a:gd name="f8" fmla="val 4411"/>
                <a:gd name="f9" fmla="val 158"/>
                <a:gd name="f10" fmla="val 4568"/>
                <a:gd name="f11" fmla="val 347"/>
                <a:gd name="f12" fmla="val 3781"/>
                <a:gd name="f13" fmla="val 3970"/>
                <a:gd name="f14" fmla="val 4127"/>
                <a:gd name="f15" fmla="val 3875"/>
                <a:gd name="f16" fmla="val 5136"/>
                <a:gd name="f17" fmla="val 5577"/>
                <a:gd name="f18" fmla="val 3844"/>
                <a:gd name="f19" fmla="val 6018"/>
                <a:gd name="f20" fmla="val 3718"/>
                <a:gd name="f21" fmla="val 3434"/>
                <a:gd name="f22" fmla="val 5986"/>
                <a:gd name="f23" fmla="val 3277"/>
                <a:gd name="f24" fmla="val 5608"/>
                <a:gd name="f25" fmla="val 2930"/>
                <a:gd name="f26" fmla="val 5514"/>
                <a:gd name="f27" fmla="val 2489"/>
                <a:gd name="f28" fmla="val 4442"/>
                <a:gd name="f29" fmla="val 3497"/>
                <a:gd name="f30" fmla="val 2741"/>
                <a:gd name="f31" fmla="val 1733"/>
                <a:gd name="f32" fmla="val 788"/>
                <a:gd name="f33" fmla="val 410"/>
                <a:gd name="f34" fmla="val 2426"/>
                <a:gd name="f35" fmla="val 315"/>
                <a:gd name="f36" fmla="val 2206"/>
                <a:gd name="f37" fmla="val 189"/>
                <a:gd name="f38" fmla="*/ f0 1 6396"/>
                <a:gd name="f39" fmla="*/ f1 1 4569"/>
                <a:gd name="f40" fmla="+- f4 0 f2"/>
                <a:gd name="f41" fmla="+- f3 0 f2"/>
                <a:gd name="f42" fmla="*/ f41 1 6396"/>
                <a:gd name="f43" fmla="*/ f40 1 4569"/>
                <a:gd name="f44" fmla="*/ f2 1 f42"/>
                <a:gd name="f45" fmla="*/ f3 1 f42"/>
                <a:gd name="f46" fmla="*/ f2 1 f43"/>
                <a:gd name="f47" fmla="*/ f4 1 f43"/>
                <a:gd name="f48" fmla="*/ f44 f38 1"/>
                <a:gd name="f49" fmla="*/ f45 f38 1"/>
                <a:gd name="f50" fmla="*/ f47 f39 1"/>
                <a:gd name="f51" fmla="*/ f46 f3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8" t="f51" r="f49" b="f50"/>
              <a:pathLst>
                <a:path w="6396" h="4569">
                  <a:moveTo>
                    <a:pt x="f5" y="f2"/>
                  </a:moveTo>
                  <a:lnTo>
                    <a:pt x="f2" y="f6"/>
                  </a:lnTo>
                  <a:lnTo>
                    <a:pt x="f2" y="f7"/>
                  </a:lnTo>
                  <a:cubicBezTo>
                    <a:pt x="f2" y="f8"/>
                    <a:pt x="f9" y="f10"/>
                    <a:pt x="f11" y="f10"/>
                  </a:cubicBezTo>
                  <a:lnTo>
                    <a:pt x="f12" y="f10"/>
                  </a:lnTo>
                  <a:cubicBezTo>
                    <a:pt x="f13" y="f10"/>
                    <a:pt x="f14" y="f8"/>
                    <a:pt x="f14" y="f7"/>
                  </a:cubicBezTo>
                  <a:lnTo>
                    <a:pt x="f14" y="f15"/>
                  </a:lnTo>
                  <a:lnTo>
                    <a:pt x="f16" y="f15"/>
                  </a:lnTo>
                  <a:cubicBezTo>
                    <a:pt x="f17" y="f18"/>
                    <a:pt x="f19" y="f20"/>
                    <a:pt x="f3" y="f21"/>
                  </a:cubicBezTo>
                  <a:cubicBezTo>
                    <a:pt x="f22" y="f23"/>
                    <a:pt x="f24" y="f25"/>
                    <a:pt x="f26" y="f27"/>
                  </a:cubicBezTo>
                  <a:lnTo>
                    <a:pt x="f28" y="f27"/>
                  </a:lnTo>
                  <a:cubicBezTo>
                    <a:pt x="f29" y="f27"/>
                    <a:pt x="f30" y="f31"/>
                    <a:pt x="f30" y="f32"/>
                  </a:cubicBezTo>
                  <a:lnTo>
                    <a:pt x="f30" y="f33"/>
                  </a:lnTo>
                  <a:cubicBezTo>
                    <a:pt x="f34" y="f35"/>
                    <a:pt x="f36" y="f37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2" name="Google Shape;6889;p88">
              <a:extLst>
                <a:ext uri="{FF2B5EF4-FFF2-40B4-BE49-F238E27FC236}">
                  <a16:creationId xmlns:a16="http://schemas.microsoft.com/office/drawing/2014/main" id="{E474BF3A-A6C3-6CEB-4629-67D280B27396}"/>
                </a:ext>
              </a:extLst>
            </p:cNvPr>
            <p:cNvSpPr/>
            <p:nvPr/>
          </p:nvSpPr>
          <p:spPr>
            <a:xfrm>
              <a:off x="10274308" y="1397934"/>
              <a:ext cx="262981" cy="28564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105"/>
                <a:gd name="f4" fmla="val 5545"/>
                <a:gd name="f5" fmla="val 4128"/>
                <a:gd name="f6" fmla="val 694"/>
                <a:gd name="f7" fmla="val 662"/>
                <a:gd name="f8" fmla="val 1040"/>
                <a:gd name="f9" fmla="val 1103"/>
                <a:gd name="f10" fmla="val 1355"/>
                <a:gd name="f11" fmla="val 1387"/>
                <a:gd name="f12" fmla="val 1827"/>
                <a:gd name="f13" fmla="val 2426"/>
                <a:gd name="f14" fmla="val 3245"/>
                <a:gd name="f15" fmla="val 788"/>
                <a:gd name="f16" fmla="val 3938"/>
                <a:gd name="f17" fmla="val 1"/>
                <a:gd name="f18" fmla="val 4127"/>
                <a:gd name="f19" fmla="val 4505"/>
                <a:gd name="f20" fmla="val 5072"/>
                <a:gd name="f21" fmla="val 473"/>
                <a:gd name="f22" fmla="val 1009"/>
                <a:gd name="f23" fmla="val 2080"/>
                <a:gd name="f24" fmla="val 2238"/>
                <a:gd name="f25" fmla="val 4946"/>
                <a:gd name="f26" fmla="val 2742"/>
                <a:gd name="f27" fmla="val 3372"/>
                <a:gd name="f28" fmla="val 3624"/>
                <a:gd name="f29" fmla="val 3844"/>
                <a:gd name="f30" fmla="val 4600"/>
                <a:gd name="f31" fmla="val 4065"/>
                <a:gd name="f32" fmla="val 4726"/>
                <a:gd name="f33" fmla="val 4443"/>
                <a:gd name="f34" fmla="val 4064"/>
                <a:gd name="f35" fmla="val 4758"/>
                <a:gd name="f36" fmla="val 4916"/>
                <a:gd name="f37" fmla="val 3655"/>
                <a:gd name="f38" fmla="val 3340"/>
                <a:gd name="f39" fmla="val 2993"/>
                <a:gd name="f40" fmla="val 4947"/>
                <a:gd name="f41" fmla="val 2678"/>
                <a:gd name="f42" fmla="val 1008"/>
                <a:gd name="f43" fmla="*/ f0 1 5105"/>
                <a:gd name="f44" fmla="*/ f1 1 5545"/>
                <a:gd name="f45" fmla="+- f4 0 f2"/>
                <a:gd name="f46" fmla="+- f3 0 f2"/>
                <a:gd name="f47" fmla="*/ f46 1 5105"/>
                <a:gd name="f48" fmla="*/ f45 1 5545"/>
                <a:gd name="f49" fmla="*/ f2 1 f47"/>
                <a:gd name="f50" fmla="*/ f3 1 f47"/>
                <a:gd name="f51" fmla="*/ f2 1 f48"/>
                <a:gd name="f52" fmla="*/ f4 1 f48"/>
                <a:gd name="f53" fmla="*/ f49 f43 1"/>
                <a:gd name="f54" fmla="*/ f50 f43 1"/>
                <a:gd name="f55" fmla="*/ f52 f44 1"/>
                <a:gd name="f56" fmla="*/ f51 f4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3" t="f56" r="f54" b="f55"/>
              <a:pathLst>
                <a:path w="5105" h="5545">
                  <a:moveTo>
                    <a:pt x="f5" y="f2"/>
                  </a:moveTo>
                  <a:lnTo>
                    <a:pt x="f6" y="f7"/>
                  </a:lnTo>
                  <a:lnTo>
                    <a:pt x="f6" y="f8"/>
                  </a:lnTo>
                  <a:cubicBezTo>
                    <a:pt x="f9" y="f10"/>
                    <a:pt x="f11" y="f12"/>
                    <a:pt x="f11" y="f13"/>
                  </a:cubicBezTo>
                  <a:cubicBezTo>
                    <a:pt x="f11" y="f14"/>
                    <a:pt x="f15" y="f16"/>
                    <a:pt x="f17" y="f18"/>
                  </a:cubicBezTo>
                  <a:lnTo>
                    <a:pt x="f17" y="f19"/>
                  </a:lnTo>
                  <a:cubicBezTo>
                    <a:pt x="f17" y="f20"/>
                    <a:pt x="f21" y="f4"/>
                    <a:pt x="f22" y="f4"/>
                  </a:cubicBezTo>
                  <a:lnTo>
                    <a:pt x="f23" y="f4"/>
                  </a:lnTo>
                  <a:cubicBezTo>
                    <a:pt x="f24" y="f25"/>
                    <a:pt x="f26" y="f19"/>
                    <a:pt x="f27" y="f19"/>
                  </a:cubicBezTo>
                  <a:cubicBezTo>
                    <a:pt x="f28" y="f19"/>
                    <a:pt x="f29" y="f30"/>
                    <a:pt x="f31" y="f32"/>
                  </a:cubicBezTo>
                  <a:lnTo>
                    <a:pt x="f31" y="f18"/>
                  </a:lnTo>
                  <a:lnTo>
                    <a:pt x="f5" y="f18"/>
                  </a:lnTo>
                  <a:cubicBezTo>
                    <a:pt x="f33" y="f34"/>
                    <a:pt x="f35" y="f16"/>
                    <a:pt x="f36" y="f37"/>
                  </a:cubicBezTo>
                  <a:cubicBezTo>
                    <a:pt x="f3" y="f38"/>
                    <a:pt x="f3" y="f39"/>
                    <a:pt x="f40" y="f41"/>
                  </a:cubicBezTo>
                  <a:lnTo>
                    <a:pt x="f5" y="f42"/>
                  </a:ln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3" name="Google Shape;6890;p88">
              <a:extLst>
                <a:ext uri="{FF2B5EF4-FFF2-40B4-BE49-F238E27FC236}">
                  <a16:creationId xmlns:a16="http://schemas.microsoft.com/office/drawing/2014/main" id="{BBE810D6-FE7D-6685-F79B-7252B6663865}"/>
                </a:ext>
              </a:extLst>
            </p:cNvPr>
            <p:cNvSpPr/>
            <p:nvPr/>
          </p:nvSpPr>
          <p:spPr>
            <a:xfrm>
              <a:off x="10313252" y="1221812"/>
              <a:ext cx="251652" cy="17293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5"/>
                <a:gd name="f4" fmla="val 3357"/>
                <a:gd name="f5" fmla="val 3376"/>
                <a:gd name="f6" fmla="val 1"/>
                <a:gd name="f7" fmla="val 3025"/>
                <a:gd name="f8" fmla="val 2679"/>
                <a:gd name="f9" fmla="val 143"/>
                <a:gd name="f10" fmla="val 2427"/>
                <a:gd name="f11" fmla="val 426"/>
                <a:gd name="f12" fmla="val 2143"/>
                <a:gd name="f13" fmla="val 678"/>
                <a:gd name="f14" fmla="val 3356"/>
                <a:gd name="f15" fmla="val 4191"/>
                <a:gd name="f16" fmla="val 2537"/>
                <a:gd name="f17" fmla="val 4349"/>
                <a:gd name="f18" fmla="val 2379"/>
                <a:gd name="f19" fmla="val 4884"/>
                <a:gd name="f20" fmla="val 1844"/>
                <a:gd name="f21" fmla="val 962"/>
                <a:gd name="f22" fmla="val 4081"/>
                <a:gd name="f23" fmla="val 3726"/>
                <a:gd name="f24" fmla="*/ f0 1 4885"/>
                <a:gd name="f25" fmla="*/ f1 1 3357"/>
                <a:gd name="f26" fmla="+- f4 0 f2"/>
                <a:gd name="f27" fmla="+- f3 0 f2"/>
                <a:gd name="f28" fmla="*/ f27 1 4885"/>
                <a:gd name="f29" fmla="*/ f26 1 3357"/>
                <a:gd name="f30" fmla="*/ f2 1 f28"/>
                <a:gd name="f31" fmla="*/ f3 1 f28"/>
                <a:gd name="f32" fmla="*/ f2 1 f29"/>
                <a:gd name="f33" fmla="*/ f4 1 f29"/>
                <a:gd name="f34" fmla="*/ f30 f24 1"/>
                <a:gd name="f35" fmla="*/ f31 f24 1"/>
                <a:gd name="f36" fmla="*/ f33 f25 1"/>
                <a:gd name="f37" fmla="*/ f32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4885" h="3357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lnTo>
                    <a:pt x="f6" y="f13"/>
                  </a:lnTo>
                  <a:lnTo>
                    <a:pt x="f6" y="f14"/>
                  </a:lnTo>
                  <a:lnTo>
                    <a:pt x="f15" y="f16"/>
                  </a:lnTo>
                  <a:lnTo>
                    <a:pt x="f17" y="f18"/>
                  </a:lnTo>
                  <a:cubicBezTo>
                    <a:pt x="f19" y="f20"/>
                    <a:pt x="f19" y="f21"/>
                    <a:pt x="f17" y="f11"/>
                  </a:cubicBezTo>
                  <a:cubicBezTo>
                    <a:pt x="f22" y="f9"/>
                    <a:pt x="f23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4" name="Google Shape;6891;p88">
              <a:extLst>
                <a:ext uri="{FF2B5EF4-FFF2-40B4-BE49-F238E27FC236}">
                  <a16:creationId xmlns:a16="http://schemas.microsoft.com/office/drawing/2014/main" id="{C194234B-0411-33E2-29AC-0DA2473703AE}"/>
                </a:ext>
              </a:extLst>
            </p:cNvPr>
            <p:cNvSpPr/>
            <p:nvPr/>
          </p:nvSpPr>
          <p:spPr>
            <a:xfrm>
              <a:off x="9993550" y="1259979"/>
              <a:ext cx="211006" cy="40902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96"/>
                <a:gd name="f4" fmla="val 7940"/>
                <a:gd name="f5" fmla="val 1828"/>
                <a:gd name="f6" fmla="val 95"/>
                <a:gd name="f7" fmla="val 1985"/>
                <a:gd name="f8" fmla="val 4316"/>
                <a:gd name="f9" fmla="val 5766"/>
                <a:gd name="f10" fmla="val 757"/>
                <a:gd name="f11" fmla="val 7120"/>
                <a:gd name="f12" fmla="val 1954"/>
                <a:gd name="f13" fmla="val 7939"/>
                <a:gd name="f14" fmla="val 3592"/>
                <a:gd name="f15" fmla="val 5829"/>
                <a:gd name="f16" fmla="val 3466"/>
                <a:gd name="f17" fmla="val 5576"/>
                <a:gd name="f18" fmla="val 3434"/>
                <a:gd name="f19" fmla="val 5356"/>
                <a:gd name="f20" fmla="val 5104"/>
                <a:gd name="f21" fmla="val 4568"/>
                <a:gd name="f22" fmla="val 3718"/>
                <a:gd name="f23" fmla="val 4033"/>
                <a:gd name="f24" fmla="*/ f0 1 4096"/>
                <a:gd name="f25" fmla="*/ f1 1 7940"/>
                <a:gd name="f26" fmla="+- f4 0 f2"/>
                <a:gd name="f27" fmla="+- f3 0 f2"/>
                <a:gd name="f28" fmla="*/ f27 1 4096"/>
                <a:gd name="f29" fmla="*/ f26 1 7940"/>
                <a:gd name="f30" fmla="*/ f2 1 f28"/>
                <a:gd name="f31" fmla="*/ f3 1 f28"/>
                <a:gd name="f32" fmla="*/ f2 1 f29"/>
                <a:gd name="f33" fmla="*/ f4 1 f29"/>
                <a:gd name="f34" fmla="*/ f30 f24 1"/>
                <a:gd name="f35" fmla="*/ f31 f24 1"/>
                <a:gd name="f36" fmla="*/ f33 f25 1"/>
                <a:gd name="f37" fmla="*/ f32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4096" h="7940">
                  <a:moveTo>
                    <a:pt x="f3" y="f2"/>
                  </a:moveTo>
                  <a:cubicBezTo>
                    <a:pt x="f5" y="f6"/>
                    <a:pt x="f2" y="f7"/>
                    <a:pt x="f2" y="f8"/>
                  </a:cubicBezTo>
                  <a:cubicBezTo>
                    <a:pt x="f2" y="f9"/>
                    <a:pt x="f10" y="f11"/>
                    <a:pt x="f12" y="f13"/>
                  </a:cubicBezTo>
                  <a:lnTo>
                    <a:pt x="f14" y="f15"/>
                  </a:lnTo>
                  <a:cubicBezTo>
                    <a:pt x="f16" y="f17"/>
                    <a:pt x="f18" y="f19"/>
                    <a:pt x="f18" y="f20"/>
                  </a:cubicBezTo>
                  <a:cubicBezTo>
                    <a:pt x="f18" y="f21"/>
                    <a:pt x="f22" y="f23"/>
                    <a:pt x="f3" y="f22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85" name="Google Shape;6922;p88">
            <a:extLst>
              <a:ext uri="{FF2B5EF4-FFF2-40B4-BE49-F238E27FC236}">
                <a16:creationId xmlns:a16="http://schemas.microsoft.com/office/drawing/2014/main" id="{F17161E0-9201-8CAB-2FF2-B91109C15739}"/>
              </a:ext>
            </a:extLst>
          </p:cNvPr>
          <p:cNvGrpSpPr/>
          <p:nvPr/>
        </p:nvGrpSpPr>
        <p:grpSpPr>
          <a:xfrm>
            <a:off x="3901302" y="884141"/>
            <a:ext cx="423598" cy="450426"/>
            <a:chOff x="6627580" y="1222516"/>
            <a:chExt cx="564797" cy="600568"/>
          </a:xfrm>
          <a:solidFill>
            <a:srgbClr val="C00000"/>
          </a:solidFill>
        </p:grpSpPr>
        <p:sp>
          <p:nvSpPr>
            <p:cNvPr id="86" name="Google Shape;6923;p88">
              <a:extLst>
                <a:ext uri="{FF2B5EF4-FFF2-40B4-BE49-F238E27FC236}">
                  <a16:creationId xmlns:a16="http://schemas.microsoft.com/office/drawing/2014/main" id="{3DE74A2E-F2EE-783D-ACDC-06794BEE1D3C}"/>
                </a:ext>
              </a:extLst>
            </p:cNvPr>
            <p:cNvSpPr/>
            <p:nvPr/>
          </p:nvSpPr>
          <p:spPr>
            <a:xfrm>
              <a:off x="6734674" y="1608786"/>
              <a:ext cx="173708" cy="7146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372"/>
                <a:gd name="f4" fmla="val 1387"/>
                <a:gd name="f5" fmla="val 1670"/>
                <a:gd name="f6" fmla="val 1"/>
                <a:gd name="f7" fmla="val 883"/>
                <a:gd name="f8" fmla="val 158"/>
                <a:gd name="f9" fmla="val 599"/>
                <a:gd name="f10" fmla="val 3371"/>
                <a:gd name="f11" fmla="val 3214"/>
                <a:gd name="f12" fmla="val 2489"/>
                <a:gd name="f13" fmla="*/ f0 1 3372"/>
                <a:gd name="f14" fmla="*/ f1 1 1387"/>
                <a:gd name="f15" fmla="+- f4 0 f2"/>
                <a:gd name="f16" fmla="+- f3 0 f2"/>
                <a:gd name="f17" fmla="*/ f16 1 3372"/>
                <a:gd name="f18" fmla="*/ f15 1 1387"/>
                <a:gd name="f19" fmla="*/ f2 1 f17"/>
                <a:gd name="f20" fmla="*/ f3 1 f17"/>
                <a:gd name="f21" fmla="*/ f2 1 f18"/>
                <a:gd name="f22" fmla="*/ f4 1 f18"/>
                <a:gd name="f23" fmla="*/ f19 f13 1"/>
                <a:gd name="f24" fmla="*/ f20 f13 1"/>
                <a:gd name="f25" fmla="*/ f22 f14 1"/>
                <a:gd name="f26" fmla="*/ f21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3372" h="1387">
                  <a:moveTo>
                    <a:pt x="f5" y="f6"/>
                  </a:moveTo>
                  <a:cubicBezTo>
                    <a:pt x="f7" y="f6"/>
                    <a:pt x="f8" y="f9"/>
                    <a:pt x="f2" y="f4"/>
                  </a:cubicBezTo>
                  <a:lnTo>
                    <a:pt x="f10" y="f4"/>
                  </a:lnTo>
                  <a:cubicBezTo>
                    <a:pt x="f11" y="f9"/>
                    <a:pt x="f12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7" name="Google Shape;6924;p88">
              <a:extLst>
                <a:ext uri="{FF2B5EF4-FFF2-40B4-BE49-F238E27FC236}">
                  <a16:creationId xmlns:a16="http://schemas.microsoft.com/office/drawing/2014/main" id="{61A956B8-00FA-852B-24C9-BC109F26D63D}"/>
                </a:ext>
              </a:extLst>
            </p:cNvPr>
            <p:cNvSpPr/>
            <p:nvPr/>
          </p:nvSpPr>
          <p:spPr>
            <a:xfrm>
              <a:off x="6872630" y="1524405"/>
              <a:ext cx="142856" cy="15584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73"/>
                <a:gd name="f4" fmla="val 3025"/>
                <a:gd name="f5" fmla="val 2111"/>
                <a:gd name="f6" fmla="val 1387"/>
                <a:gd name="f7" fmla="val 221"/>
                <a:gd name="f8" fmla="val 1298"/>
                <a:gd name="f9" fmla="val 265"/>
                <a:gd name="f10" fmla="val 1179"/>
                <a:gd name="f11" fmla="val 290"/>
                <a:gd name="f12" fmla="val 1049"/>
                <a:gd name="f13" fmla="val 808"/>
                <a:gd name="f14" fmla="val 531"/>
                <a:gd name="f15" fmla="val 205"/>
                <a:gd name="f16" fmla="val 347"/>
                <a:gd name="f17" fmla="val 378"/>
                <a:gd name="f18" fmla="val 63"/>
                <a:gd name="f19" fmla="val 189"/>
                <a:gd name="f20" fmla="val 315"/>
                <a:gd name="f21" fmla="val 662"/>
                <a:gd name="f22" fmla="val 977"/>
                <a:gd name="f23" fmla="val 1229"/>
                <a:gd name="f24" fmla="val 725"/>
                <a:gd name="f25" fmla="val 1575"/>
                <a:gd name="f26" fmla="val 2237"/>
                <a:gd name="f27" fmla="val 1355"/>
                <a:gd name="f28" fmla="val 2521"/>
                <a:gd name="f29" fmla="val 2300"/>
                <a:gd name="f30" fmla="val 126"/>
                <a:gd name="f31" fmla="*/ f0 1 2773"/>
                <a:gd name="f32" fmla="*/ f1 1 3025"/>
                <a:gd name="f33" fmla="+- f4 0 f2"/>
                <a:gd name="f34" fmla="+- f3 0 f2"/>
                <a:gd name="f35" fmla="*/ f34 1 2773"/>
                <a:gd name="f36" fmla="*/ f33 1 3025"/>
                <a:gd name="f37" fmla="*/ f2 1 f35"/>
                <a:gd name="f38" fmla="*/ f3 1 f35"/>
                <a:gd name="f39" fmla="*/ f2 1 f36"/>
                <a:gd name="f40" fmla="*/ f4 1 f36"/>
                <a:gd name="f41" fmla="*/ f37 f31 1"/>
                <a:gd name="f42" fmla="*/ f38 f31 1"/>
                <a:gd name="f43" fmla="*/ f40 f32 1"/>
                <a:gd name="f44" fmla="*/ f39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" t="f44" r="f42" b="f43"/>
              <a:pathLst>
                <a:path w="2773" h="3025">
                  <a:moveTo>
                    <a:pt x="f5" y="f2"/>
                  </a:moveTo>
                  <a:lnTo>
                    <a:pt x="f6" y="f7"/>
                  </a:lnTo>
                  <a:cubicBezTo>
                    <a:pt x="f8" y="f9"/>
                    <a:pt x="f10" y="f11"/>
                    <a:pt x="f12" y="f11"/>
                  </a:cubicBezTo>
                  <a:cubicBezTo>
                    <a:pt x="f13" y="f11"/>
                    <a:pt x="f14" y="f15"/>
                    <a:pt x="f16" y="f2"/>
                  </a:cubicBezTo>
                  <a:lnTo>
                    <a:pt x="f16" y="f2"/>
                  </a:lnTo>
                  <a:cubicBezTo>
                    <a:pt x="f17" y="f18"/>
                    <a:pt x="f17" y="f19"/>
                    <a:pt x="f17" y="f20"/>
                  </a:cubicBezTo>
                  <a:cubicBezTo>
                    <a:pt x="f17" y="f21"/>
                    <a:pt x="f7" y="f22"/>
                    <a:pt x="f2" y="f23"/>
                  </a:cubicBezTo>
                  <a:cubicBezTo>
                    <a:pt x="f24" y="f25"/>
                    <a:pt x="f23" y="f26"/>
                    <a:pt x="f27" y="f4"/>
                  </a:cubicBezTo>
                  <a:lnTo>
                    <a:pt x="f3" y="f4"/>
                  </a:lnTo>
                  <a:lnTo>
                    <a:pt x="f3" y="f7"/>
                  </a:lnTo>
                  <a:cubicBezTo>
                    <a:pt x="f28" y="f19"/>
                    <a:pt x="f29" y="f30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8" name="Google Shape;6925;p88">
              <a:extLst>
                <a:ext uri="{FF2B5EF4-FFF2-40B4-BE49-F238E27FC236}">
                  <a16:creationId xmlns:a16="http://schemas.microsoft.com/office/drawing/2014/main" id="{547EBD41-C700-42AE-14A7-8FD5612E03B7}"/>
                </a:ext>
              </a:extLst>
            </p:cNvPr>
            <p:cNvSpPr/>
            <p:nvPr/>
          </p:nvSpPr>
          <p:spPr>
            <a:xfrm>
              <a:off x="6632426" y="1328028"/>
              <a:ext cx="259735" cy="35219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042"/>
                <a:gd name="f4" fmla="val 6837"/>
                <a:gd name="f5" fmla="val 1"/>
                <a:gd name="f6" fmla="val 1418"/>
                <a:gd name="f7" fmla="val 1450"/>
                <a:gd name="f8" fmla="val 6018"/>
                <a:gd name="f9" fmla="val 1954"/>
                <a:gd name="f10" fmla="val 5356"/>
                <a:gd name="f11" fmla="val 2679"/>
                <a:gd name="f12" fmla="val 4978"/>
                <a:gd name="f13" fmla="val 2427"/>
                <a:gd name="f14" fmla="val 4757"/>
                <a:gd name="f15" fmla="val 2301"/>
                <a:gd name="f16" fmla="val 4442"/>
                <a:gd name="f17" fmla="val 4064"/>
                <a:gd name="f18" fmla="val 3340"/>
                <a:gd name="f19" fmla="val 2931"/>
                <a:gd name="f20" fmla="val 2710"/>
                <a:gd name="f21" fmla="val 3687"/>
                <a:gd name="f22" fmla="val 4128"/>
                <a:gd name="f23" fmla="val 4474"/>
                <a:gd name="f24" fmla="val 2899"/>
                <a:gd name="f25" fmla="val 4758"/>
                <a:gd name="f26" fmla="val 3214"/>
                <a:gd name="f27" fmla="val 4726"/>
                <a:gd name="f28" fmla="val 3056"/>
                <a:gd name="f29" fmla="val 4789"/>
                <a:gd name="f30" fmla="val 2741"/>
                <a:gd name="f31" fmla="val 5041"/>
                <a:gd name="f32" fmla="val 2016"/>
                <a:gd name="f33" fmla="val 4821"/>
                <a:gd name="f34" fmla="val 1607"/>
                <a:gd name="f35" fmla="val 1134"/>
                <a:gd name="f36" fmla="val 662"/>
                <a:gd name="f37" fmla="val 410"/>
                <a:gd name="f38" fmla="val 189"/>
                <a:gd name="f39" fmla="*/ f0 1 5042"/>
                <a:gd name="f40" fmla="*/ f1 1 6837"/>
                <a:gd name="f41" fmla="+- f4 0 f2"/>
                <a:gd name="f42" fmla="+- f3 0 f2"/>
                <a:gd name="f43" fmla="*/ f42 1 5042"/>
                <a:gd name="f44" fmla="*/ f41 1 6837"/>
                <a:gd name="f45" fmla="*/ f2 1 f43"/>
                <a:gd name="f46" fmla="*/ f3 1 f43"/>
                <a:gd name="f47" fmla="*/ f2 1 f44"/>
                <a:gd name="f48" fmla="*/ f4 1 f44"/>
                <a:gd name="f49" fmla="*/ f45 f39 1"/>
                <a:gd name="f50" fmla="*/ f46 f39 1"/>
                <a:gd name="f51" fmla="*/ f48 f40 1"/>
                <a:gd name="f52" fmla="*/ f47 f4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9" t="f52" r="f50" b="f51"/>
              <a:pathLst>
                <a:path w="5042" h="6837">
                  <a:moveTo>
                    <a:pt x="f5" y="f2"/>
                  </a:moveTo>
                  <a:lnTo>
                    <a:pt x="f5" y="f4"/>
                  </a:lnTo>
                  <a:lnTo>
                    <a:pt x="f6" y="f4"/>
                  </a:ln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15" y="f17"/>
                  </a:cubicBezTo>
                  <a:cubicBezTo>
                    <a:pt x="f15" y="f18"/>
                    <a:pt x="f19" y="f20"/>
                    <a:pt x="f21" y="f20"/>
                  </a:cubicBezTo>
                  <a:cubicBezTo>
                    <a:pt x="f22" y="f20"/>
                    <a:pt x="f23" y="f24"/>
                    <a:pt x="f25" y="f26"/>
                  </a:cubicBezTo>
                  <a:cubicBezTo>
                    <a:pt x="f27" y="f28"/>
                    <a:pt x="f25" y="f24"/>
                    <a:pt x="f29" y="f30"/>
                  </a:cubicBezTo>
                  <a:lnTo>
                    <a:pt x="f31" y="f32"/>
                  </a:lnTo>
                  <a:cubicBezTo>
                    <a:pt x="f33" y="f34"/>
                    <a:pt x="f25" y="f35"/>
                    <a:pt x="f25" y="f36"/>
                  </a:cubicBezTo>
                  <a:cubicBezTo>
                    <a:pt x="f25" y="f37"/>
                    <a:pt x="f29" y="f38"/>
                    <a:pt x="f3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9" name="Google Shape;6926;p88">
              <a:extLst>
                <a:ext uri="{FF2B5EF4-FFF2-40B4-BE49-F238E27FC236}">
                  <a16:creationId xmlns:a16="http://schemas.microsoft.com/office/drawing/2014/main" id="{E9B048C5-E031-70D1-CC8B-62B6C9DD55C2}"/>
                </a:ext>
              </a:extLst>
            </p:cNvPr>
            <p:cNvSpPr/>
            <p:nvPr/>
          </p:nvSpPr>
          <p:spPr>
            <a:xfrm>
              <a:off x="6788249" y="1503273"/>
              <a:ext cx="69796" cy="6986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55"/>
                <a:gd name="f4" fmla="val 1356"/>
                <a:gd name="f5" fmla="val 662"/>
                <a:gd name="f6" fmla="val 1"/>
                <a:gd name="f7" fmla="val 315"/>
                <a:gd name="f8" fmla="val 316"/>
                <a:gd name="f9" fmla="val 694"/>
                <a:gd name="f10" fmla="val 1040"/>
                <a:gd name="f11" fmla="*/ f0 1 1355"/>
                <a:gd name="f12" fmla="*/ f1 1 1356"/>
                <a:gd name="f13" fmla="+- f4 0 f2"/>
                <a:gd name="f14" fmla="+- f3 0 f2"/>
                <a:gd name="f15" fmla="*/ f14 1 1355"/>
                <a:gd name="f16" fmla="*/ f13 1 1356"/>
                <a:gd name="f17" fmla="*/ f2 1 f15"/>
                <a:gd name="f18" fmla="*/ f3 1 f15"/>
                <a:gd name="f19" fmla="*/ f2 1 f16"/>
                <a:gd name="f20" fmla="*/ f4 1 f16"/>
                <a:gd name="f21" fmla="*/ f17 f11 1"/>
                <a:gd name="f22" fmla="*/ f18 f11 1"/>
                <a:gd name="f23" fmla="*/ f20 f12 1"/>
                <a:gd name="f24" fmla="*/ f19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1355" h="1356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cubicBezTo>
                    <a:pt x="f2" y="f10"/>
                    <a:pt x="f7" y="f3"/>
                    <a:pt x="f5" y="f3"/>
                  </a:cubicBezTo>
                  <a:cubicBezTo>
                    <a:pt x="f10" y="f3"/>
                    <a:pt x="f3" y="f10"/>
                    <a:pt x="f3" y="f9"/>
                  </a:cubicBezTo>
                  <a:cubicBezTo>
                    <a:pt x="f3" y="f8"/>
                    <a:pt x="f1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90" name="Google Shape;6927;p88">
              <a:extLst>
                <a:ext uri="{FF2B5EF4-FFF2-40B4-BE49-F238E27FC236}">
                  <a16:creationId xmlns:a16="http://schemas.microsoft.com/office/drawing/2014/main" id="{907AE180-CB06-0912-7186-50F2A43E72F6}"/>
                </a:ext>
              </a:extLst>
            </p:cNvPr>
            <p:cNvSpPr/>
            <p:nvPr/>
          </p:nvSpPr>
          <p:spPr>
            <a:xfrm>
              <a:off x="6909928" y="1223394"/>
              <a:ext cx="282449" cy="27992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83"/>
                <a:gd name="f4" fmla="val 5434"/>
                <a:gd name="f5" fmla="val 2710"/>
                <a:gd name="f6" fmla="val 992"/>
                <a:gd name="f7" fmla="val 2899"/>
                <a:gd name="f8" fmla="val 3057"/>
                <a:gd name="f9" fmla="val 1149"/>
                <a:gd name="f10" fmla="val 1338"/>
                <a:gd name="f11" fmla="val 1559"/>
                <a:gd name="f12" fmla="val 1716"/>
                <a:gd name="f13" fmla="val 2521"/>
                <a:gd name="f14" fmla="val 2364"/>
                <a:gd name="f15" fmla="val 2395"/>
                <a:gd name="f16" fmla="val 2553"/>
                <a:gd name="f17" fmla="val 2742"/>
                <a:gd name="f18" fmla="val 2346"/>
                <a:gd name="f19" fmla="val 2962"/>
                <a:gd name="f20" fmla="val 3120"/>
                <a:gd name="f21" fmla="val 2504"/>
                <a:gd name="f22" fmla="val 2693"/>
                <a:gd name="f23" fmla="val 4079"/>
                <a:gd name="f24" fmla="val 4268"/>
                <a:gd name="f25" fmla="val 4426"/>
                <a:gd name="f26" fmla="val 2646"/>
                <a:gd name="f27" fmla="val 1359"/>
                <a:gd name="f28" fmla="val 1"/>
                <a:gd name="f29" fmla="val 1099"/>
                <a:gd name="f30" fmla="val 2724"/>
                <a:gd name="f31" fmla="val 3197"/>
                <a:gd name="f32" fmla="val 127"/>
                <a:gd name="f33" fmla="val 3638"/>
                <a:gd name="f34" fmla="val 348"/>
                <a:gd name="f35" fmla="val 4016"/>
                <a:gd name="f36" fmla="val 33"/>
                <a:gd name="f37" fmla="val 4961"/>
                <a:gd name="f38" fmla="val 5087"/>
                <a:gd name="f39" fmla="val 5245"/>
                <a:gd name="f40" fmla="val 5339"/>
                <a:gd name="f41" fmla="val 167"/>
                <a:gd name="f42" fmla="val 5399"/>
                <a:gd name="f43" fmla="val 245"/>
                <a:gd name="f44" fmla="val 5421"/>
                <a:gd name="f45" fmla="val 329"/>
                <a:gd name="f46" fmla="val 377"/>
                <a:gd name="f47" fmla="val 427"/>
                <a:gd name="f48" fmla="val 5414"/>
                <a:gd name="f49" fmla="val 474"/>
                <a:gd name="f50" fmla="val 5402"/>
                <a:gd name="f51" fmla="val 1419"/>
                <a:gd name="f52" fmla="val 1797"/>
                <a:gd name="f53" fmla="val 2238"/>
                <a:gd name="f54" fmla="val 4254"/>
                <a:gd name="f55" fmla="val 4237"/>
                <a:gd name="f56" fmla="val 1275"/>
                <a:gd name="f57" fmla="val 4317"/>
                <a:gd name="f58" fmla="val 78"/>
                <a:gd name="f59" fmla="val 15"/>
                <a:gd name="f60" fmla="val 2815"/>
                <a:gd name="f61" fmla="val 5"/>
                <a:gd name="f62" fmla="val 2731"/>
                <a:gd name="f63" fmla="*/ f0 1 5483"/>
                <a:gd name="f64" fmla="*/ f1 1 5434"/>
                <a:gd name="f65" fmla="+- f4 0 f2"/>
                <a:gd name="f66" fmla="+- f3 0 f2"/>
                <a:gd name="f67" fmla="*/ f66 1 5483"/>
                <a:gd name="f68" fmla="*/ f65 1 5434"/>
                <a:gd name="f69" fmla="*/ f2 1 f67"/>
                <a:gd name="f70" fmla="*/ f3 1 f67"/>
                <a:gd name="f71" fmla="*/ f2 1 f68"/>
                <a:gd name="f72" fmla="*/ f4 1 f68"/>
                <a:gd name="f73" fmla="*/ f69 f63 1"/>
                <a:gd name="f74" fmla="*/ f70 f63 1"/>
                <a:gd name="f75" fmla="*/ f72 f64 1"/>
                <a:gd name="f76" fmla="*/ f71 f6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3" t="f76" r="f74" b="f75"/>
              <a:pathLst>
                <a:path w="5483" h="5434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5" y="f9"/>
                    <a:pt x="f16" y="f6"/>
                    <a:pt x="f5" y="f6"/>
                  </a:cubicBezTo>
                  <a:close/>
                  <a:moveTo>
                    <a:pt x="f17" y="f18"/>
                  </a:moveTo>
                  <a:cubicBezTo>
                    <a:pt x="f19" y="f18"/>
                    <a:pt x="f20" y="f21"/>
                    <a:pt x="f20" y="f22"/>
                  </a:cubicBezTo>
                  <a:lnTo>
                    <a:pt x="f20" y="f23"/>
                  </a:lnTo>
                  <a:cubicBezTo>
                    <a:pt x="f20" y="f24"/>
                    <a:pt x="f19" y="f25"/>
                    <a:pt x="f17" y="f25"/>
                  </a:cubicBezTo>
                  <a:cubicBezTo>
                    <a:pt x="f16" y="f25"/>
                    <a:pt x="f15" y="f24"/>
                    <a:pt x="f15" y="f23"/>
                  </a:cubicBezTo>
                  <a:lnTo>
                    <a:pt x="f15" y="f22"/>
                  </a:lnTo>
                  <a:cubicBezTo>
                    <a:pt x="f15" y="f21"/>
                    <a:pt x="f16" y="f18"/>
                    <a:pt x="f17" y="f18"/>
                  </a:cubicBezTo>
                  <a:close/>
                  <a:moveTo>
                    <a:pt x="f26" y="f2"/>
                  </a:moveTo>
                  <a:cubicBezTo>
                    <a:pt x="f27" y="f2"/>
                    <a:pt x="f28" y="f29"/>
                    <a:pt x="f28" y="f30"/>
                  </a:cubicBezTo>
                  <a:cubicBezTo>
                    <a:pt x="f28" y="f31"/>
                    <a:pt x="f32" y="f33"/>
                    <a:pt x="f34" y="f35"/>
                  </a:cubicBezTo>
                  <a:lnTo>
                    <a:pt x="f36" y="f37"/>
                  </a:lnTo>
                  <a:cubicBezTo>
                    <a:pt x="f28" y="f38"/>
                    <a:pt x="f36" y="f39"/>
                    <a:pt x="f32" y="f40"/>
                  </a:cubicBezTo>
                  <a:cubicBezTo>
                    <a:pt x="f41" y="f42"/>
                    <a:pt x="f43" y="f44"/>
                    <a:pt x="f45" y="f44"/>
                  </a:cubicBezTo>
                  <a:cubicBezTo>
                    <a:pt x="f46" y="f44"/>
                    <a:pt x="f47" y="f48"/>
                    <a:pt x="f49" y="f50"/>
                  </a:cubicBezTo>
                  <a:lnTo>
                    <a:pt x="f51" y="f38"/>
                  </a:lnTo>
                  <a:cubicBezTo>
                    <a:pt x="f52" y="f40"/>
                    <a:pt x="f53" y="f4"/>
                    <a:pt x="f17" y="f4"/>
                  </a:cubicBezTo>
                  <a:cubicBezTo>
                    <a:pt x="f54" y="f4"/>
                    <a:pt x="f3" y="f55"/>
                    <a:pt x="f3" y="f30"/>
                  </a:cubicBezTo>
                  <a:cubicBezTo>
                    <a:pt x="f3" y="f56"/>
                    <a:pt x="f57" y="f58"/>
                    <a:pt x="f7" y="f59"/>
                  </a:cubicBezTo>
                  <a:cubicBezTo>
                    <a:pt x="f60" y="f61"/>
                    <a:pt x="f62" y="f2"/>
                    <a:pt x="f26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91" name="Google Shape;6928;p88">
              <a:extLst>
                <a:ext uri="{FF2B5EF4-FFF2-40B4-BE49-F238E27FC236}">
                  <a16:creationId xmlns:a16="http://schemas.microsoft.com/office/drawing/2014/main" id="{45AACE0A-C1A0-6A5D-CD41-1A5D7F9C70A1}"/>
                </a:ext>
              </a:extLst>
            </p:cNvPr>
            <p:cNvSpPr/>
            <p:nvPr/>
          </p:nvSpPr>
          <p:spPr>
            <a:xfrm>
              <a:off x="6627580" y="1714280"/>
              <a:ext cx="387915" cy="10880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30"/>
                <a:gd name="f4" fmla="val 2112"/>
                <a:gd name="f5" fmla="val 1071"/>
                <a:gd name="f6" fmla="val 1670"/>
                <a:gd name="f7" fmla="val 473"/>
                <a:gd name="f8" fmla="val 2111"/>
                <a:gd name="f9" fmla="val 1040"/>
                <a:gd name="f10" fmla="val 6490"/>
                <a:gd name="f11" fmla="val 7057"/>
                <a:gd name="f12" fmla="val 1639"/>
                <a:gd name="f13" fmla="*/ f0 1 7530"/>
                <a:gd name="f14" fmla="*/ f1 1 2112"/>
                <a:gd name="f15" fmla="+- f4 0 f2"/>
                <a:gd name="f16" fmla="+- f3 0 f2"/>
                <a:gd name="f17" fmla="*/ f16 1 7530"/>
                <a:gd name="f18" fmla="*/ f15 1 2112"/>
                <a:gd name="f19" fmla="*/ f2 1 f17"/>
                <a:gd name="f20" fmla="*/ f3 1 f17"/>
                <a:gd name="f21" fmla="*/ f2 1 f18"/>
                <a:gd name="f22" fmla="*/ f4 1 f18"/>
                <a:gd name="f23" fmla="*/ f19 f13 1"/>
                <a:gd name="f24" fmla="*/ f20 f13 1"/>
                <a:gd name="f25" fmla="*/ f22 f14 1"/>
                <a:gd name="f26" fmla="*/ f21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7530" h="2112">
                  <a:moveTo>
                    <a:pt x="f2" y="f2"/>
                  </a:moveTo>
                  <a:lnTo>
                    <a:pt x="f2" y="f5"/>
                  </a:lnTo>
                  <a:cubicBezTo>
                    <a:pt x="f2" y="f6"/>
                    <a:pt x="f7" y="f8"/>
                    <a:pt x="f9" y="f8"/>
                  </a:cubicBezTo>
                  <a:lnTo>
                    <a:pt x="f10" y="f8"/>
                  </a:lnTo>
                  <a:cubicBezTo>
                    <a:pt x="f11" y="f8"/>
                    <a:pt x="f3" y="f12"/>
                    <a:pt x="f3" y="f5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92" name="Google Shape;6929;p88">
              <a:extLst>
                <a:ext uri="{FF2B5EF4-FFF2-40B4-BE49-F238E27FC236}">
                  <a16:creationId xmlns:a16="http://schemas.microsoft.com/office/drawing/2014/main" id="{3027D3BF-576D-88FE-6D45-D029A60DD410}"/>
                </a:ext>
              </a:extLst>
            </p:cNvPr>
            <p:cNvSpPr/>
            <p:nvPr/>
          </p:nvSpPr>
          <p:spPr>
            <a:xfrm>
              <a:off x="6629180" y="1222516"/>
              <a:ext cx="316501" cy="6986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144"/>
                <a:gd name="f4" fmla="val 1356"/>
                <a:gd name="f5" fmla="val 1040"/>
                <a:gd name="f6" fmla="val 473"/>
                <a:gd name="f7" fmla="val 1"/>
                <a:gd name="f8" fmla="val 1009"/>
                <a:gd name="f9" fmla="val 1355"/>
                <a:gd name="f10" fmla="val 5104"/>
                <a:gd name="f11" fmla="val 5293"/>
                <a:gd name="f12" fmla="val 819"/>
                <a:gd name="f13" fmla="val 5672"/>
                <a:gd name="f14" fmla="val 347"/>
                <a:gd name="f15" fmla="*/ f0 1 6144"/>
                <a:gd name="f16" fmla="*/ f1 1 1356"/>
                <a:gd name="f17" fmla="+- f4 0 f2"/>
                <a:gd name="f18" fmla="+- f3 0 f2"/>
                <a:gd name="f19" fmla="*/ f18 1 6144"/>
                <a:gd name="f20" fmla="*/ f17 1 1356"/>
                <a:gd name="f21" fmla="*/ f2 1 f19"/>
                <a:gd name="f22" fmla="*/ f3 1 f19"/>
                <a:gd name="f23" fmla="*/ f2 1 f20"/>
                <a:gd name="f24" fmla="*/ f4 1 f20"/>
                <a:gd name="f25" fmla="*/ f21 f15 1"/>
                <a:gd name="f26" fmla="*/ f22 f15 1"/>
                <a:gd name="f27" fmla="*/ f24 f16 1"/>
                <a:gd name="f28" fmla="*/ f23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6144" h="1356">
                  <a:moveTo>
                    <a:pt x="f5" y="f2"/>
                  </a:moveTo>
                  <a:cubicBezTo>
                    <a:pt x="f6" y="f2"/>
                    <a:pt x="f7" y="f6"/>
                    <a:pt x="f7" y="f8"/>
                  </a:cubicBezTo>
                  <a:lnTo>
                    <a:pt x="f7" y="f9"/>
                  </a:lnTo>
                  <a:lnTo>
                    <a:pt x="f10" y="f9"/>
                  </a:lnTo>
                  <a:cubicBezTo>
                    <a:pt x="f11" y="f12"/>
                    <a:pt x="f13" y="f14"/>
                    <a:pt x="f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93" name="Google Shape;6981;p88">
            <a:extLst>
              <a:ext uri="{FF2B5EF4-FFF2-40B4-BE49-F238E27FC236}">
                <a16:creationId xmlns:a16="http://schemas.microsoft.com/office/drawing/2014/main" id="{D09B35C6-F7DC-34A9-8F4C-436662182AA5}"/>
              </a:ext>
            </a:extLst>
          </p:cNvPr>
          <p:cNvGrpSpPr/>
          <p:nvPr/>
        </p:nvGrpSpPr>
        <p:grpSpPr>
          <a:xfrm>
            <a:off x="4445902" y="883818"/>
            <a:ext cx="456482" cy="451085"/>
            <a:chOff x="7353714" y="1222086"/>
            <a:chExt cx="608642" cy="601446"/>
          </a:xfrm>
          <a:solidFill>
            <a:srgbClr val="C00000"/>
          </a:solidFill>
        </p:grpSpPr>
        <p:sp>
          <p:nvSpPr>
            <p:cNvPr id="94" name="Google Shape;6982;p88">
              <a:extLst>
                <a:ext uri="{FF2B5EF4-FFF2-40B4-BE49-F238E27FC236}">
                  <a16:creationId xmlns:a16="http://schemas.microsoft.com/office/drawing/2014/main" id="{A2ED430B-4D48-4CE6-0DB7-548D23474758}"/>
                </a:ext>
              </a:extLst>
            </p:cNvPr>
            <p:cNvSpPr/>
            <p:nvPr/>
          </p:nvSpPr>
          <p:spPr>
            <a:xfrm>
              <a:off x="7629625" y="1222086"/>
              <a:ext cx="332731" cy="33273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459"/>
                <a:gd name="f4" fmla="val 3718"/>
                <a:gd name="f5" fmla="val 3560"/>
                <a:gd name="f6" fmla="val 3434"/>
                <a:gd name="f7" fmla="val 63"/>
                <a:gd name="f8" fmla="val 3403"/>
                <a:gd name="f9" fmla="val 189"/>
                <a:gd name="f10" fmla="val 3340"/>
                <a:gd name="f11" fmla="val 315"/>
                <a:gd name="f12" fmla="val 473"/>
                <a:gd name="f13" fmla="val 3466"/>
                <a:gd name="f14" fmla="val 536"/>
                <a:gd name="f15" fmla="val 4190"/>
                <a:gd name="f16" fmla="val 1261"/>
                <a:gd name="f17" fmla="val 1260"/>
                <a:gd name="f18" fmla="val 4159"/>
                <a:gd name="f19" fmla="val 567"/>
                <a:gd name="f20" fmla="val 496"/>
                <a:gd name="f21" fmla="val 3395"/>
                <a:gd name="f22" fmla="val 390"/>
                <a:gd name="f23" fmla="val 3360"/>
                <a:gd name="f24" fmla="val 288"/>
                <a:gd name="f25" fmla="val 254"/>
                <a:gd name="f26" fmla="val 221"/>
                <a:gd name="f27" fmla="val 3363"/>
                <a:gd name="f28" fmla="val 3371"/>
                <a:gd name="f29" fmla="val 95"/>
                <a:gd name="f30" fmla="val 3686"/>
                <a:gd name="f31" fmla="val 6081"/>
                <a:gd name="f32" fmla="val 6301"/>
                <a:gd name="f33" fmla="val 158"/>
                <a:gd name="f34" fmla="val 347"/>
                <a:gd name="f35" fmla="val 2773"/>
                <a:gd name="f36" fmla="val 2930"/>
                <a:gd name="f37" fmla="val 3025"/>
                <a:gd name="f38" fmla="val 6364"/>
                <a:gd name="f39" fmla="val 3088"/>
                <a:gd name="f40" fmla="val 6238"/>
                <a:gd name="f41" fmla="val 3119"/>
                <a:gd name="f42" fmla="val 6144"/>
                <a:gd name="f43" fmla="val 5986"/>
                <a:gd name="f44" fmla="val 2993"/>
                <a:gd name="f45" fmla="val 5892"/>
                <a:gd name="f46" fmla="val 2300"/>
                <a:gd name="f47" fmla="val 5199"/>
                <a:gd name="f48" fmla="val 5198"/>
                <a:gd name="f49" fmla="val 2269"/>
                <a:gd name="f50" fmla="val 5923"/>
                <a:gd name="f51" fmla="val 5969"/>
                <a:gd name="f52" fmla="val 3039"/>
                <a:gd name="f53" fmla="val 6066"/>
                <a:gd name="f54" fmla="val 3069"/>
                <a:gd name="f55" fmla="val 6164"/>
                <a:gd name="f56" fmla="val 6200"/>
                <a:gd name="f57" fmla="val 6236"/>
                <a:gd name="f58" fmla="val 3065"/>
                <a:gd name="f59" fmla="val 6270"/>
                <a:gd name="f60" fmla="val 3056"/>
                <a:gd name="f61" fmla="val 6396"/>
                <a:gd name="f62" fmla="val 2867"/>
                <a:gd name="f63" fmla="val 2741"/>
                <a:gd name="f64" fmla="val 6112"/>
                <a:gd name="f65" fmla="*/ f0 1 6459"/>
                <a:gd name="f66" fmla="*/ f1 1 6459"/>
                <a:gd name="f67" fmla="+- f3 0 f2"/>
                <a:gd name="f68" fmla="*/ f67 1 6459"/>
                <a:gd name="f69" fmla="*/ f2 1 f68"/>
                <a:gd name="f70" fmla="*/ f3 1 f68"/>
                <a:gd name="f71" fmla="*/ f69 f65 1"/>
                <a:gd name="f72" fmla="*/ f70 f65 1"/>
                <a:gd name="f73" fmla="*/ f70 f66 1"/>
                <a:gd name="f74" fmla="*/ f69 f6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1" t="f74" r="f72" b="f73"/>
              <a:pathLst>
                <a:path w="6459" h="6459">
                  <a:moveTo>
                    <a:pt x="f4" y="f2"/>
                  </a:moveTo>
                  <a:cubicBezTo>
                    <a:pt x="f5" y="f2"/>
                    <a:pt x="f6" y="f7"/>
                    <a:pt x="f8" y="f9"/>
                  </a:cubicBezTo>
                  <a:cubicBezTo>
                    <a:pt x="f10" y="f11"/>
                    <a:pt x="f10" y="f12"/>
                    <a:pt x="f13" y="f14"/>
                  </a:cubicBezTo>
                  <a:lnTo>
                    <a:pt x="f15" y="f16"/>
                  </a:lnTo>
                  <a:lnTo>
                    <a:pt x="f17" y="f18"/>
                  </a:lnTo>
                  <a:lnTo>
                    <a:pt x="f19" y="f13"/>
                  </a:lnTo>
                  <a:cubicBezTo>
                    <a:pt x="f20" y="f21"/>
                    <a:pt x="f22" y="f23"/>
                    <a:pt x="f24" y="f23"/>
                  </a:cubicBezTo>
                  <a:cubicBezTo>
                    <a:pt x="f25" y="f23"/>
                    <a:pt x="f26" y="f27"/>
                    <a:pt x="f9" y="f28"/>
                  </a:cubicBezTo>
                  <a:cubicBezTo>
                    <a:pt x="f29" y="f8"/>
                    <a:pt x="f2" y="f5"/>
                    <a:pt x="f2" y="f30"/>
                  </a:cubicBezTo>
                  <a:lnTo>
                    <a:pt x="f2" y="f31"/>
                  </a:lnTo>
                  <a:cubicBezTo>
                    <a:pt x="f2" y="f32"/>
                    <a:pt x="f33" y="f3"/>
                    <a:pt x="f34" y="f3"/>
                  </a:cubicBezTo>
                  <a:lnTo>
                    <a:pt x="f35" y="f3"/>
                  </a:lnTo>
                  <a:cubicBezTo>
                    <a:pt x="f36" y="f3"/>
                    <a:pt x="f37" y="f38"/>
                    <a:pt x="f39" y="f40"/>
                  </a:cubicBezTo>
                  <a:cubicBezTo>
                    <a:pt x="f41" y="f42"/>
                    <a:pt x="f41" y="f43"/>
                    <a:pt x="f44" y="f45"/>
                  </a:cubicBezTo>
                  <a:lnTo>
                    <a:pt x="f46" y="f47"/>
                  </a:lnTo>
                  <a:lnTo>
                    <a:pt x="f48" y="f49"/>
                  </a:lnTo>
                  <a:lnTo>
                    <a:pt x="f50" y="f44"/>
                  </a:lnTo>
                  <a:cubicBezTo>
                    <a:pt x="f51" y="f52"/>
                    <a:pt x="f53" y="f54"/>
                    <a:pt x="f55" y="f54"/>
                  </a:cubicBezTo>
                  <a:cubicBezTo>
                    <a:pt x="f56" y="f54"/>
                    <a:pt x="f57" y="f58"/>
                    <a:pt x="f59" y="f60"/>
                  </a:cubicBezTo>
                  <a:cubicBezTo>
                    <a:pt x="f61" y="f37"/>
                    <a:pt x="f3" y="f62"/>
                    <a:pt x="f3" y="f63"/>
                  </a:cubicBezTo>
                  <a:lnTo>
                    <a:pt x="f3" y="f34"/>
                  </a:lnTo>
                  <a:cubicBezTo>
                    <a:pt x="f3" y="f33"/>
                    <a:pt x="f32" y="f2"/>
                    <a:pt x="f6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95" name="Google Shape;6983;p88">
              <a:extLst>
                <a:ext uri="{FF2B5EF4-FFF2-40B4-BE49-F238E27FC236}">
                  <a16:creationId xmlns:a16="http://schemas.microsoft.com/office/drawing/2014/main" id="{38EC701B-F184-96DA-5882-3FA6A9691698}"/>
                </a:ext>
              </a:extLst>
            </p:cNvPr>
            <p:cNvSpPr/>
            <p:nvPr/>
          </p:nvSpPr>
          <p:spPr>
            <a:xfrm>
              <a:off x="7415381" y="1347999"/>
              <a:ext cx="157487" cy="15165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057"/>
                <a:gd name="f4" fmla="val 2944"/>
                <a:gd name="f5" fmla="val 970"/>
                <a:gd name="f6" fmla="val 1"/>
                <a:gd name="f7" fmla="val 685"/>
                <a:gd name="f8" fmla="val 405"/>
                <a:gd name="f9" fmla="val 114"/>
                <a:gd name="f10" fmla="val 221"/>
                <a:gd name="f11" fmla="val 297"/>
                <a:gd name="f12" fmla="val 549"/>
                <a:gd name="f13" fmla="val 2395"/>
                <a:gd name="f14" fmla="val 2678"/>
                <a:gd name="f15" fmla="val 2755"/>
                <a:gd name="f16" fmla="val 3056"/>
                <a:gd name="f17" fmla="val 2345"/>
                <a:gd name="f18" fmla="val 1683"/>
                <a:gd name="f19" fmla="val 1274"/>
                <a:gd name="f20" fmla="val 1670"/>
                <a:gd name="f21" fmla="val 1478"/>
                <a:gd name="f22" fmla="val 90"/>
                <a:gd name="f23" fmla="val 1222"/>
                <a:gd name="f24" fmla="*/ f0 1 3057"/>
                <a:gd name="f25" fmla="*/ f1 1 2944"/>
                <a:gd name="f26" fmla="+- f4 0 f2"/>
                <a:gd name="f27" fmla="+- f3 0 f2"/>
                <a:gd name="f28" fmla="*/ f27 1 3057"/>
                <a:gd name="f29" fmla="*/ f26 1 2944"/>
                <a:gd name="f30" fmla="*/ f2 1 f28"/>
                <a:gd name="f31" fmla="*/ f3 1 f28"/>
                <a:gd name="f32" fmla="*/ f2 1 f29"/>
                <a:gd name="f33" fmla="*/ f4 1 f29"/>
                <a:gd name="f34" fmla="*/ f30 f24 1"/>
                <a:gd name="f35" fmla="*/ f31 f24 1"/>
                <a:gd name="f36" fmla="*/ f33 f25 1"/>
                <a:gd name="f37" fmla="*/ f32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3057" h="294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6" y="f12"/>
                  </a:lnTo>
                  <a:lnTo>
                    <a:pt x="f13" y="f4"/>
                  </a:lnTo>
                  <a:lnTo>
                    <a:pt x="f14" y="f15"/>
                  </a:lnTo>
                  <a:cubicBezTo>
                    <a:pt x="f16" y="f17"/>
                    <a:pt x="f16" y="f18"/>
                    <a:pt x="f14" y="f19"/>
                  </a:cubicBezTo>
                  <a:lnTo>
                    <a:pt x="f20" y="f11"/>
                  </a:lnTo>
                  <a:cubicBezTo>
                    <a:pt x="f21" y="f22"/>
                    <a:pt x="f23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96" name="Google Shape;6984;p88">
              <a:extLst>
                <a:ext uri="{FF2B5EF4-FFF2-40B4-BE49-F238E27FC236}">
                  <a16:creationId xmlns:a16="http://schemas.microsoft.com/office/drawing/2014/main" id="{38F17865-FABE-38CE-9851-86DDB12ED3BD}"/>
                </a:ext>
              </a:extLst>
            </p:cNvPr>
            <p:cNvSpPr/>
            <p:nvPr/>
          </p:nvSpPr>
          <p:spPr>
            <a:xfrm>
              <a:off x="7679908" y="1614062"/>
              <a:ext cx="159133" cy="15336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089"/>
                <a:gd name="f4" fmla="val 2977"/>
                <a:gd name="f5" fmla="val 999"/>
                <a:gd name="f6" fmla="val 787"/>
                <a:gd name="f7" fmla="val 577"/>
                <a:gd name="f8" fmla="val 66"/>
                <a:gd name="f9" fmla="val 410"/>
                <a:gd name="f10" fmla="val 205"/>
                <a:gd name="f11" fmla="val 379"/>
                <a:gd name="f12" fmla="val 316"/>
                <a:gd name="f13" fmla="val 268"/>
                <a:gd name="f14" fmla="val 284"/>
                <a:gd name="f15" fmla="val 299"/>
                <a:gd name="f16" fmla="val 1"/>
                <a:gd name="f17" fmla="val 583"/>
                <a:gd name="f18" fmla="val 2427"/>
                <a:gd name="f19" fmla="val 2679"/>
                <a:gd name="f20" fmla="val 2693"/>
                <a:gd name="f21" fmla="val 3088"/>
                <a:gd name="f22" fmla="val 2315"/>
                <a:gd name="f23" fmla="val 1622"/>
                <a:gd name="f24" fmla="val 1244"/>
                <a:gd name="f25" fmla="val 1734"/>
                <a:gd name="f26" fmla="val 1540"/>
                <a:gd name="f27" fmla="val 105"/>
                <a:gd name="f28" fmla="val 1267"/>
                <a:gd name="f29" fmla="*/ f0 1 3089"/>
                <a:gd name="f30" fmla="*/ f1 1 2977"/>
                <a:gd name="f31" fmla="+- f4 0 f2"/>
                <a:gd name="f32" fmla="+- f3 0 f2"/>
                <a:gd name="f33" fmla="*/ f32 1 3089"/>
                <a:gd name="f34" fmla="*/ f31 1 2977"/>
                <a:gd name="f35" fmla="*/ f2 1 f33"/>
                <a:gd name="f36" fmla="*/ f3 1 f33"/>
                <a:gd name="f37" fmla="*/ f2 1 f34"/>
                <a:gd name="f38" fmla="*/ f4 1 f34"/>
                <a:gd name="f39" fmla="*/ f35 f29 1"/>
                <a:gd name="f40" fmla="*/ f36 f29 1"/>
                <a:gd name="f41" fmla="*/ f38 f30 1"/>
                <a:gd name="f42" fmla="*/ f37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3089" h="2977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0"/>
                    <a:pt x="f12" y="f13"/>
                    <a:pt x="f14" y="f15"/>
                  </a:cubicBezTo>
                  <a:lnTo>
                    <a:pt x="f16" y="f17"/>
                  </a:lnTo>
                  <a:lnTo>
                    <a:pt x="f18" y="f4"/>
                  </a:lnTo>
                  <a:lnTo>
                    <a:pt x="f19" y="f20"/>
                  </a:lnTo>
                  <a:cubicBezTo>
                    <a:pt x="f21" y="f22"/>
                    <a:pt x="f21" y="f23"/>
                    <a:pt x="f19" y="f24"/>
                  </a:cubicBezTo>
                  <a:lnTo>
                    <a:pt x="f25" y="f15"/>
                  </a:lnTo>
                  <a:cubicBezTo>
                    <a:pt x="f26" y="f27"/>
                    <a:pt x="f2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97" name="Google Shape;6985;p88">
              <a:extLst>
                <a:ext uri="{FF2B5EF4-FFF2-40B4-BE49-F238E27FC236}">
                  <a16:creationId xmlns:a16="http://schemas.microsoft.com/office/drawing/2014/main" id="{3E5D52ED-2A20-71A6-12F4-325D45B29434}"/>
                </a:ext>
              </a:extLst>
            </p:cNvPr>
            <p:cNvSpPr/>
            <p:nvPr/>
          </p:nvSpPr>
          <p:spPr>
            <a:xfrm>
              <a:off x="7353714" y="1403832"/>
              <a:ext cx="426851" cy="4197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286"/>
                <a:gd name="f4" fmla="val 8147"/>
                <a:gd name="f5" fmla="val 725"/>
                <a:gd name="f6" fmla="val 1"/>
                <a:gd name="f7" fmla="val 95"/>
                <a:gd name="f8" fmla="val 631"/>
                <a:gd name="f9" fmla="val 1387"/>
                <a:gd name="f10" fmla="val 284"/>
                <a:gd name="f11" fmla="val 2017"/>
                <a:gd name="f12" fmla="val 4223"/>
                <a:gd name="f13" fmla="val 3938"/>
                <a:gd name="f14" fmla="val 6774"/>
                <a:gd name="f15" fmla="val 6270"/>
                <a:gd name="f16" fmla="val 7972"/>
                <a:gd name="f17" fmla="val 6499"/>
                <a:gd name="f18" fmla="val 8086"/>
                <a:gd name="f19" fmla="val 6745"/>
                <a:gd name="f20" fmla="val 6996"/>
                <a:gd name="f21" fmla="val 7434"/>
                <a:gd name="f22" fmla="val 7886"/>
                <a:gd name="f23" fmla="val 7963"/>
                <a:gd name="f24" fmla="val 7562"/>
                <a:gd name="f25" fmla="*/ f0 1 8286"/>
                <a:gd name="f26" fmla="*/ f1 1 8147"/>
                <a:gd name="f27" fmla="+- f4 0 f2"/>
                <a:gd name="f28" fmla="+- f3 0 f2"/>
                <a:gd name="f29" fmla="*/ f28 1 8286"/>
                <a:gd name="f30" fmla="*/ f27 1 8147"/>
                <a:gd name="f31" fmla="*/ f2 1 f29"/>
                <a:gd name="f32" fmla="*/ f3 1 f29"/>
                <a:gd name="f33" fmla="*/ f2 1 f30"/>
                <a:gd name="f34" fmla="*/ f4 1 f30"/>
                <a:gd name="f35" fmla="*/ f31 f25 1"/>
                <a:gd name="f36" fmla="*/ f32 f25 1"/>
                <a:gd name="f37" fmla="*/ f34 f26 1"/>
                <a:gd name="f38" fmla="*/ f33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8286" h="8147">
                  <a:moveTo>
                    <a:pt x="f5" y="f6"/>
                  </a:moveTo>
                  <a:cubicBezTo>
                    <a:pt x="f7" y="f8"/>
                    <a:pt x="f2" y="f9"/>
                    <a:pt x="f10" y="f11"/>
                  </a:cubicBezTo>
                  <a:cubicBezTo>
                    <a:pt x="f9" y="f12"/>
                    <a:pt x="f13" y="f14"/>
                    <a:pt x="f15" y="f16"/>
                  </a:cubicBez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23"/>
                    <a:pt x="f3" y="f24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98" name="Google Shape;7015;p88">
            <a:extLst>
              <a:ext uri="{FF2B5EF4-FFF2-40B4-BE49-F238E27FC236}">
                <a16:creationId xmlns:a16="http://schemas.microsoft.com/office/drawing/2014/main" id="{A55654BB-7F16-A69B-FD1F-32861486997D}"/>
              </a:ext>
            </a:extLst>
          </p:cNvPr>
          <p:cNvGrpSpPr/>
          <p:nvPr/>
        </p:nvGrpSpPr>
        <p:grpSpPr>
          <a:xfrm>
            <a:off x="7101423" y="1646854"/>
            <a:ext cx="498597" cy="496388"/>
            <a:chOff x="10894408" y="2239466"/>
            <a:chExt cx="664796" cy="661851"/>
          </a:xfrm>
          <a:solidFill>
            <a:srgbClr val="C00000"/>
          </a:solidFill>
        </p:grpSpPr>
        <p:sp>
          <p:nvSpPr>
            <p:cNvPr id="99" name="Google Shape;7016;p88">
              <a:extLst>
                <a:ext uri="{FF2B5EF4-FFF2-40B4-BE49-F238E27FC236}">
                  <a16:creationId xmlns:a16="http://schemas.microsoft.com/office/drawing/2014/main" id="{40E5A004-BED0-B964-3518-60380875D548}"/>
                </a:ext>
              </a:extLst>
            </p:cNvPr>
            <p:cNvSpPr/>
            <p:nvPr/>
          </p:nvSpPr>
          <p:spPr>
            <a:xfrm>
              <a:off x="11170356" y="2474247"/>
              <a:ext cx="388848" cy="42707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37"/>
                <a:gd name="f4" fmla="val 7509"/>
                <a:gd name="f5" fmla="val 5120"/>
                <a:gd name="f6" fmla="val 2079"/>
                <a:gd name="f7" fmla="val 5206"/>
                <a:gd name="f8" fmla="val 5293"/>
                <a:gd name="f9" fmla="val 2111"/>
                <a:gd name="f10" fmla="val 5356"/>
                <a:gd name="f11" fmla="val 2174"/>
                <a:gd name="f12" fmla="val 5451"/>
                <a:gd name="f13" fmla="val 2268"/>
                <a:gd name="f14" fmla="val 2458"/>
                <a:gd name="f15" fmla="val 2647"/>
                <a:gd name="f16" fmla="val 3308"/>
                <a:gd name="f17" fmla="val 4694"/>
                <a:gd name="f18" fmla="val 3214"/>
                <a:gd name="f19" fmla="val 4757"/>
                <a:gd name="f20" fmla="val 3151"/>
                <a:gd name="f21" fmla="val 4789"/>
                <a:gd name="f22" fmla="val 3056"/>
                <a:gd name="f23" fmla="val 2993"/>
                <a:gd name="f24" fmla="val 2899"/>
                <a:gd name="f25" fmla="val 2836"/>
                <a:gd name="f26" fmla="val 4001"/>
                <a:gd name="f27" fmla="val 2048"/>
                <a:gd name="f28" fmla="val 3907"/>
                <a:gd name="f29" fmla="val 3655"/>
                <a:gd name="f30" fmla="val 3529"/>
                <a:gd name="f31" fmla="val 2221"/>
                <a:gd name="f32" fmla="val 3481"/>
                <a:gd name="f33" fmla="val 2308"/>
                <a:gd name="f34" fmla="val 3458"/>
                <a:gd name="f35" fmla="val 2399"/>
                <a:gd name="f36" fmla="val 2489"/>
                <a:gd name="f37" fmla="val 2584"/>
                <a:gd name="f38" fmla="val 3970"/>
                <a:gd name="f39" fmla="val 4883"/>
                <a:gd name="f40" fmla="val 4946"/>
                <a:gd name="f41" fmla="val 5033"/>
                <a:gd name="f42" fmla="val 1701"/>
                <a:gd name="f43" fmla="val 725"/>
                <a:gd name="f44" fmla="val 756"/>
                <a:gd name="f45" fmla="val 4411"/>
                <a:gd name="f46" fmla="val 6112"/>
                <a:gd name="f47" fmla="val 7152"/>
                <a:gd name="f48" fmla="val 7309"/>
                <a:gd name="f49" fmla="val 7435"/>
                <a:gd name="f50" fmla="val 2237"/>
                <a:gd name="f51" fmla="val 7467"/>
                <a:gd name="f52" fmla="val 2289"/>
                <a:gd name="f53" fmla="val 7493"/>
                <a:gd name="f54" fmla="val 2347"/>
                <a:gd name="f55" fmla="val 7508"/>
                <a:gd name="f56" fmla="val 2401"/>
                <a:gd name="f57" fmla="val 2477"/>
                <a:gd name="f58" fmla="val 2547"/>
                <a:gd name="f59" fmla="val 7478"/>
                <a:gd name="f60" fmla="val 7404"/>
                <a:gd name="f61" fmla="val 3844"/>
                <a:gd name="f62" fmla="val 5073"/>
                <a:gd name="f63" fmla="val 6018"/>
                <a:gd name="f64" fmla="val 6805"/>
                <a:gd name="f65" fmla="val 6049"/>
                <a:gd name="f66" fmla="val 5104"/>
                <a:gd name="f67" fmla="*/ f0 1 6837"/>
                <a:gd name="f68" fmla="*/ f1 1 7509"/>
                <a:gd name="f69" fmla="+- f4 0 f2"/>
                <a:gd name="f70" fmla="+- f3 0 f2"/>
                <a:gd name="f71" fmla="*/ f70 1 6837"/>
                <a:gd name="f72" fmla="*/ f69 1 7509"/>
                <a:gd name="f73" fmla="*/ f2 1 f71"/>
                <a:gd name="f74" fmla="*/ f3 1 f71"/>
                <a:gd name="f75" fmla="*/ f2 1 f72"/>
                <a:gd name="f76" fmla="*/ f4 1 f72"/>
                <a:gd name="f77" fmla="*/ f73 f67 1"/>
                <a:gd name="f78" fmla="*/ f74 f67 1"/>
                <a:gd name="f79" fmla="*/ f76 f68 1"/>
                <a:gd name="f80" fmla="*/ f75 f6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7" t="f80" r="f78" b="f79"/>
              <a:pathLst>
                <a:path w="6837" h="750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lnTo>
                    <a:pt x="f16" y="f17"/>
                  </a:lnTo>
                  <a:cubicBezTo>
                    <a:pt x="f18" y="f19"/>
                    <a:pt x="f20" y="f21"/>
                    <a:pt x="f22" y="f21"/>
                  </a:cubicBezTo>
                  <a:cubicBezTo>
                    <a:pt x="f23" y="f21"/>
                    <a:pt x="f24" y="f19"/>
                    <a:pt x="f25" y="f17"/>
                  </a:cubicBezTo>
                  <a:lnTo>
                    <a:pt x="f11" y="f26"/>
                  </a:lnTo>
                  <a:cubicBezTo>
                    <a:pt x="f27" y="f28"/>
                    <a:pt x="f27" y="f29"/>
                    <a:pt x="f11" y="f30"/>
                  </a:cubicBezTo>
                  <a:cubicBezTo>
                    <a:pt x="f31" y="f32"/>
                    <a:pt x="f33" y="f34"/>
                    <a:pt x="f35" y="f34"/>
                  </a:cubicBezTo>
                  <a:cubicBezTo>
                    <a:pt x="f36" y="f34"/>
                    <a:pt x="f37" y="f32"/>
                    <a:pt x="f15" y="f30"/>
                  </a:cubicBezTo>
                  <a:lnTo>
                    <a:pt x="f22" y="f38"/>
                  </a:lnTo>
                  <a:lnTo>
                    <a:pt x="f39" y="f11"/>
                  </a:lnTo>
                  <a:cubicBezTo>
                    <a:pt x="f40" y="f9"/>
                    <a:pt x="f41" y="f6"/>
                    <a:pt x="f5" y="f6"/>
                  </a:cubicBezTo>
                  <a:close/>
                  <a:moveTo>
                    <a:pt x="f42" y="f2"/>
                  </a:moveTo>
                  <a:cubicBezTo>
                    <a:pt x="f43" y="f2"/>
                    <a:pt x="f2" y="f44"/>
                    <a:pt x="f2" y="f42"/>
                  </a:cubicBezTo>
                  <a:lnTo>
                    <a:pt x="f2" y="f45"/>
                  </a:lnTo>
                  <a:cubicBezTo>
                    <a:pt x="f2" y="f10"/>
                    <a:pt x="f43" y="f46"/>
                    <a:pt x="f42" y="f46"/>
                  </a:cubicBezTo>
                  <a:lnTo>
                    <a:pt x="f27" y="f46"/>
                  </a:lnTo>
                  <a:lnTo>
                    <a:pt x="f27" y="f47"/>
                  </a:lnTo>
                  <a:cubicBezTo>
                    <a:pt x="f27" y="f48"/>
                    <a:pt x="f9" y="f49"/>
                    <a:pt x="f50" y="f51"/>
                  </a:cubicBezTo>
                  <a:cubicBezTo>
                    <a:pt x="f52" y="f53"/>
                    <a:pt x="f54" y="f55"/>
                    <a:pt x="f56" y="f55"/>
                  </a:cubicBezTo>
                  <a:cubicBezTo>
                    <a:pt x="f57" y="f55"/>
                    <a:pt x="f58" y="f59"/>
                    <a:pt x="f37" y="f60"/>
                  </a:cubicBezTo>
                  <a:lnTo>
                    <a:pt x="f61" y="f46"/>
                  </a:lnTo>
                  <a:lnTo>
                    <a:pt x="f62" y="f46"/>
                  </a:lnTo>
                  <a:cubicBezTo>
                    <a:pt x="f63" y="f46"/>
                    <a:pt x="f64" y="f10"/>
                    <a:pt x="f64" y="f45"/>
                  </a:cubicBezTo>
                  <a:lnTo>
                    <a:pt x="f64" y="f42"/>
                  </a:lnTo>
                  <a:cubicBezTo>
                    <a:pt x="f3" y="f44"/>
                    <a:pt x="f65" y="f2"/>
                    <a:pt x="f66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00" name="Google Shape;7017;p88">
              <a:extLst>
                <a:ext uri="{FF2B5EF4-FFF2-40B4-BE49-F238E27FC236}">
                  <a16:creationId xmlns:a16="http://schemas.microsoft.com/office/drawing/2014/main" id="{0139C39D-D6F1-601E-D51A-2422C360FAD7}"/>
                </a:ext>
              </a:extLst>
            </p:cNvPr>
            <p:cNvSpPr/>
            <p:nvPr/>
          </p:nvSpPr>
          <p:spPr>
            <a:xfrm>
              <a:off x="10894408" y="2239466"/>
              <a:ext cx="428332" cy="4665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31"/>
                <a:gd name="f4" fmla="val 8203"/>
                <a:gd name="f5" fmla="val 3781"/>
                <a:gd name="f6" fmla="val 1356"/>
                <a:gd name="f7" fmla="val 4317"/>
                <a:gd name="f8" fmla="val 4789"/>
                <a:gd name="f9" fmla="val 1828"/>
                <a:gd name="f10" fmla="val 2395"/>
                <a:gd name="f11" fmla="val 2710"/>
                <a:gd name="f12" fmla="val 4632"/>
                <a:gd name="f13" fmla="val 3025"/>
                <a:gd name="f14" fmla="val 4411"/>
                <a:gd name="f15" fmla="val 3214"/>
                <a:gd name="f16" fmla="val 4254"/>
                <a:gd name="f17" fmla="val 3341"/>
                <a:gd name="f18" fmla="val 4128"/>
                <a:gd name="f19" fmla="val 3530"/>
                <a:gd name="f20" fmla="val 3782"/>
                <a:gd name="f21" fmla="val 3971"/>
                <a:gd name="f22" fmla="val 3970"/>
                <a:gd name="f23" fmla="val 3592"/>
                <a:gd name="f24" fmla="val 3434"/>
                <a:gd name="f25" fmla="val 3624"/>
                <a:gd name="f26" fmla="val 2931"/>
                <a:gd name="f27" fmla="val 2679"/>
                <a:gd name="f28" fmla="val 4065"/>
                <a:gd name="f29" fmla="val 2584"/>
                <a:gd name="f30" fmla="val 4096"/>
                <a:gd name="f31" fmla="val 2521"/>
                <a:gd name="f32" fmla="val 2206"/>
                <a:gd name="f33" fmla="val 3939"/>
                <a:gd name="f34" fmla="val 2049"/>
                <a:gd name="f35" fmla="val 3750"/>
                <a:gd name="f36" fmla="val 3529"/>
                <a:gd name="f37" fmla="val 3371"/>
                <a:gd name="f38" fmla="val 2742"/>
                <a:gd name="f39" fmla="val 2836"/>
                <a:gd name="f40" fmla="val 2678"/>
                <a:gd name="f41" fmla="val 2741"/>
                <a:gd name="f42" fmla="val 4758"/>
                <a:gd name="f43" fmla="val 4916"/>
                <a:gd name="f44" fmla="val 5105"/>
                <a:gd name="f45" fmla="val 5294"/>
                <a:gd name="f46" fmla="val 5451"/>
                <a:gd name="f47" fmla="val 1733"/>
                <a:gd name="f48" fmla="val 1"/>
                <a:gd name="f49" fmla="val 788"/>
                <a:gd name="f50" fmla="val 789"/>
                <a:gd name="f51" fmla="val 1734"/>
                <a:gd name="f52" fmla="val 5136"/>
                <a:gd name="f53" fmla="val 5987"/>
                <a:gd name="f54" fmla="val 631"/>
                <a:gd name="f55" fmla="val 6649"/>
                <a:gd name="f56" fmla="val 1418"/>
                <a:gd name="f57" fmla="val 6806"/>
                <a:gd name="f58" fmla="val 7846"/>
                <a:gd name="f59" fmla="val 8003"/>
                <a:gd name="f60" fmla="val 1481"/>
                <a:gd name="f61" fmla="val 8129"/>
                <a:gd name="f62" fmla="val 1607"/>
                <a:gd name="f63" fmla="val 8161"/>
                <a:gd name="f64" fmla="val 1659"/>
                <a:gd name="f65" fmla="val 8187"/>
                <a:gd name="f66" fmla="val 1717"/>
                <a:gd name="f67" fmla="val 8202"/>
                <a:gd name="f68" fmla="val 1771"/>
                <a:gd name="f69" fmla="val 1848"/>
                <a:gd name="f70" fmla="val 1917"/>
                <a:gd name="f71" fmla="val 8172"/>
                <a:gd name="f72" fmla="val 1954"/>
                <a:gd name="f73" fmla="val 8098"/>
                <a:gd name="f74" fmla="val 6838"/>
                <a:gd name="f75" fmla="val 5798"/>
                <a:gd name="f76" fmla="val 4475"/>
                <a:gd name="f77" fmla="val 5167"/>
                <a:gd name="f78" fmla="val 3404"/>
                <a:gd name="f79" fmla="val 6490"/>
                <a:gd name="f80" fmla="val 7530"/>
                <a:gd name="f81" fmla="val 6774"/>
                <a:gd name="f82" fmla="val 5829"/>
                <a:gd name="f83" fmla="*/ f0 1 7531"/>
                <a:gd name="f84" fmla="*/ f1 1 8203"/>
                <a:gd name="f85" fmla="+- f4 0 f2"/>
                <a:gd name="f86" fmla="+- f3 0 f2"/>
                <a:gd name="f87" fmla="*/ f86 1 7531"/>
                <a:gd name="f88" fmla="*/ f85 1 8203"/>
                <a:gd name="f89" fmla="*/ f2 1 f87"/>
                <a:gd name="f90" fmla="*/ f3 1 f87"/>
                <a:gd name="f91" fmla="*/ f2 1 f88"/>
                <a:gd name="f92" fmla="*/ f4 1 f88"/>
                <a:gd name="f93" fmla="*/ f89 f83 1"/>
                <a:gd name="f94" fmla="*/ f90 f83 1"/>
                <a:gd name="f95" fmla="*/ f92 f84 1"/>
                <a:gd name="f96" fmla="*/ f91 f8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3" t="f96" r="f94" b="f95"/>
              <a:pathLst>
                <a:path w="7531" h="8203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18" y="f20"/>
                  </a:cubicBezTo>
                  <a:cubicBezTo>
                    <a:pt x="f18" y="f21"/>
                    <a:pt x="f22" y="f18"/>
                    <a:pt x="f5" y="f18"/>
                  </a:cubicBezTo>
                  <a:cubicBezTo>
                    <a:pt x="f23" y="f18"/>
                    <a:pt x="f24" y="f21"/>
                    <a:pt x="f24" y="f20"/>
                  </a:cubicBezTo>
                  <a:cubicBezTo>
                    <a:pt x="f24" y="f17"/>
                    <a:pt x="f25" y="f26"/>
                    <a:pt x="f22" y="f27"/>
                  </a:cubicBezTo>
                  <a:cubicBezTo>
                    <a:pt x="f28" y="f29"/>
                    <a:pt x="f30" y="f31"/>
                    <a:pt x="f30" y="f10"/>
                  </a:cubicBezTo>
                  <a:cubicBezTo>
                    <a:pt x="f30" y="f32"/>
                    <a:pt x="f33" y="f34"/>
                    <a:pt x="f35" y="f34"/>
                  </a:cubicBezTo>
                  <a:cubicBezTo>
                    <a:pt x="f36" y="f34"/>
                    <a:pt x="f37" y="f32"/>
                    <a:pt x="f37" y="f10"/>
                  </a:cubicBezTo>
                  <a:cubicBezTo>
                    <a:pt x="f37" y="f29"/>
                    <a:pt x="f15" y="f38"/>
                    <a:pt x="f13" y="f38"/>
                  </a:cubicBezTo>
                  <a:cubicBezTo>
                    <a:pt x="f39" y="f38"/>
                    <a:pt x="f40" y="f29"/>
                    <a:pt x="f40" y="f10"/>
                  </a:cubicBezTo>
                  <a:cubicBezTo>
                    <a:pt x="f41" y="f9"/>
                    <a:pt x="f15" y="f6"/>
                    <a:pt x="f5" y="f6"/>
                  </a:cubicBezTo>
                  <a:close/>
                  <a:moveTo>
                    <a:pt x="f5" y="f42"/>
                  </a:moveTo>
                  <a:cubicBezTo>
                    <a:pt x="f22" y="f42"/>
                    <a:pt x="f18" y="f43"/>
                    <a:pt x="f18" y="f44"/>
                  </a:cubicBezTo>
                  <a:cubicBezTo>
                    <a:pt x="f18" y="f45"/>
                    <a:pt x="f22" y="f46"/>
                    <a:pt x="f5" y="f46"/>
                  </a:cubicBezTo>
                  <a:cubicBezTo>
                    <a:pt x="f23" y="f46"/>
                    <a:pt x="f24" y="f45"/>
                    <a:pt x="f24" y="f44"/>
                  </a:cubicBezTo>
                  <a:cubicBezTo>
                    <a:pt x="f24" y="f43"/>
                    <a:pt x="f23" y="f42"/>
                    <a:pt x="f5" y="f42"/>
                  </a:cubicBezTo>
                  <a:close/>
                  <a:moveTo>
                    <a:pt x="f47" y="f48"/>
                  </a:moveTo>
                  <a:cubicBezTo>
                    <a:pt x="f49" y="f48"/>
                    <a:pt x="f2" y="f50"/>
                    <a:pt x="f2" y="f51"/>
                  </a:cubicBezTo>
                  <a:lnTo>
                    <a:pt x="f2" y="f52"/>
                  </a:lnTo>
                  <a:cubicBezTo>
                    <a:pt x="f2" y="f53"/>
                    <a:pt x="f54" y="f55"/>
                    <a:pt x="f56" y="f57"/>
                  </a:cubicBezTo>
                  <a:lnTo>
                    <a:pt x="f56" y="f58"/>
                  </a:lnTo>
                  <a:cubicBezTo>
                    <a:pt x="f56" y="f59"/>
                    <a:pt x="f60" y="f61"/>
                    <a:pt x="f62" y="f63"/>
                  </a:cubicBezTo>
                  <a:cubicBezTo>
                    <a:pt x="f64" y="f65"/>
                    <a:pt x="f66" y="f67"/>
                    <a:pt x="f68" y="f67"/>
                  </a:cubicBezTo>
                  <a:cubicBezTo>
                    <a:pt x="f69" y="f67"/>
                    <a:pt x="f70" y="f71"/>
                    <a:pt x="f72" y="f73"/>
                  </a:cubicBezTo>
                  <a:lnTo>
                    <a:pt x="f15" y="f74"/>
                  </a:lnTo>
                  <a:lnTo>
                    <a:pt x="f30" y="f74"/>
                  </a:lnTo>
                  <a:lnTo>
                    <a:pt x="f30" y="f75"/>
                  </a:lnTo>
                  <a:cubicBezTo>
                    <a:pt x="f30" y="f76"/>
                    <a:pt x="f77" y="f78"/>
                    <a:pt x="f79" y="f78"/>
                  </a:cubicBezTo>
                  <a:lnTo>
                    <a:pt x="f80" y="f78"/>
                  </a:lnTo>
                  <a:lnTo>
                    <a:pt x="f80" y="f51"/>
                  </a:lnTo>
                  <a:cubicBezTo>
                    <a:pt x="f80" y="f50"/>
                    <a:pt x="f81" y="f48"/>
                    <a:pt x="f82" y="f4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sp>
        <p:nvSpPr>
          <p:cNvPr id="101" name="Google Shape;6799;p88">
            <a:extLst>
              <a:ext uri="{FF2B5EF4-FFF2-40B4-BE49-F238E27FC236}">
                <a16:creationId xmlns:a16="http://schemas.microsoft.com/office/drawing/2014/main" id="{F5F22FB9-50A6-AC4D-4918-D0AB7C2553D8}"/>
              </a:ext>
            </a:extLst>
          </p:cNvPr>
          <p:cNvSpPr/>
          <p:nvPr/>
        </p:nvSpPr>
        <p:spPr>
          <a:xfrm>
            <a:off x="3277218" y="1675163"/>
            <a:ext cx="445214" cy="446401"/>
          </a:xfrm>
          <a:custGeom>
            <a:avLst/>
            <a:gdLst>
              <a:gd name="f0" fmla="val w"/>
              <a:gd name="f1" fmla="val h"/>
              <a:gd name="f2" fmla="val 0"/>
              <a:gd name="f3" fmla="val 11658"/>
              <a:gd name="f4" fmla="val 11689"/>
              <a:gd name="f5" fmla="val 7877"/>
              <a:gd name="f6" fmla="val 1386"/>
              <a:gd name="f7" fmla="val 9232"/>
              <a:gd name="f8" fmla="val 10303"/>
              <a:gd name="f9" fmla="val 2458"/>
              <a:gd name="f10" fmla="val 3781"/>
              <a:gd name="f11" fmla="val 4883"/>
              <a:gd name="f12" fmla="val 10240"/>
              <a:gd name="f13" fmla="val 10209"/>
              <a:gd name="f14" fmla="val 4946"/>
              <a:gd name="f15" fmla="val 10177"/>
              <a:gd name="f16" fmla="val 10019"/>
              <a:gd name="f17" fmla="val 4190"/>
              <a:gd name="f18" fmla="val 9704"/>
              <a:gd name="f19" fmla="val 3529"/>
              <a:gd name="f20" fmla="val 9200"/>
              <a:gd name="f21" fmla="val 2962"/>
              <a:gd name="f22" fmla="val 7720"/>
              <a:gd name="f23" fmla="val 4442"/>
              <a:gd name="f24" fmla="val 8192"/>
              <a:gd name="f25" fmla="val 5072"/>
              <a:gd name="f26" fmla="val 8318"/>
              <a:gd name="f27" fmla="val 5860"/>
              <a:gd name="f28" fmla="val 8098"/>
              <a:gd name="f29" fmla="val 6648"/>
              <a:gd name="f30" fmla="val 8003"/>
              <a:gd name="f31" fmla="val 6868"/>
              <a:gd name="f32" fmla="val 7057"/>
              <a:gd name="f33" fmla="val 7278"/>
              <a:gd name="f34" fmla="val 8727"/>
              <a:gd name="f35" fmla="val 9673"/>
              <a:gd name="f36" fmla="val 8160"/>
              <a:gd name="f37" fmla="val 7498"/>
              <a:gd name="f38" fmla="val 6742"/>
              <a:gd name="f39" fmla="val 6805"/>
              <a:gd name="f40" fmla="val 7908"/>
              <a:gd name="f41" fmla="val 9231"/>
              <a:gd name="f42" fmla="val 10302"/>
              <a:gd name="f43" fmla="val 6774"/>
              <a:gd name="f44" fmla="val 10271"/>
              <a:gd name="f45" fmla="val 6743"/>
              <a:gd name="f46" fmla="val 10208"/>
              <a:gd name="f47" fmla="val 10176"/>
              <a:gd name="f48" fmla="val 7499"/>
              <a:gd name="f49" fmla="val 8161"/>
              <a:gd name="f50" fmla="val 8728"/>
              <a:gd name="f51" fmla="val 7279"/>
              <a:gd name="f52" fmla="val 7750"/>
              <a:gd name="f53" fmla="val 7058"/>
              <a:gd name="f54" fmla="val 6869"/>
              <a:gd name="f55" fmla="val 8002"/>
              <a:gd name="f56" fmla="val 8097"/>
              <a:gd name="f57" fmla="val 6365"/>
              <a:gd name="f58" fmla="val 6081"/>
              <a:gd name="f59" fmla="val 8223"/>
              <a:gd name="f60" fmla="val 5861"/>
              <a:gd name="f61" fmla="val 5325"/>
              <a:gd name="f62" fmla="val 4821"/>
              <a:gd name="f63" fmla="val 8065"/>
              <a:gd name="f64" fmla="val 4443"/>
              <a:gd name="f65" fmla="val 9672"/>
              <a:gd name="f66" fmla="val 4191"/>
              <a:gd name="f67" fmla="val 4947"/>
              <a:gd name="f68" fmla="val 4916"/>
              <a:gd name="f69" fmla="val 3813"/>
              <a:gd name="f70" fmla="val 1387"/>
              <a:gd name="f71" fmla="val 1450"/>
              <a:gd name="f72" fmla="val 1482"/>
              <a:gd name="f73" fmla="val 1513"/>
              <a:gd name="f74" fmla="val 1671"/>
              <a:gd name="f75" fmla="val 1986"/>
              <a:gd name="f76" fmla="val 2490"/>
              <a:gd name="f77" fmla="val 3971"/>
              <a:gd name="f78" fmla="val 3498"/>
              <a:gd name="f79" fmla="val 3372"/>
              <a:gd name="f80" fmla="val 3592"/>
              <a:gd name="f81" fmla="val 3687"/>
              <a:gd name="f82" fmla="val 4820"/>
              <a:gd name="f83" fmla="val 4631"/>
              <a:gd name="f84" fmla="val 2017"/>
              <a:gd name="f85" fmla="val 1418"/>
              <a:gd name="f86" fmla="val 1481"/>
              <a:gd name="f87" fmla="val 1512"/>
              <a:gd name="f88" fmla="val 1670"/>
              <a:gd name="f89" fmla="val 1985"/>
              <a:gd name="f90" fmla="val 2489"/>
              <a:gd name="f91" fmla="val 3938"/>
              <a:gd name="f92" fmla="val 4632"/>
              <a:gd name="f93" fmla="val 3686"/>
              <a:gd name="f94" fmla="val 5073"/>
              <a:gd name="f95" fmla="val 5339"/>
              <a:gd name="f96" fmla="val 3496"/>
              <a:gd name="f97" fmla="val 5605"/>
              <a:gd name="f98" fmla="val 3451"/>
              <a:gd name="f99" fmla="val 5865"/>
              <a:gd name="f100" fmla="val 6375"/>
              <a:gd name="f101" fmla="val 6861"/>
              <a:gd name="f102" fmla="val 3625"/>
              <a:gd name="f103" fmla="val 2016"/>
              <a:gd name="f104" fmla="val 5829"/>
              <a:gd name="f105" fmla="val 5420"/>
              <a:gd name="f106" fmla="val 5010"/>
              <a:gd name="f107" fmla="val 315"/>
              <a:gd name="f108" fmla="val 4884"/>
              <a:gd name="f109" fmla="val 725"/>
              <a:gd name="f110" fmla="val 3782"/>
              <a:gd name="f111" fmla="val 2112"/>
              <a:gd name="f112" fmla="val 726"/>
              <a:gd name="f113" fmla="val 2111"/>
              <a:gd name="f114" fmla="val 316"/>
              <a:gd name="f115" fmla="val 5041"/>
              <a:gd name="f116" fmla="val 1"/>
              <a:gd name="f117" fmla="val 5419"/>
              <a:gd name="f118" fmla="val 6270"/>
              <a:gd name="f119" fmla="val 6679"/>
              <a:gd name="f120" fmla="val 7876"/>
              <a:gd name="f121" fmla="val 9578"/>
              <a:gd name="f122" fmla="val 10964"/>
              <a:gd name="f123" fmla="val 5042"/>
              <a:gd name="f124" fmla="val 11342"/>
              <a:gd name="f125" fmla="val 11688"/>
              <a:gd name="f126" fmla="val 6680"/>
              <a:gd name="f127" fmla="val 10965"/>
              <a:gd name="f128" fmla="val 11343"/>
              <a:gd name="f129" fmla="val 6616"/>
              <a:gd name="f130" fmla="val 6617"/>
              <a:gd name="f131" fmla="*/ f0 1 11658"/>
              <a:gd name="f132" fmla="*/ f1 1 11689"/>
              <a:gd name="f133" fmla="+- f4 0 f2"/>
              <a:gd name="f134" fmla="+- f3 0 f2"/>
              <a:gd name="f135" fmla="*/ f134 1 11658"/>
              <a:gd name="f136" fmla="*/ f133 1 11689"/>
              <a:gd name="f137" fmla="*/ f2 1 f135"/>
              <a:gd name="f138" fmla="*/ f3 1 f135"/>
              <a:gd name="f139" fmla="*/ f2 1 f136"/>
              <a:gd name="f140" fmla="*/ f4 1 f136"/>
              <a:gd name="f141" fmla="*/ f137 f131 1"/>
              <a:gd name="f142" fmla="*/ f138 f131 1"/>
              <a:gd name="f143" fmla="*/ f140 f132 1"/>
              <a:gd name="f144" fmla="*/ f139 f13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1" t="f144" r="f142" b="f143"/>
            <a:pathLst>
              <a:path w="11658" h="11689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lnTo>
                  <a:pt x="f8" y="f11"/>
                </a:lnTo>
                <a:cubicBezTo>
                  <a:pt x="f12" y="f11"/>
                  <a:pt x="f13" y="f14"/>
                  <a:pt x="f15" y="f14"/>
                </a:cubicBezTo>
                <a:cubicBezTo>
                  <a:pt x="f16" y="f17"/>
                  <a:pt x="f18" y="f19"/>
                  <a:pt x="f20" y="f21"/>
                </a:cubicBezTo>
                <a:lnTo>
                  <a:pt x="f22" y="f23"/>
                </a:lnTo>
                <a:cubicBezTo>
                  <a:pt x="f24" y="f25"/>
                  <a:pt x="f26" y="f27"/>
                  <a:pt x="f28" y="f29"/>
                </a:cubicBezTo>
                <a:cubicBezTo>
                  <a:pt x="f30" y="f31"/>
                  <a:pt x="f5" y="f32"/>
                  <a:pt x="f22" y="f33"/>
                </a:cubicBezTo>
                <a:lnTo>
                  <a:pt x="f20" y="f34"/>
                </a:lnTo>
                <a:cubicBezTo>
                  <a:pt x="f35" y="f36"/>
                  <a:pt x="f16" y="f37"/>
                  <a:pt x="f15" y="f38"/>
                </a:cubicBezTo>
                <a:cubicBezTo>
                  <a:pt x="f13" y="f38"/>
                  <a:pt x="f12" y="f39"/>
                  <a:pt x="f8" y="f39"/>
                </a:cubicBezTo>
                <a:lnTo>
                  <a:pt x="f8" y="f40"/>
                </a:lnTo>
                <a:cubicBezTo>
                  <a:pt x="f8" y="f41"/>
                  <a:pt x="f7" y="f42"/>
                  <a:pt x="f5" y="f42"/>
                </a:cubicBezTo>
                <a:lnTo>
                  <a:pt x="f43" y="f42"/>
                </a:lnTo>
                <a:cubicBezTo>
                  <a:pt x="f43" y="f44"/>
                  <a:pt x="f45" y="f46"/>
                  <a:pt x="f45" y="f47"/>
                </a:cubicBezTo>
                <a:cubicBezTo>
                  <a:pt x="f48" y="f16"/>
                  <a:pt x="f49" y="f18"/>
                  <a:pt x="f50" y="f20"/>
                </a:cubicBezTo>
                <a:lnTo>
                  <a:pt x="f51" y="f52"/>
                </a:lnTo>
                <a:cubicBezTo>
                  <a:pt x="f53" y="f40"/>
                  <a:pt x="f54" y="f55"/>
                  <a:pt x="f29" y="f56"/>
                </a:cubicBezTo>
                <a:cubicBezTo>
                  <a:pt x="f57" y="f36"/>
                  <a:pt x="f58" y="f59"/>
                  <a:pt x="f60" y="f59"/>
                </a:cubicBezTo>
                <a:cubicBezTo>
                  <a:pt x="f61" y="f59"/>
                  <a:pt x="f62" y="f63"/>
                  <a:pt x="f64" y="f52"/>
                </a:cubicBezTo>
                <a:lnTo>
                  <a:pt x="f21" y="f20"/>
                </a:lnTo>
                <a:cubicBezTo>
                  <a:pt x="f19" y="f65"/>
                  <a:pt x="f66" y="f16"/>
                  <a:pt x="f67" y="f47"/>
                </a:cubicBezTo>
                <a:cubicBezTo>
                  <a:pt x="f67" y="f46"/>
                  <a:pt x="f68" y="f44"/>
                  <a:pt x="f68" y="f42"/>
                </a:cubicBezTo>
                <a:lnTo>
                  <a:pt x="f69" y="f42"/>
                </a:lnTo>
                <a:cubicBezTo>
                  <a:pt x="f9" y="f42"/>
                  <a:pt x="f70" y="f41"/>
                  <a:pt x="f70" y="f40"/>
                </a:cubicBezTo>
                <a:lnTo>
                  <a:pt x="f70" y="f39"/>
                </a:lnTo>
                <a:cubicBezTo>
                  <a:pt x="f71" y="f39"/>
                  <a:pt x="f72" y="f38"/>
                  <a:pt x="f73" y="f38"/>
                </a:cubicBezTo>
                <a:cubicBezTo>
                  <a:pt x="f74" y="f37"/>
                  <a:pt x="f75" y="f36"/>
                  <a:pt x="f76" y="f34"/>
                </a:cubicBezTo>
                <a:lnTo>
                  <a:pt x="f77" y="f33"/>
                </a:lnTo>
                <a:cubicBezTo>
                  <a:pt x="f78" y="f29"/>
                  <a:pt x="f79" y="f27"/>
                  <a:pt x="f80" y="f25"/>
                </a:cubicBezTo>
                <a:cubicBezTo>
                  <a:pt x="f81" y="f82"/>
                  <a:pt x="f69" y="f83"/>
                  <a:pt x="f77" y="f23"/>
                </a:cubicBezTo>
                <a:lnTo>
                  <a:pt x="f76" y="f21"/>
                </a:lnTo>
                <a:cubicBezTo>
                  <a:pt x="f84" y="f19"/>
                  <a:pt x="f74" y="f17"/>
                  <a:pt x="f73" y="f14"/>
                </a:cubicBezTo>
                <a:cubicBezTo>
                  <a:pt x="f72" y="f14"/>
                  <a:pt x="f71" y="f11"/>
                  <a:pt x="f70" y="f11"/>
                </a:cubicBezTo>
                <a:lnTo>
                  <a:pt x="f70" y="f10"/>
                </a:lnTo>
                <a:cubicBezTo>
                  <a:pt x="f70" y="f9"/>
                  <a:pt x="f9" y="f6"/>
                  <a:pt x="f69" y="f6"/>
                </a:cubicBezTo>
                <a:lnTo>
                  <a:pt x="f68" y="f6"/>
                </a:lnTo>
                <a:cubicBezTo>
                  <a:pt x="f68" y="f85"/>
                  <a:pt x="f67" y="f86"/>
                  <a:pt x="f67" y="f87"/>
                </a:cubicBezTo>
                <a:cubicBezTo>
                  <a:pt x="f66" y="f88"/>
                  <a:pt x="f19" y="f89"/>
                  <a:pt x="f21" y="f90"/>
                </a:cubicBezTo>
                <a:lnTo>
                  <a:pt x="f64" y="f91"/>
                </a:lnTo>
                <a:cubicBezTo>
                  <a:pt x="f92" y="f10"/>
                  <a:pt x="f62" y="f93"/>
                  <a:pt x="f94" y="f80"/>
                </a:cubicBezTo>
                <a:cubicBezTo>
                  <a:pt x="f95" y="f96"/>
                  <a:pt x="f97" y="f98"/>
                  <a:pt x="f99" y="f98"/>
                </a:cubicBezTo>
                <a:cubicBezTo>
                  <a:pt x="f100" y="f98"/>
                  <a:pt x="f101" y="f102"/>
                  <a:pt x="f51" y="f91"/>
                </a:cubicBezTo>
                <a:lnTo>
                  <a:pt x="f50" y="f90"/>
                </a:lnTo>
                <a:cubicBezTo>
                  <a:pt x="f49" y="f103"/>
                  <a:pt x="f48" y="f88"/>
                  <a:pt x="f45" y="f87"/>
                </a:cubicBezTo>
                <a:cubicBezTo>
                  <a:pt x="f45" y="f86"/>
                  <a:pt x="f43" y="f85"/>
                  <a:pt x="f43" y="f6"/>
                </a:cubicBezTo>
                <a:close/>
                <a:moveTo>
                  <a:pt x="f104" y="f2"/>
                </a:moveTo>
                <a:cubicBezTo>
                  <a:pt x="f105" y="f2"/>
                  <a:pt x="f106" y="f107"/>
                  <a:pt x="f108" y="f109"/>
                </a:cubicBezTo>
                <a:lnTo>
                  <a:pt x="f110" y="f109"/>
                </a:lnTo>
                <a:cubicBezTo>
                  <a:pt x="f111" y="f109"/>
                  <a:pt x="f112" y="f113"/>
                  <a:pt x="f112" y="f10"/>
                </a:cubicBezTo>
                <a:lnTo>
                  <a:pt x="f112" y="f11"/>
                </a:lnTo>
                <a:cubicBezTo>
                  <a:pt x="f114" y="f115"/>
                  <a:pt x="f116" y="f117"/>
                  <a:pt x="f116" y="f104"/>
                </a:cubicBezTo>
                <a:cubicBezTo>
                  <a:pt x="f116" y="f118"/>
                  <a:pt x="f114" y="f119"/>
                  <a:pt x="f112" y="f43"/>
                </a:cubicBezTo>
                <a:lnTo>
                  <a:pt x="f112" y="f120"/>
                </a:lnTo>
                <a:cubicBezTo>
                  <a:pt x="f112" y="f121"/>
                  <a:pt x="f111" y="f122"/>
                  <a:pt x="f110" y="f122"/>
                </a:cubicBezTo>
                <a:lnTo>
                  <a:pt x="f108" y="f122"/>
                </a:lnTo>
                <a:cubicBezTo>
                  <a:pt x="f123" y="f124"/>
                  <a:pt x="f105" y="f125"/>
                  <a:pt x="f104" y="f125"/>
                </a:cubicBezTo>
                <a:cubicBezTo>
                  <a:pt x="f118" y="f125"/>
                  <a:pt x="f126" y="f124"/>
                  <a:pt x="f43" y="f122"/>
                </a:cubicBezTo>
                <a:lnTo>
                  <a:pt x="f5" y="f122"/>
                </a:lnTo>
                <a:cubicBezTo>
                  <a:pt x="f121" y="f122"/>
                  <a:pt x="f127" y="f121"/>
                  <a:pt x="f127" y="f120"/>
                </a:cubicBezTo>
                <a:lnTo>
                  <a:pt x="f127" y="f43"/>
                </a:lnTo>
                <a:cubicBezTo>
                  <a:pt x="f128" y="f129"/>
                  <a:pt x="f3" y="f118"/>
                  <a:pt x="f3" y="f104"/>
                </a:cubicBezTo>
                <a:cubicBezTo>
                  <a:pt x="f3" y="f117"/>
                  <a:pt x="f128" y="f25"/>
                  <a:pt x="f127" y="f11"/>
                </a:cubicBezTo>
                <a:lnTo>
                  <a:pt x="f127" y="f10"/>
                </a:lnTo>
                <a:cubicBezTo>
                  <a:pt x="f127" y="f113"/>
                  <a:pt x="f121" y="f109"/>
                  <a:pt x="f5" y="f109"/>
                </a:cubicBezTo>
                <a:lnTo>
                  <a:pt x="f43" y="f109"/>
                </a:lnTo>
                <a:cubicBezTo>
                  <a:pt x="f130" y="f107"/>
                  <a:pt x="f118" y="f2"/>
                  <a:pt x="f104" y="f2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73" tIns="68573" rIns="68573" bIns="68573" anchor="ctr" anchorCtr="0" compatLnSpc="1">
            <a:noAutofit/>
          </a:bodyPr>
          <a:lstStyle/>
          <a:p>
            <a:pPr defTabSz="914357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050" kern="0">
              <a:solidFill>
                <a:srgbClr val="000000"/>
              </a:solidFill>
              <a:latin typeface="Arial"/>
              <a:ea typeface="Arial"/>
              <a:cs typeface="B Nazanin" panose="00000700000000000000" pitchFamily="2" charset="-78"/>
            </a:endParaRPr>
          </a:p>
        </p:txBody>
      </p:sp>
      <p:grpSp>
        <p:nvGrpSpPr>
          <p:cNvPr id="102" name="Google Shape;6862;p88">
            <a:extLst>
              <a:ext uri="{FF2B5EF4-FFF2-40B4-BE49-F238E27FC236}">
                <a16:creationId xmlns:a16="http://schemas.microsoft.com/office/drawing/2014/main" id="{09710B5A-D673-098A-BB89-32995FE4DE2E}"/>
              </a:ext>
            </a:extLst>
          </p:cNvPr>
          <p:cNvGrpSpPr/>
          <p:nvPr/>
        </p:nvGrpSpPr>
        <p:grpSpPr>
          <a:xfrm>
            <a:off x="3838304" y="1673640"/>
            <a:ext cx="460830" cy="449226"/>
            <a:chOff x="6543583" y="2275182"/>
            <a:chExt cx="614440" cy="598968"/>
          </a:xfrm>
          <a:solidFill>
            <a:srgbClr val="C00000"/>
          </a:solidFill>
        </p:grpSpPr>
        <p:sp>
          <p:nvSpPr>
            <p:cNvPr id="103" name="Google Shape;6863;p88">
              <a:extLst>
                <a:ext uri="{FF2B5EF4-FFF2-40B4-BE49-F238E27FC236}">
                  <a16:creationId xmlns:a16="http://schemas.microsoft.com/office/drawing/2014/main" id="{CADFC747-534F-E3A4-D901-9560161F7ED2}"/>
                </a:ext>
              </a:extLst>
            </p:cNvPr>
            <p:cNvSpPr/>
            <p:nvPr/>
          </p:nvSpPr>
          <p:spPr>
            <a:xfrm>
              <a:off x="6543583" y="2278291"/>
              <a:ext cx="614440" cy="59585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067"/>
                <a:gd name="f4" fmla="val 11702"/>
                <a:gd name="f5" fmla="val 2558"/>
                <a:gd name="f6" fmla="val 2357"/>
                <a:gd name="f7" fmla="val 2155"/>
                <a:gd name="f8" fmla="val 24"/>
                <a:gd name="f9" fmla="val 1954"/>
                <a:gd name="f10" fmla="val 70"/>
                <a:gd name="f11" fmla="val 1828"/>
                <a:gd name="f12" fmla="val 102"/>
                <a:gd name="f13" fmla="val 1733"/>
                <a:gd name="f14" fmla="val 196"/>
                <a:gd name="f15" fmla="val 1702"/>
                <a:gd name="f16" fmla="val 322"/>
                <a:gd name="f17" fmla="val 1670"/>
                <a:gd name="f18" fmla="val 448"/>
                <a:gd name="f19" fmla="val 543"/>
                <a:gd name="f20" fmla="val 1796"/>
                <a:gd name="f21" fmla="val 637"/>
                <a:gd name="f22" fmla="val 2679"/>
                <a:gd name="f23" fmla="val 1551"/>
                <a:gd name="f24" fmla="val 2962"/>
                <a:gd name="f25" fmla="val 1803"/>
                <a:gd name="f26" fmla="val 2244"/>
                <a:gd name="f27" fmla="val 2528"/>
                <a:gd name="f28" fmla="val 2553"/>
                <a:gd name="f29" fmla="val 2669"/>
                <a:gd name="f30" fmla="val 2379"/>
                <a:gd name="f31" fmla="val 2740"/>
                <a:gd name="f32" fmla="val 2202"/>
                <a:gd name="f33" fmla="val 2025"/>
                <a:gd name="f34" fmla="val 1844"/>
                <a:gd name="f35" fmla="val 788"/>
                <a:gd name="f36" fmla="val 1614"/>
                <a:gd name="f37" fmla="val 744"/>
                <a:gd name="f38" fmla="val 1569"/>
                <a:gd name="f39" fmla="val 668"/>
                <a:gd name="f40" fmla="val 1525"/>
                <a:gd name="f41" fmla="val 582"/>
                <a:gd name="f42" fmla="val 547"/>
                <a:gd name="f43" fmla="val 510"/>
                <a:gd name="f44" fmla="val 1532"/>
                <a:gd name="f45" fmla="val 473"/>
                <a:gd name="f46" fmla="val 347"/>
                <a:gd name="f47" fmla="val 1582"/>
                <a:gd name="f48" fmla="val 284"/>
                <a:gd name="f49" fmla="val 1645"/>
                <a:gd name="f50" fmla="val 253"/>
                <a:gd name="f51" fmla="val 1771"/>
                <a:gd name="f52" fmla="val 1"/>
                <a:gd name="f53" fmla="val 2591"/>
                <a:gd name="f54" fmla="val 3473"/>
                <a:gd name="f55" fmla="val 883"/>
                <a:gd name="f56" fmla="val 4103"/>
                <a:gd name="f57" fmla="val 1366"/>
                <a:gd name="f58" fmla="val 4494"/>
                <a:gd name="f59" fmla="val 1932"/>
                <a:gd name="f60" fmla="val 4750"/>
                <a:gd name="f61" fmla="val 2619"/>
                <a:gd name="f62" fmla="val 2874"/>
                <a:gd name="f63" fmla="val 3145"/>
                <a:gd name="f64" fmla="val 4715"/>
                <a:gd name="f65" fmla="val 3435"/>
                <a:gd name="f66" fmla="val 4638"/>
                <a:gd name="f67" fmla="val 7247"/>
                <a:gd name="f68" fmla="val 8482"/>
                <a:gd name="f69" fmla="val 6963"/>
                <a:gd name="f70" fmla="val 9522"/>
                <a:gd name="f71" fmla="val 7215"/>
                <a:gd name="f72" fmla="val 10372"/>
                <a:gd name="f73" fmla="val 7814"/>
                <a:gd name="f74" fmla="val 10971"/>
                <a:gd name="f75" fmla="val 8291"/>
                <a:gd name="f76" fmla="val 11472"/>
                <a:gd name="f77" fmla="val 8895"/>
                <a:gd name="f78" fmla="val 9516"/>
                <a:gd name="f79" fmla="val 9714"/>
                <a:gd name="f80" fmla="val 9915"/>
                <a:gd name="f81" fmla="val 11678"/>
                <a:gd name="f82" fmla="val 10114"/>
                <a:gd name="f83" fmla="val 11632"/>
                <a:gd name="f84" fmla="val 10240"/>
                <a:gd name="f85" fmla="val 11569"/>
                <a:gd name="f86" fmla="val 10334"/>
                <a:gd name="f87" fmla="val 11506"/>
                <a:gd name="f88" fmla="val 10366"/>
                <a:gd name="f89" fmla="val 11380"/>
                <a:gd name="f90" fmla="val 10397"/>
                <a:gd name="f91" fmla="val 11254"/>
                <a:gd name="f92" fmla="val 11128"/>
                <a:gd name="f93" fmla="val 10271"/>
                <a:gd name="f94" fmla="val 11065"/>
                <a:gd name="f95" fmla="val 9389"/>
                <a:gd name="f96" fmla="val 10152"/>
                <a:gd name="f97" fmla="val 9106"/>
                <a:gd name="f98" fmla="val 9868"/>
                <a:gd name="f99" fmla="val 9459"/>
                <a:gd name="f100" fmla="val 9175"/>
                <a:gd name="f101" fmla="val 9515"/>
                <a:gd name="f102" fmla="val 9033"/>
                <a:gd name="f103" fmla="val 9688"/>
                <a:gd name="f104" fmla="val 8962"/>
                <a:gd name="f105" fmla="val 9866"/>
                <a:gd name="f106" fmla="val 10043"/>
                <a:gd name="f107" fmla="val 10224"/>
                <a:gd name="f108" fmla="val 11279"/>
                <a:gd name="f109" fmla="val 10089"/>
                <a:gd name="f110" fmla="val 11326"/>
                <a:gd name="f111" fmla="val 10135"/>
                <a:gd name="f112" fmla="val 11405"/>
                <a:gd name="f113" fmla="val 10164"/>
                <a:gd name="f114" fmla="val 11494"/>
                <a:gd name="f115" fmla="val 11527"/>
                <a:gd name="f116" fmla="val 11561"/>
                <a:gd name="f117" fmla="val 10160"/>
                <a:gd name="f118" fmla="val 11594"/>
                <a:gd name="f119" fmla="val 11720"/>
                <a:gd name="f120" fmla="val 10120"/>
                <a:gd name="f121" fmla="val 11783"/>
                <a:gd name="f122" fmla="val 10026"/>
                <a:gd name="f123" fmla="val 11815"/>
                <a:gd name="f124" fmla="val 9931"/>
                <a:gd name="f125" fmla="val 9081"/>
                <a:gd name="f126" fmla="val 8230"/>
                <a:gd name="f127" fmla="val 11185"/>
                <a:gd name="f128" fmla="val 7600"/>
                <a:gd name="f129" fmla="val 10778"/>
                <a:gd name="f130" fmla="val 7170"/>
                <a:gd name="f131" fmla="val 6903"/>
                <a:gd name="f132" fmla="val 9537"/>
                <a:gd name="f133" fmla="val 9266"/>
                <a:gd name="f134" fmla="val 8975"/>
                <a:gd name="f135" fmla="val 6944"/>
                <a:gd name="f136" fmla="val 8665"/>
                <a:gd name="f137" fmla="val 7033"/>
                <a:gd name="f138" fmla="val 4852"/>
                <a:gd name="f139" fmla="val 3221"/>
                <a:gd name="f140" fmla="val 4884"/>
                <a:gd name="f141" fmla="val 3032"/>
                <a:gd name="f142" fmla="val 5136"/>
                <a:gd name="f143" fmla="val 2213"/>
                <a:gd name="f144" fmla="val 1330"/>
                <a:gd name="f145" fmla="val 4254"/>
                <a:gd name="f146" fmla="val 700"/>
                <a:gd name="f147" fmla="val 3778"/>
                <a:gd name="f148" fmla="val 225"/>
                <a:gd name="f149" fmla="val 3177"/>
                <a:gd name="f150" fmla="*/ f0 1 12067"/>
                <a:gd name="f151" fmla="*/ f1 1 11702"/>
                <a:gd name="f152" fmla="+- f4 0 f2"/>
                <a:gd name="f153" fmla="+- f3 0 f2"/>
                <a:gd name="f154" fmla="*/ f153 1 12067"/>
                <a:gd name="f155" fmla="*/ f152 1 11702"/>
                <a:gd name="f156" fmla="*/ f2 1 f154"/>
                <a:gd name="f157" fmla="*/ f3 1 f154"/>
                <a:gd name="f158" fmla="*/ f2 1 f155"/>
                <a:gd name="f159" fmla="*/ f4 1 f155"/>
                <a:gd name="f160" fmla="*/ f156 f150 1"/>
                <a:gd name="f161" fmla="*/ f157 f150 1"/>
                <a:gd name="f162" fmla="*/ f159 f151 1"/>
                <a:gd name="f163" fmla="*/ f158 f15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60" t="f163" r="f161" b="f162"/>
              <a:pathLst>
                <a:path w="12067" h="11702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5" y="f19"/>
                    <a:pt x="f20" y="f21"/>
                  </a:cubicBezTo>
                  <a:lnTo>
                    <a:pt x="f22" y="f23"/>
                  </a:lnTo>
                  <a:cubicBezTo>
                    <a:pt x="f24" y="f25"/>
                    <a:pt x="f24" y="f26"/>
                    <a:pt x="f22" y="f27"/>
                  </a:cubicBezTo>
                  <a:cubicBezTo>
                    <a:pt x="f28" y="f29"/>
                    <a:pt x="f30" y="f31"/>
                    <a:pt x="f32" y="f31"/>
                  </a:cubicBezTo>
                  <a:cubicBezTo>
                    <a:pt x="f33" y="f31"/>
                    <a:pt x="f34" y="f29"/>
                    <a:pt x="f15" y="f27"/>
                  </a:cubicBezTo>
                  <a:lnTo>
                    <a:pt x="f35" y="f36"/>
                  </a:lnTo>
                  <a:cubicBezTo>
                    <a:pt x="f37" y="f38"/>
                    <a:pt x="f39" y="f40"/>
                    <a:pt x="f41" y="f40"/>
                  </a:cubicBezTo>
                  <a:cubicBezTo>
                    <a:pt x="f42" y="f40"/>
                    <a:pt x="f43" y="f44"/>
                    <a:pt x="f45" y="f23"/>
                  </a:cubicBezTo>
                  <a:cubicBezTo>
                    <a:pt x="f46" y="f47"/>
                    <a:pt x="f48" y="f49"/>
                    <a:pt x="f50" y="f51"/>
                  </a:cubicBezTo>
                  <a:cubicBezTo>
                    <a:pt x="f52" y="f53"/>
                    <a:pt x="f50" y="f54"/>
                    <a:pt x="f55" y="f56"/>
                  </a:cubicBezTo>
                  <a:cubicBezTo>
                    <a:pt x="f57" y="f58"/>
                    <a:pt x="f59" y="f60"/>
                    <a:pt x="f61" y="f60"/>
                  </a:cubicBezTo>
                  <a:cubicBezTo>
                    <a:pt x="f62" y="f60"/>
                    <a:pt x="f63" y="f64"/>
                    <a:pt x="f65" y="f66"/>
                  </a:cubicBezTo>
                  <a:lnTo>
                    <a:pt x="f67" y="f68"/>
                  </a:lnTo>
                  <a:cubicBezTo>
                    <a:pt x="f69" y="f70"/>
                    <a:pt x="f71" y="f72"/>
                    <a:pt x="f73" y="f74"/>
                  </a:cubicBezTo>
                  <a:cubicBezTo>
                    <a:pt x="f75" y="f76"/>
                    <a:pt x="f77" y="f4"/>
                    <a:pt x="f78" y="f4"/>
                  </a:cubicBezTo>
                  <a:cubicBezTo>
                    <a:pt x="f79" y="f4"/>
                    <a:pt x="f80" y="f81"/>
                    <a:pt x="f82" y="f83"/>
                  </a:cubicBezTo>
                  <a:cubicBezTo>
                    <a:pt x="f84" y="f85"/>
                    <a:pt x="f86" y="f87"/>
                    <a:pt x="f88" y="f89"/>
                  </a:cubicBezTo>
                  <a:cubicBezTo>
                    <a:pt x="f90" y="f91"/>
                    <a:pt x="f88" y="f92"/>
                    <a:pt x="f93" y="f94"/>
                  </a:cubicBezTo>
                  <a:lnTo>
                    <a:pt x="f95" y="f96"/>
                  </a:lnTo>
                  <a:cubicBezTo>
                    <a:pt x="f97" y="f98"/>
                    <a:pt x="f97" y="f99"/>
                    <a:pt x="f95" y="f100"/>
                  </a:cubicBezTo>
                  <a:cubicBezTo>
                    <a:pt x="f101" y="f102"/>
                    <a:pt x="f103" y="f104"/>
                    <a:pt x="f105" y="f104"/>
                  </a:cubicBezTo>
                  <a:cubicBezTo>
                    <a:pt x="f106" y="f104"/>
                    <a:pt x="f107" y="f102"/>
                    <a:pt x="f88" y="f100"/>
                  </a:cubicBezTo>
                  <a:lnTo>
                    <a:pt x="f108" y="f109"/>
                  </a:lnTo>
                  <a:cubicBezTo>
                    <a:pt x="f110" y="f111"/>
                    <a:pt x="f112" y="f113"/>
                    <a:pt x="f114" y="f113"/>
                  </a:cubicBezTo>
                  <a:cubicBezTo>
                    <a:pt x="f115" y="f113"/>
                    <a:pt x="f116" y="f117"/>
                    <a:pt x="f118" y="f96"/>
                  </a:cubicBezTo>
                  <a:cubicBezTo>
                    <a:pt x="f119" y="f120"/>
                    <a:pt x="f121" y="f122"/>
                    <a:pt x="f123" y="f124"/>
                  </a:cubicBezTo>
                  <a:cubicBezTo>
                    <a:pt x="f3" y="f125"/>
                    <a:pt x="f123" y="f126"/>
                    <a:pt x="f127" y="f128"/>
                  </a:cubicBezTo>
                  <a:cubicBezTo>
                    <a:pt x="f129" y="f130"/>
                    <a:pt x="f107" y="f131"/>
                    <a:pt x="f132" y="f131"/>
                  </a:cubicBezTo>
                  <a:cubicBezTo>
                    <a:pt x="f133" y="f131"/>
                    <a:pt x="f134" y="f135"/>
                    <a:pt x="f136" y="f137"/>
                  </a:cubicBezTo>
                  <a:lnTo>
                    <a:pt x="f138" y="f139"/>
                  </a:lnTo>
                  <a:lnTo>
                    <a:pt x="f140" y="f141"/>
                  </a:lnTo>
                  <a:cubicBezTo>
                    <a:pt x="f142" y="f143"/>
                    <a:pt x="f140" y="f144"/>
                    <a:pt x="f145" y="f146"/>
                  </a:cubicBezTo>
                  <a:cubicBezTo>
                    <a:pt x="f147" y="f148"/>
                    <a:pt x="f149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04" name="Google Shape;6864;p88">
              <a:extLst>
                <a:ext uri="{FF2B5EF4-FFF2-40B4-BE49-F238E27FC236}">
                  <a16:creationId xmlns:a16="http://schemas.microsoft.com/office/drawing/2014/main" id="{CE4E6565-3F4F-01F4-48B0-EA080DC0F5F2}"/>
                </a:ext>
              </a:extLst>
            </p:cNvPr>
            <p:cNvSpPr/>
            <p:nvPr/>
          </p:nvSpPr>
          <p:spPr>
            <a:xfrm>
              <a:off x="6545202" y="2586673"/>
              <a:ext cx="293595" cy="2863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766"/>
                <a:gd name="f4" fmla="val 5624"/>
                <a:gd name="f5" fmla="val 4080"/>
                <a:gd name="f6" fmla="val 1504"/>
                <a:gd name="f7" fmla="val 4167"/>
                <a:gd name="f8" fmla="val 4253"/>
                <a:gd name="f9" fmla="val 1528"/>
                <a:gd name="f10" fmla="val 4316"/>
                <a:gd name="f11" fmla="val 1575"/>
                <a:gd name="f12" fmla="val 4442"/>
                <a:gd name="f13" fmla="val 1701"/>
                <a:gd name="f14" fmla="val 1953"/>
                <a:gd name="f15" fmla="val 2048"/>
                <a:gd name="f16" fmla="val 2205"/>
                <a:gd name="f17" fmla="val 4159"/>
                <a:gd name="f18" fmla="val 2158"/>
                <a:gd name="f19" fmla="val 4206"/>
                <a:gd name="f20" fmla="val 2072"/>
                <a:gd name="f21" fmla="val 4230"/>
                <a:gd name="f22" fmla="val 1985"/>
                <a:gd name="f23" fmla="val 1898"/>
                <a:gd name="f24" fmla="val 1812"/>
                <a:gd name="f25" fmla="val 1764"/>
                <a:gd name="f26" fmla="val 1638"/>
                <a:gd name="f27" fmla="val 4033"/>
                <a:gd name="f28" fmla="val 3781"/>
                <a:gd name="f29" fmla="val 3686"/>
                <a:gd name="f30" fmla="val 3844"/>
                <a:gd name="f31" fmla="val 3907"/>
                <a:gd name="f32" fmla="val 3993"/>
                <a:gd name="f33" fmla="val 567"/>
                <a:gd name="f34" fmla="val 3277"/>
                <a:gd name="f35" fmla="val 4694"/>
                <a:gd name="f36" fmla="val 5198"/>
                <a:gd name="f37" fmla="val 835"/>
                <a:gd name="f38" fmla="val 5482"/>
                <a:gd name="f39" fmla="val 1189"/>
                <a:gd name="f40" fmla="val 1540"/>
                <a:gd name="f41" fmla="val 1890"/>
                <a:gd name="f42" fmla="val 2237"/>
                <a:gd name="f43" fmla="val 2489"/>
                <a:gd name="f44" fmla="*/ f0 1 5766"/>
                <a:gd name="f45" fmla="*/ f1 1 5624"/>
                <a:gd name="f46" fmla="+- f4 0 f2"/>
                <a:gd name="f47" fmla="+- f3 0 f2"/>
                <a:gd name="f48" fmla="*/ f47 1 5766"/>
                <a:gd name="f49" fmla="*/ f46 1 5624"/>
                <a:gd name="f50" fmla="*/ f2 1 f48"/>
                <a:gd name="f51" fmla="*/ f3 1 f48"/>
                <a:gd name="f52" fmla="*/ f2 1 f49"/>
                <a:gd name="f53" fmla="*/ f4 1 f49"/>
                <a:gd name="f54" fmla="*/ f50 f44 1"/>
                <a:gd name="f55" fmla="*/ f51 f44 1"/>
                <a:gd name="f56" fmla="*/ f53 f45 1"/>
                <a:gd name="f57" fmla="*/ f52 f4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4" t="f57" r="f55" b="f56"/>
              <a:pathLst>
                <a:path w="5766" h="562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lnTo>
                    <a:pt x="f16" y="f17"/>
                  </a:lnTo>
                  <a:cubicBezTo>
                    <a:pt x="f18" y="f19"/>
                    <a:pt x="f20" y="f21"/>
                    <a:pt x="f22" y="f21"/>
                  </a:cubicBezTo>
                  <a:cubicBezTo>
                    <a:pt x="f23" y="f21"/>
                    <a:pt x="f24" y="f19"/>
                    <a:pt x="f25" y="f17"/>
                  </a:cubicBezTo>
                  <a:cubicBezTo>
                    <a:pt x="f26" y="f27"/>
                    <a:pt x="f26" y="f28"/>
                    <a:pt x="f25" y="f29"/>
                  </a:cubicBezTo>
                  <a:lnTo>
                    <a:pt x="f30" y="f11"/>
                  </a:lnTo>
                  <a:cubicBezTo>
                    <a:pt x="f31" y="f9"/>
                    <a:pt x="f32" y="f6"/>
                    <a:pt x="f5" y="f6"/>
                  </a:cubicBezTo>
                  <a:close/>
                  <a:moveTo>
                    <a:pt x="f30" y="f2"/>
                  </a:moveTo>
                  <a:lnTo>
                    <a:pt x="f33" y="f34"/>
                  </a:lnTo>
                  <a:cubicBezTo>
                    <a:pt x="f2" y="f30"/>
                    <a:pt x="f2" y="f35"/>
                    <a:pt x="f33" y="f36"/>
                  </a:cubicBezTo>
                  <a:cubicBezTo>
                    <a:pt x="f37" y="f38"/>
                    <a:pt x="f39" y="f4"/>
                    <a:pt x="f40" y="f4"/>
                  </a:cubicBezTo>
                  <a:cubicBezTo>
                    <a:pt x="f41" y="f4"/>
                    <a:pt x="f42" y="f38"/>
                    <a:pt x="f43" y="f36"/>
                  </a:cubicBezTo>
                  <a:lnTo>
                    <a:pt x="f3" y="f14"/>
                  </a:lnTo>
                  <a:lnTo>
                    <a:pt x="f30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05" name="Google Shape;6865;p88">
              <a:extLst>
                <a:ext uri="{FF2B5EF4-FFF2-40B4-BE49-F238E27FC236}">
                  <a16:creationId xmlns:a16="http://schemas.microsoft.com/office/drawing/2014/main" id="{066F53B0-5E04-D0F1-1A14-8B80FECECD1E}"/>
                </a:ext>
              </a:extLst>
            </p:cNvPr>
            <p:cNvSpPr/>
            <p:nvPr/>
          </p:nvSpPr>
          <p:spPr>
            <a:xfrm>
              <a:off x="6888504" y="2275182"/>
              <a:ext cx="263100" cy="26015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167"/>
                <a:gd name="f4" fmla="val 5109"/>
                <a:gd name="f5" fmla="val 4249"/>
                <a:gd name="f6" fmla="val 1"/>
                <a:gd name="f7" fmla="val 4179"/>
                <a:gd name="f8" fmla="val 4106"/>
                <a:gd name="f9" fmla="val 24"/>
                <a:gd name="f10" fmla="val 4033"/>
                <a:gd name="f11" fmla="val 68"/>
                <a:gd name="f12" fmla="val 2206"/>
                <a:gd name="f13" fmla="val 1171"/>
                <a:gd name="f14" fmla="val 2017"/>
                <a:gd name="f15" fmla="val 1265"/>
                <a:gd name="f16" fmla="val 1985"/>
                <a:gd name="f17" fmla="val 1549"/>
                <a:gd name="f18" fmla="val 2143"/>
                <a:gd name="f19" fmla="val 1706"/>
                <a:gd name="f20" fmla="val 2300"/>
                <a:gd name="f21" fmla="val 1864"/>
                <a:gd name="f22" fmla="val 4164"/>
                <a:gd name="f23" fmla="val 945"/>
                <a:gd name="f24" fmla="val 3245"/>
                <a:gd name="f25" fmla="val 2809"/>
                <a:gd name="f26" fmla="val 3434"/>
                <a:gd name="f27" fmla="val 2998"/>
                <a:gd name="f28" fmla="val 3502"/>
                <a:gd name="f29" fmla="val 3066"/>
                <a:gd name="f30" fmla="val 3594"/>
                <a:gd name="f31" fmla="val 3099"/>
                <a:gd name="f32" fmla="val 3684"/>
                <a:gd name="f33" fmla="val 3802"/>
                <a:gd name="f34" fmla="val 3916"/>
                <a:gd name="f35" fmla="val 3042"/>
                <a:gd name="f36" fmla="val 3970"/>
                <a:gd name="f37" fmla="val 2935"/>
                <a:gd name="f38" fmla="val 5073"/>
                <a:gd name="f39" fmla="val 1108"/>
                <a:gd name="f40" fmla="val 1013"/>
                <a:gd name="f41" fmla="val 793"/>
                <a:gd name="f42" fmla="val 5041"/>
                <a:gd name="f43" fmla="val 698"/>
                <a:gd name="f44" fmla="val 4474"/>
                <a:gd name="f45" fmla="val 100"/>
                <a:gd name="f46" fmla="val 4406"/>
                <a:gd name="f47" fmla="val 32"/>
                <a:gd name="f48" fmla="val 4330"/>
                <a:gd name="f49" fmla="*/ f0 1 5167"/>
                <a:gd name="f50" fmla="*/ f1 1 5109"/>
                <a:gd name="f51" fmla="+- f4 0 f2"/>
                <a:gd name="f52" fmla="+- f3 0 f2"/>
                <a:gd name="f53" fmla="*/ f52 1 5167"/>
                <a:gd name="f54" fmla="*/ f51 1 5109"/>
                <a:gd name="f55" fmla="*/ f2 1 f53"/>
                <a:gd name="f56" fmla="*/ f3 1 f53"/>
                <a:gd name="f57" fmla="*/ f2 1 f54"/>
                <a:gd name="f58" fmla="*/ f4 1 f54"/>
                <a:gd name="f59" fmla="*/ f55 f49 1"/>
                <a:gd name="f60" fmla="*/ f56 f49 1"/>
                <a:gd name="f61" fmla="*/ f58 f50 1"/>
                <a:gd name="f62" fmla="*/ f57 f5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9" t="f62" r="f60" b="f61"/>
              <a:pathLst>
                <a:path w="5167" h="5109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14" y="f15"/>
                    <a:pt x="f16" y="f17"/>
                    <a:pt x="f18" y="f19"/>
                  </a:cubicBezTo>
                  <a:lnTo>
                    <a:pt x="f20" y="f21"/>
                  </a:lnTo>
                  <a:lnTo>
                    <a:pt x="f2" y="f22"/>
                  </a:lnTo>
                  <a:lnTo>
                    <a:pt x="f23" y="f4"/>
                  </a:lnTo>
                  <a:lnTo>
                    <a:pt x="f24" y="f25"/>
                  </a:lnTo>
                  <a:lnTo>
                    <a:pt x="f26" y="f27"/>
                  </a:lnTo>
                  <a:cubicBezTo>
                    <a:pt x="f28" y="f29"/>
                    <a:pt x="f30" y="f31"/>
                    <a:pt x="f32" y="f31"/>
                  </a:cubicBezTo>
                  <a:cubicBezTo>
                    <a:pt x="f33" y="f31"/>
                    <a:pt x="f34" y="f35"/>
                    <a:pt x="f36" y="f37"/>
                  </a:cubicBezTo>
                  <a:lnTo>
                    <a:pt x="f38" y="f39"/>
                  </a:lnTo>
                  <a:cubicBezTo>
                    <a:pt x="f3" y="f40"/>
                    <a:pt x="f3" y="f41"/>
                    <a:pt x="f42" y="f43"/>
                  </a:cubicBezTo>
                  <a:lnTo>
                    <a:pt x="f44" y="f45"/>
                  </a:lnTo>
                  <a:cubicBezTo>
                    <a:pt x="f46" y="f47"/>
                    <a:pt x="f48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06" name="Google Shape;6913;p88">
            <a:extLst>
              <a:ext uri="{FF2B5EF4-FFF2-40B4-BE49-F238E27FC236}">
                <a16:creationId xmlns:a16="http://schemas.microsoft.com/office/drawing/2014/main" id="{AADFC3F6-5A8F-B7F5-ECD9-3DCCFAF3874E}"/>
              </a:ext>
            </a:extLst>
          </p:cNvPr>
          <p:cNvGrpSpPr/>
          <p:nvPr/>
        </p:nvGrpSpPr>
        <p:grpSpPr>
          <a:xfrm>
            <a:off x="4405989" y="1673853"/>
            <a:ext cx="450022" cy="448808"/>
            <a:chOff x="7300496" y="2275466"/>
            <a:chExt cx="600029" cy="598410"/>
          </a:xfrm>
          <a:solidFill>
            <a:srgbClr val="C00000"/>
          </a:solidFill>
        </p:grpSpPr>
        <p:sp>
          <p:nvSpPr>
            <p:cNvPr id="107" name="Google Shape;6914;p88">
              <a:extLst>
                <a:ext uri="{FF2B5EF4-FFF2-40B4-BE49-F238E27FC236}">
                  <a16:creationId xmlns:a16="http://schemas.microsoft.com/office/drawing/2014/main" id="{58F8CDDB-69D3-8802-9354-EF9773BEA96C}"/>
                </a:ext>
              </a:extLst>
            </p:cNvPr>
            <p:cNvSpPr/>
            <p:nvPr/>
          </p:nvSpPr>
          <p:spPr>
            <a:xfrm>
              <a:off x="7300496" y="2275466"/>
              <a:ext cx="600029" cy="59841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784"/>
                <a:gd name="f4" fmla="val 11752"/>
                <a:gd name="f5" fmla="val 5199"/>
                <a:gd name="f6" fmla="val 1"/>
                <a:gd name="f7" fmla="val 5042"/>
                <a:gd name="f8" fmla="val 4916"/>
                <a:gd name="f9" fmla="val 127"/>
                <a:gd name="f10" fmla="val 4884"/>
                <a:gd name="f11" fmla="val 284"/>
                <a:gd name="f12" fmla="val 4727"/>
                <a:gd name="f13" fmla="val 883"/>
                <a:gd name="f14" fmla="val 4191"/>
                <a:gd name="f15" fmla="val 977"/>
                <a:gd name="f16" fmla="val 3655"/>
                <a:gd name="f17" fmla="val 1229"/>
                <a:gd name="f18" fmla="val 3151"/>
                <a:gd name="f19" fmla="val 1513"/>
                <a:gd name="f20" fmla="val 2647"/>
                <a:gd name="f21" fmla="val 2599"/>
                <a:gd name="f22" fmla="val 1205"/>
                <a:gd name="f23" fmla="val 2542"/>
                <a:gd name="f24" fmla="val 1195"/>
                <a:gd name="f25" fmla="val 2482"/>
                <a:gd name="f26" fmla="val 2386"/>
                <a:gd name="f27" fmla="val 2284"/>
                <a:gd name="f28" fmla="val 1222"/>
                <a:gd name="f29" fmla="val 2206"/>
                <a:gd name="f30" fmla="val 1261"/>
                <a:gd name="f31" fmla="val 1135"/>
                <a:gd name="f32" fmla="val 2332"/>
                <a:gd name="f33" fmla="val 2490"/>
                <a:gd name="f34" fmla="val 1230"/>
                <a:gd name="f35" fmla="val 1198"/>
                <a:gd name="f36" fmla="val 3624"/>
                <a:gd name="f37" fmla="val 978"/>
                <a:gd name="f38" fmla="val 4726"/>
                <a:gd name="f39" fmla="val 4947"/>
                <a:gd name="f40" fmla="val 5041"/>
                <a:gd name="f41" fmla="val 6585"/>
                <a:gd name="f42" fmla="val 6743"/>
                <a:gd name="f43" fmla="val 6869"/>
                <a:gd name="f44" fmla="val 6900"/>
                <a:gd name="f45" fmla="val 7058"/>
                <a:gd name="f46" fmla="val 946"/>
                <a:gd name="f47" fmla="val 7404"/>
                <a:gd name="f48" fmla="val 1072"/>
                <a:gd name="f49" fmla="val 7782"/>
                <a:gd name="f50" fmla="val 8129"/>
                <a:gd name="f51" fmla="val 1504"/>
                <a:gd name="f52" fmla="val 7854"/>
                <a:gd name="f53" fmla="val 2843"/>
                <a:gd name="f54" fmla="val 6486"/>
                <a:gd name="f55" fmla="val 2841"/>
                <a:gd name="f56" fmla="val 2839"/>
                <a:gd name="f57" fmla="val 6488"/>
                <a:gd name="f58" fmla="val 2836"/>
                <a:gd name="f59" fmla="val 6491"/>
                <a:gd name="f60" fmla="val 6459"/>
                <a:gd name="f61" fmla="val 2805"/>
                <a:gd name="f62" fmla="val 6050"/>
                <a:gd name="f63" fmla="val 5955"/>
                <a:gd name="f64" fmla="val 2773"/>
                <a:gd name="f65" fmla="val 4222"/>
                <a:gd name="f66" fmla="val 5861"/>
                <a:gd name="f67" fmla="val 7562"/>
                <a:gd name="f68" fmla="val 8948"/>
                <a:gd name="f69" fmla="val 5924"/>
                <a:gd name="f70" fmla="val 7499"/>
                <a:gd name="f71" fmla="val 7751"/>
                <a:gd name="f72" fmla="val 8822"/>
                <a:gd name="f73" fmla="val 6113"/>
                <a:gd name="f74" fmla="val 6066"/>
                <a:gd name="f75" fmla="val 5963"/>
                <a:gd name="f76" fmla="val 8956"/>
                <a:gd name="f77" fmla="val 5821"/>
                <a:gd name="f78" fmla="val 5680"/>
                <a:gd name="f79" fmla="val 5499"/>
                <a:gd name="f80" fmla="val 5294"/>
                <a:gd name="f81" fmla="val 8917"/>
                <a:gd name="f82" fmla="val 10523"/>
                <a:gd name="f83" fmla="val 4034"/>
                <a:gd name="f84" fmla="val 10681"/>
                <a:gd name="f85" fmla="val 4349"/>
                <a:gd name="f86" fmla="val 10807"/>
                <a:gd name="f87" fmla="val 10870"/>
                <a:gd name="f88" fmla="val 11468"/>
                <a:gd name="f89" fmla="val 11626"/>
                <a:gd name="f90" fmla="val 6901"/>
                <a:gd name="f91" fmla="val 7594"/>
                <a:gd name="f92" fmla="val 10775"/>
                <a:gd name="f93" fmla="val 8633"/>
                <a:gd name="f94" fmla="val 10240"/>
                <a:gd name="f95" fmla="val 9137"/>
                <a:gd name="f96" fmla="val 9185"/>
                <a:gd name="f97" fmla="val 10547"/>
                <a:gd name="f98" fmla="val 9243"/>
                <a:gd name="f99" fmla="val 10558"/>
                <a:gd name="f100" fmla="val 9302"/>
                <a:gd name="f101" fmla="val 9399"/>
                <a:gd name="f102" fmla="val 9501"/>
                <a:gd name="f103" fmla="val 10531"/>
                <a:gd name="f104" fmla="val 9578"/>
                <a:gd name="f105" fmla="val 10492"/>
                <a:gd name="f106" fmla="val 10524"/>
                <a:gd name="f107" fmla="val 9547"/>
                <a:gd name="f108" fmla="val 10650"/>
                <a:gd name="f109" fmla="val 9421"/>
                <a:gd name="f110" fmla="val 9263"/>
                <a:gd name="f111" fmla="val 10555"/>
                <a:gd name="f112" fmla="val 9106"/>
                <a:gd name="f113" fmla="val 10303"/>
                <a:gd name="f114" fmla="val 8601"/>
                <a:gd name="f115" fmla="val 10618"/>
                <a:gd name="f116" fmla="val 10933"/>
                <a:gd name="f117" fmla="val 7026"/>
                <a:gd name="f118" fmla="val 11500"/>
                <a:gd name="f119" fmla="val 11658"/>
                <a:gd name="f120" fmla="val 6806"/>
                <a:gd name="f121" fmla="val 6711"/>
                <a:gd name="f122" fmla="val 6554"/>
                <a:gd name="f123" fmla="val 5167"/>
                <a:gd name="f124" fmla="val 4915"/>
                <a:gd name="f125" fmla="val 10902"/>
                <a:gd name="f126" fmla="val 3687"/>
                <a:gd name="f127" fmla="val 10272"/>
                <a:gd name="f128" fmla="val 2521"/>
                <a:gd name="f129" fmla="val 10587"/>
                <a:gd name="f130" fmla="val 9509"/>
                <a:gd name="f131" fmla="val 1209"/>
                <a:gd name="f132" fmla="val 9430"/>
                <a:gd name="f133" fmla="val 1185"/>
                <a:gd name="f134" fmla="val 9347"/>
                <a:gd name="f135" fmla="val 9279"/>
                <a:gd name="f136" fmla="val 9208"/>
                <a:gd name="f137" fmla="val 1201"/>
                <a:gd name="f138" fmla="val 8161"/>
                <a:gd name="f139" fmla="*/ f0 1 11784"/>
                <a:gd name="f140" fmla="*/ f1 1 11752"/>
                <a:gd name="f141" fmla="+- f4 0 f2"/>
                <a:gd name="f142" fmla="+- f3 0 f2"/>
                <a:gd name="f143" fmla="*/ f142 1 11784"/>
                <a:gd name="f144" fmla="*/ f141 1 11752"/>
                <a:gd name="f145" fmla="*/ f2 1 f143"/>
                <a:gd name="f146" fmla="*/ f3 1 f143"/>
                <a:gd name="f147" fmla="*/ f2 1 f144"/>
                <a:gd name="f148" fmla="*/ f4 1 f144"/>
                <a:gd name="f149" fmla="*/ f145 f139 1"/>
                <a:gd name="f150" fmla="*/ f146 f139 1"/>
                <a:gd name="f151" fmla="*/ f148 f140 1"/>
                <a:gd name="f152" fmla="*/ f147 f14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49" t="f152" r="f150" b="f151"/>
              <a:pathLst>
                <a:path w="11784" h="11752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14" y="f15"/>
                    <a:pt x="f16" y="f17"/>
                    <a:pt x="f18" y="f19"/>
                  </a:cubicBezTo>
                  <a:lnTo>
                    <a:pt x="f20" y="f17"/>
                  </a:lnTo>
                  <a:cubicBezTo>
                    <a:pt x="f21" y="f22"/>
                    <a:pt x="f23" y="f24"/>
                    <a:pt x="f25" y="f24"/>
                  </a:cubicBezTo>
                  <a:cubicBezTo>
                    <a:pt x="f26" y="f24"/>
                    <a:pt x="f27" y="f28"/>
                    <a:pt x="f29" y="f30"/>
                  </a:cubicBezTo>
                  <a:lnTo>
                    <a:pt x="f30" y="f29"/>
                  </a:lnTo>
                  <a:cubicBezTo>
                    <a:pt x="f31" y="f32"/>
                    <a:pt x="f31" y="f33"/>
                    <a:pt x="f34" y="f20"/>
                  </a:cubicBezTo>
                  <a:lnTo>
                    <a:pt x="f19" y="f18"/>
                  </a:lnTo>
                  <a:cubicBezTo>
                    <a:pt x="f35" y="f36"/>
                    <a:pt x="f37" y="f14"/>
                    <a:pt x="f13" y="f38"/>
                  </a:cubicBezTo>
                  <a:lnTo>
                    <a:pt x="f11" y="f10"/>
                  </a:lnTo>
                  <a:cubicBezTo>
                    <a:pt x="f9" y="f39"/>
                    <a:pt x="f6" y="f40"/>
                    <a:pt x="f6" y="f5"/>
                  </a:cubicBezTo>
                  <a:lnTo>
                    <a:pt x="f6" y="f41"/>
                  </a:lnTo>
                  <a:cubicBezTo>
                    <a:pt x="f6" y="f42"/>
                    <a:pt x="f9" y="f43"/>
                    <a:pt x="f11" y="f44"/>
                  </a:cubicBezTo>
                  <a:lnTo>
                    <a:pt x="f13" y="f45"/>
                  </a:lnTo>
                  <a:cubicBezTo>
                    <a:pt x="f46" y="f47"/>
                    <a:pt x="f48" y="f49"/>
                    <a:pt x="f34" y="f50"/>
                  </a:cubicBezTo>
                  <a:cubicBezTo>
                    <a:pt x="f51" y="f52"/>
                    <a:pt x="f53" y="f54"/>
                    <a:pt x="f55" y="f54"/>
                  </a:cubicBezTo>
                  <a:lnTo>
                    <a:pt x="f55" y="f54"/>
                  </a:lnTo>
                  <a:cubicBezTo>
                    <a:pt x="f55" y="f54"/>
                    <a:pt x="f56" y="f57"/>
                    <a:pt x="f58" y="f59"/>
                  </a:cubicBezTo>
                  <a:cubicBezTo>
                    <a:pt x="f58" y="f60"/>
                    <a:pt x="f61" y="f62"/>
                    <a:pt x="f61" y="f63"/>
                  </a:cubicBezTo>
                  <a:cubicBezTo>
                    <a:pt x="f64" y="f65"/>
                    <a:pt x="f14" y="f58"/>
                    <a:pt x="f66" y="f58"/>
                  </a:cubicBezTo>
                  <a:cubicBezTo>
                    <a:pt x="f67" y="f58"/>
                    <a:pt x="f68" y="f65"/>
                    <a:pt x="f68" y="f69"/>
                  </a:cubicBezTo>
                  <a:cubicBezTo>
                    <a:pt x="f68" y="f70"/>
                    <a:pt x="f71" y="f72"/>
                    <a:pt x="f73" y="f68"/>
                  </a:cubicBezTo>
                  <a:cubicBezTo>
                    <a:pt x="f74" y="f68"/>
                    <a:pt x="f75" y="f76"/>
                    <a:pt x="f77" y="f76"/>
                  </a:cubicBezTo>
                  <a:cubicBezTo>
                    <a:pt x="f78" y="f76"/>
                    <a:pt x="f79" y="f68"/>
                    <a:pt x="f80" y="f81"/>
                  </a:cubicBezTo>
                  <a:lnTo>
                    <a:pt x="f16" y="f82"/>
                  </a:lnTo>
                  <a:cubicBezTo>
                    <a:pt x="f83" y="f84"/>
                    <a:pt x="f85" y="f86"/>
                    <a:pt x="f12" y="f87"/>
                  </a:cubicBezTo>
                  <a:lnTo>
                    <a:pt x="f10" y="f88"/>
                  </a:lnTo>
                  <a:cubicBezTo>
                    <a:pt x="f8" y="f89"/>
                    <a:pt x="f7" y="f4"/>
                    <a:pt x="f5" y="f4"/>
                  </a:cubicBezTo>
                  <a:lnTo>
                    <a:pt x="f41" y="f4"/>
                  </a:lnTo>
                  <a:cubicBezTo>
                    <a:pt x="f42" y="f4"/>
                    <a:pt x="f43" y="f89"/>
                    <a:pt x="f90" y="f88"/>
                  </a:cubicBezTo>
                  <a:lnTo>
                    <a:pt x="f45" y="f87"/>
                  </a:lnTo>
                  <a:cubicBezTo>
                    <a:pt x="f91" y="f92"/>
                    <a:pt x="f50" y="f82"/>
                    <a:pt x="f93" y="f94"/>
                  </a:cubicBezTo>
                  <a:lnTo>
                    <a:pt x="f95" y="f82"/>
                  </a:lnTo>
                  <a:cubicBezTo>
                    <a:pt x="f96" y="f97"/>
                    <a:pt x="f98" y="f99"/>
                    <a:pt x="f100" y="f99"/>
                  </a:cubicBezTo>
                  <a:cubicBezTo>
                    <a:pt x="f101" y="f99"/>
                    <a:pt x="f102" y="f103"/>
                    <a:pt x="f104" y="f105"/>
                  </a:cubicBezTo>
                  <a:lnTo>
                    <a:pt x="f106" y="f107"/>
                  </a:lnTo>
                  <a:cubicBezTo>
                    <a:pt x="f108" y="f109"/>
                    <a:pt x="f108" y="f110"/>
                    <a:pt x="f111" y="f112"/>
                  </a:cubicBezTo>
                  <a:lnTo>
                    <a:pt x="f113" y="f114"/>
                  </a:lnTo>
                  <a:cubicBezTo>
                    <a:pt x="f115" y="f50"/>
                    <a:pt x="f86" y="f67"/>
                    <a:pt x="f116" y="f117"/>
                  </a:cubicBezTo>
                  <a:lnTo>
                    <a:pt x="f118" y="f43"/>
                  </a:lnTo>
                  <a:cubicBezTo>
                    <a:pt x="f119" y="f120"/>
                    <a:pt x="f3" y="f121"/>
                    <a:pt x="f3" y="f122"/>
                  </a:cubicBezTo>
                  <a:lnTo>
                    <a:pt x="f3" y="f123"/>
                  </a:lnTo>
                  <a:cubicBezTo>
                    <a:pt x="f4" y="f40"/>
                    <a:pt x="f119" y="f124"/>
                    <a:pt x="f118" y="f10"/>
                  </a:cubicBezTo>
                  <a:lnTo>
                    <a:pt x="f125" y="f38"/>
                  </a:lnTo>
                  <a:cubicBezTo>
                    <a:pt x="f86" y="f14"/>
                    <a:pt x="f111" y="f126"/>
                    <a:pt x="f127" y="f18"/>
                  </a:cubicBezTo>
                  <a:lnTo>
                    <a:pt x="f111" y="f20"/>
                  </a:lnTo>
                  <a:cubicBezTo>
                    <a:pt x="f108" y="f128"/>
                    <a:pt x="f129" y="f32"/>
                    <a:pt x="f106" y="f29"/>
                  </a:cubicBezTo>
                  <a:lnTo>
                    <a:pt x="f104" y="f30"/>
                  </a:lnTo>
                  <a:cubicBezTo>
                    <a:pt x="f130" y="f131"/>
                    <a:pt x="f132" y="f133"/>
                    <a:pt x="f134" y="f133"/>
                  </a:cubicBezTo>
                  <a:cubicBezTo>
                    <a:pt x="f135" y="f133"/>
                    <a:pt x="f136" y="f137"/>
                    <a:pt x="f95" y="f17"/>
                  </a:cubicBezTo>
                  <a:lnTo>
                    <a:pt x="f93" y="f19"/>
                  </a:lnTo>
                  <a:cubicBezTo>
                    <a:pt x="f138" y="f35"/>
                    <a:pt x="f91" y="f15"/>
                    <a:pt x="f45" y="f13"/>
                  </a:cubicBezTo>
                  <a:lnTo>
                    <a:pt x="f90" y="f11"/>
                  </a:lnTo>
                  <a:cubicBezTo>
                    <a:pt x="f43" y="f9"/>
                    <a:pt x="f42" y="f6"/>
                    <a:pt x="f41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08" name="Google Shape;6915;p88">
              <a:extLst>
                <a:ext uri="{FF2B5EF4-FFF2-40B4-BE49-F238E27FC236}">
                  <a16:creationId xmlns:a16="http://schemas.microsoft.com/office/drawing/2014/main" id="{F08614D7-EB57-D955-8AD7-4DA3A1B62972}"/>
                </a:ext>
              </a:extLst>
            </p:cNvPr>
            <p:cNvSpPr/>
            <p:nvPr/>
          </p:nvSpPr>
          <p:spPr>
            <a:xfrm>
              <a:off x="7300496" y="2454697"/>
              <a:ext cx="438006" cy="41758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602"/>
                <a:gd name="f4" fmla="val 8201"/>
                <a:gd name="f5" fmla="val 5939"/>
                <a:gd name="f6" fmla="val 4729"/>
                <a:gd name="f7" fmla="val 3750"/>
                <a:gd name="f8" fmla="val 854"/>
                <a:gd name="f9" fmla="val 3561"/>
                <a:gd name="f10" fmla="val 1963"/>
                <a:gd name="f11" fmla="val 3466"/>
                <a:gd name="f12" fmla="val 2404"/>
                <a:gd name="f13" fmla="val 3498"/>
                <a:gd name="f14" fmla="val 2813"/>
                <a:gd name="f15" fmla="val 3624"/>
                <a:gd name="f16" fmla="val 3223"/>
                <a:gd name="f17" fmla="val 410"/>
                <a:gd name="f18" fmla="val 6468"/>
                <a:gd name="f19" fmla="val 1"/>
                <a:gd name="f20" fmla="val 6846"/>
                <a:gd name="f21" fmla="val 7507"/>
                <a:gd name="f22" fmla="val 7917"/>
                <a:gd name="f23" fmla="val 600"/>
                <a:gd name="f24" fmla="val 8106"/>
                <a:gd name="f25" fmla="val 852"/>
                <a:gd name="f26" fmla="val 8200"/>
                <a:gd name="f27" fmla="val 1111"/>
                <a:gd name="f28" fmla="val 1371"/>
                <a:gd name="f29" fmla="val 1639"/>
                <a:gd name="f30" fmla="val 1860"/>
                <a:gd name="f31" fmla="val 5136"/>
                <a:gd name="f32" fmla="val 4640"/>
                <a:gd name="f33" fmla="val 5388"/>
                <a:gd name="f34" fmla="val 4735"/>
                <a:gd name="f35" fmla="val 5664"/>
                <a:gd name="f36" fmla="val 4782"/>
                <a:gd name="f37" fmla="val 5947"/>
                <a:gd name="f38" fmla="val 6231"/>
                <a:gd name="f39" fmla="val 6522"/>
                <a:gd name="f40" fmla="val 6806"/>
                <a:gd name="f41" fmla="val 7846"/>
                <a:gd name="f42" fmla="val 4294"/>
                <a:gd name="f43" fmla="val 3065"/>
                <a:gd name="f44" fmla="val 8224"/>
                <a:gd name="f45" fmla="val 1773"/>
                <a:gd name="f46" fmla="val 8192"/>
                <a:gd name="f47" fmla="val 1647"/>
                <a:gd name="f48" fmla="val 8129"/>
                <a:gd name="f49" fmla="val 1553"/>
                <a:gd name="f50" fmla="val 8003"/>
                <a:gd name="f51" fmla="val 1521"/>
                <a:gd name="f52" fmla="val 7972"/>
                <a:gd name="f53" fmla="val 1514"/>
                <a:gd name="f54" fmla="val 7942"/>
                <a:gd name="f55" fmla="val 1510"/>
                <a:gd name="f56" fmla="val 7914"/>
                <a:gd name="f57" fmla="val 7830"/>
                <a:gd name="f58" fmla="val 7759"/>
                <a:gd name="f59" fmla="val 1545"/>
                <a:gd name="f60" fmla="val 7688"/>
                <a:gd name="f61" fmla="val 1616"/>
                <a:gd name="f62" fmla="val 6901"/>
                <a:gd name="f63" fmla="val 6759"/>
                <a:gd name="f64" fmla="val 2530"/>
                <a:gd name="f65" fmla="val 6578"/>
                <a:gd name="f66" fmla="val 2593"/>
                <a:gd name="f67" fmla="val 6400"/>
                <a:gd name="f68" fmla="val 6223"/>
                <a:gd name="f69" fmla="val 6050"/>
                <a:gd name="f70" fmla="val 5924"/>
                <a:gd name="f71" fmla="val 5640"/>
                <a:gd name="f72" fmla="val 2120"/>
                <a:gd name="f73" fmla="val 1679"/>
                <a:gd name="f74" fmla="val 1395"/>
                <a:gd name="f75" fmla="val 6711"/>
                <a:gd name="f76" fmla="val 608"/>
                <a:gd name="f77" fmla="val 6774"/>
                <a:gd name="f78" fmla="val 545"/>
                <a:gd name="f79" fmla="val 419"/>
                <a:gd name="f80" fmla="val 293"/>
                <a:gd name="f81" fmla="val 6743"/>
                <a:gd name="f82" fmla="val 198"/>
                <a:gd name="f83" fmla="val 6648"/>
                <a:gd name="f84" fmla="val 104"/>
                <a:gd name="f85" fmla="val 6554"/>
                <a:gd name="f86" fmla="val 72"/>
                <a:gd name="f87" fmla="val 6344"/>
                <a:gd name="f88" fmla="val 23"/>
                <a:gd name="f89" fmla="val 6139"/>
                <a:gd name="f90" fmla="*/ f0 1 8602"/>
                <a:gd name="f91" fmla="*/ f1 1 8201"/>
                <a:gd name="f92" fmla="+- f4 0 f2"/>
                <a:gd name="f93" fmla="+- f3 0 f2"/>
                <a:gd name="f94" fmla="*/ f93 1 8602"/>
                <a:gd name="f95" fmla="*/ f92 1 8201"/>
                <a:gd name="f96" fmla="*/ f2 1 f94"/>
                <a:gd name="f97" fmla="*/ f3 1 f94"/>
                <a:gd name="f98" fmla="*/ f2 1 f95"/>
                <a:gd name="f99" fmla="*/ f4 1 f95"/>
                <a:gd name="f100" fmla="*/ f96 f90 1"/>
                <a:gd name="f101" fmla="*/ f97 f90 1"/>
                <a:gd name="f102" fmla="*/ f99 f91 1"/>
                <a:gd name="f103" fmla="*/ f98 f9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0" t="f103" r="f101" b="f102"/>
              <a:pathLst>
                <a:path w="8602" h="8201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lnTo>
                    <a:pt x="f17" y="f18"/>
                  </a:lnTo>
                  <a:cubicBezTo>
                    <a:pt x="f19" y="f20"/>
                    <a:pt x="f19" y="f21"/>
                    <a:pt x="f17" y="f22"/>
                  </a:cubicBezTo>
                  <a:cubicBezTo>
                    <a:pt x="f23" y="f24"/>
                    <a:pt x="f25" y="f26"/>
                    <a:pt x="f27" y="f26"/>
                  </a:cubicBezTo>
                  <a:cubicBezTo>
                    <a:pt x="f28" y="f26"/>
                    <a:pt x="f29" y="f24"/>
                    <a:pt x="f30" y="f22"/>
                  </a:cubicBezTo>
                  <a:lnTo>
                    <a:pt x="f31" y="f32"/>
                  </a:lnTo>
                  <a:cubicBezTo>
                    <a:pt x="f33" y="f34"/>
                    <a:pt x="f35" y="f36"/>
                    <a:pt x="f37" y="f36"/>
                  </a:cubicBezTo>
                  <a:cubicBezTo>
                    <a:pt x="f38" y="f36"/>
                    <a:pt x="f39" y="f34"/>
                    <a:pt x="f40" y="f32"/>
                  </a:cubicBezTo>
                  <a:cubicBezTo>
                    <a:pt x="f41" y="f42"/>
                    <a:pt x="f3" y="f43"/>
                    <a:pt x="f44" y="f45"/>
                  </a:cubicBezTo>
                  <a:cubicBezTo>
                    <a:pt x="f46" y="f47"/>
                    <a:pt x="f48" y="f49"/>
                    <a:pt x="f50" y="f51"/>
                  </a:cubicBezTo>
                  <a:cubicBezTo>
                    <a:pt x="f52" y="f53"/>
                    <a:pt x="f54" y="f55"/>
                    <a:pt x="f56" y="f55"/>
                  </a:cubicBezTo>
                  <a:cubicBezTo>
                    <a:pt x="f57" y="f55"/>
                    <a:pt x="f58" y="f59"/>
                    <a:pt x="f60" y="f61"/>
                  </a:cubicBezTo>
                  <a:lnTo>
                    <a:pt x="f62" y="f12"/>
                  </a:lnTo>
                  <a:cubicBezTo>
                    <a:pt x="f63" y="f64"/>
                    <a:pt x="f65" y="f66"/>
                    <a:pt x="f67" y="f66"/>
                  </a:cubicBezTo>
                  <a:cubicBezTo>
                    <a:pt x="f68" y="f66"/>
                    <a:pt x="f69" y="f64"/>
                    <a:pt x="f70" y="f12"/>
                  </a:cubicBezTo>
                  <a:cubicBezTo>
                    <a:pt x="f71" y="f72"/>
                    <a:pt x="f71" y="f73"/>
                    <a:pt x="f70" y="f74"/>
                  </a:cubicBezTo>
                  <a:lnTo>
                    <a:pt x="f75" y="f76"/>
                  </a:lnTo>
                  <a:cubicBezTo>
                    <a:pt x="f77" y="f78"/>
                    <a:pt x="f40" y="f79"/>
                    <a:pt x="f77" y="f80"/>
                  </a:cubicBezTo>
                  <a:cubicBezTo>
                    <a:pt x="f81" y="f82"/>
                    <a:pt x="f83" y="f84"/>
                    <a:pt x="f85" y="f86"/>
                  </a:cubicBezTo>
                  <a:cubicBezTo>
                    <a:pt x="f87" y="f88"/>
                    <a:pt x="f89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09" name="Google Shape;6947;p88">
            <a:extLst>
              <a:ext uri="{FF2B5EF4-FFF2-40B4-BE49-F238E27FC236}">
                <a16:creationId xmlns:a16="http://schemas.microsoft.com/office/drawing/2014/main" id="{B19E9E7E-EBDB-5713-C38A-9B554207D2E5}"/>
              </a:ext>
            </a:extLst>
          </p:cNvPr>
          <p:cNvGrpSpPr/>
          <p:nvPr/>
        </p:nvGrpSpPr>
        <p:grpSpPr>
          <a:xfrm>
            <a:off x="2078466" y="1693035"/>
            <a:ext cx="446387" cy="447622"/>
            <a:chOff x="4197132" y="2301041"/>
            <a:chExt cx="595182" cy="596829"/>
          </a:xfrm>
          <a:solidFill>
            <a:srgbClr val="C00000"/>
          </a:solidFill>
        </p:grpSpPr>
        <p:sp>
          <p:nvSpPr>
            <p:cNvPr id="110" name="Google Shape;6948;p88">
              <a:extLst>
                <a:ext uri="{FF2B5EF4-FFF2-40B4-BE49-F238E27FC236}">
                  <a16:creationId xmlns:a16="http://schemas.microsoft.com/office/drawing/2014/main" id="{DD6BA2A0-7FAD-EA9B-1CBE-3692A3F01824}"/>
                </a:ext>
              </a:extLst>
            </p:cNvPr>
            <p:cNvSpPr/>
            <p:nvPr/>
          </p:nvSpPr>
          <p:spPr>
            <a:xfrm>
              <a:off x="4197132" y="2301041"/>
              <a:ext cx="141192" cy="59520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73"/>
                <a:gd name="f4" fmla="val 11689"/>
                <a:gd name="f5" fmla="val 1418"/>
                <a:gd name="f6" fmla="val 1072"/>
                <a:gd name="f7" fmla="val 757"/>
                <a:gd name="f8" fmla="val 315"/>
                <a:gd name="f9" fmla="val 662"/>
                <a:gd name="f10" fmla="val 9578"/>
                <a:gd name="f11" fmla="val 9830"/>
                <a:gd name="f12" fmla="val 914"/>
                <a:gd name="f13" fmla="val 10050"/>
                <a:gd name="f14" fmla="val 1103"/>
                <a:gd name="f15" fmla="val 10176"/>
                <a:gd name="f16" fmla="val 10996"/>
                <a:gd name="f17" fmla="val 347"/>
                <a:gd name="f18" fmla="val 158"/>
                <a:gd name="f19" fmla="val 1"/>
                <a:gd name="f20" fmla="val 11153"/>
                <a:gd name="f21" fmla="val 11342"/>
                <a:gd name="f22" fmla="val 11531"/>
                <a:gd name="f23" fmla="val 2395"/>
                <a:gd name="f24" fmla="val 2616"/>
                <a:gd name="f25" fmla="val 1733"/>
                <a:gd name="f26" fmla="val 1922"/>
                <a:gd name="f27" fmla="val 2080"/>
                <a:gd name="f28" fmla="val 9861"/>
                <a:gd name="f29" fmla="val 284"/>
                <a:gd name="f30" fmla="val 1765"/>
                <a:gd name="f31" fmla="*/ f0 1 2773"/>
                <a:gd name="f32" fmla="*/ f1 1 11689"/>
                <a:gd name="f33" fmla="+- f4 0 f2"/>
                <a:gd name="f34" fmla="+- f3 0 f2"/>
                <a:gd name="f35" fmla="*/ f34 1 2773"/>
                <a:gd name="f36" fmla="*/ f33 1 11689"/>
                <a:gd name="f37" fmla="*/ f2 1 f35"/>
                <a:gd name="f38" fmla="*/ f3 1 f35"/>
                <a:gd name="f39" fmla="*/ f2 1 f36"/>
                <a:gd name="f40" fmla="*/ f4 1 f36"/>
                <a:gd name="f41" fmla="*/ f37 f31 1"/>
                <a:gd name="f42" fmla="*/ f38 f31 1"/>
                <a:gd name="f43" fmla="*/ f40 f32 1"/>
                <a:gd name="f44" fmla="*/ f39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" t="f44" r="f42" b="f43"/>
              <a:pathLst>
                <a:path w="2773" h="11689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cubicBezTo>
                    <a:pt x="f7" y="f11"/>
                    <a:pt x="f12" y="f13"/>
                    <a:pt x="f14" y="f15"/>
                  </a:cubicBezTo>
                  <a:lnTo>
                    <a:pt x="f14" y="f16"/>
                  </a:lnTo>
                  <a:lnTo>
                    <a:pt x="f17" y="f16"/>
                  </a:lnTo>
                  <a:cubicBezTo>
                    <a:pt x="f18" y="f16"/>
                    <a:pt x="f19" y="f20"/>
                    <a:pt x="f19" y="f21"/>
                  </a:cubicBezTo>
                  <a:cubicBezTo>
                    <a:pt x="f19" y="f22"/>
                    <a:pt x="f18" y="f4"/>
                    <a:pt x="f17" y="f4"/>
                  </a:cubicBezTo>
                  <a:lnTo>
                    <a:pt x="f23" y="f4"/>
                  </a:lnTo>
                  <a:cubicBezTo>
                    <a:pt x="f24" y="f4"/>
                    <a:pt x="f3" y="f22"/>
                    <a:pt x="f3" y="f21"/>
                  </a:cubicBezTo>
                  <a:cubicBezTo>
                    <a:pt x="f3" y="f20"/>
                    <a:pt x="f24" y="f16"/>
                    <a:pt x="f23" y="f16"/>
                  </a:cubicBezTo>
                  <a:lnTo>
                    <a:pt x="f25" y="f16"/>
                  </a:lnTo>
                  <a:lnTo>
                    <a:pt x="f25" y="f15"/>
                  </a:lnTo>
                  <a:cubicBezTo>
                    <a:pt x="f26" y="f13"/>
                    <a:pt x="f27" y="f28"/>
                    <a:pt x="f27" y="f10"/>
                  </a:cubicBezTo>
                  <a:lnTo>
                    <a:pt x="f27" y="f9"/>
                  </a:lnTo>
                  <a:cubicBezTo>
                    <a:pt x="f27" y="f29"/>
                    <a:pt x="f3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11" name="Google Shape;6949;p88">
              <a:extLst>
                <a:ext uri="{FF2B5EF4-FFF2-40B4-BE49-F238E27FC236}">
                  <a16:creationId xmlns:a16="http://schemas.microsoft.com/office/drawing/2014/main" id="{93FF1D9F-6D53-2BC5-B349-EA7B01E2F8C3}"/>
                </a:ext>
              </a:extLst>
            </p:cNvPr>
            <p:cNvSpPr/>
            <p:nvPr/>
          </p:nvSpPr>
          <p:spPr>
            <a:xfrm>
              <a:off x="4619045" y="2530437"/>
              <a:ext cx="173269" cy="513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03"/>
                <a:gd name="f4" fmla="val 1009"/>
                <a:gd name="f5" fmla="val 505"/>
                <a:gd name="f6" fmla="val 1"/>
                <a:gd name="f7" fmla="val 221"/>
                <a:gd name="f8" fmla="val 788"/>
                <a:gd name="f9" fmla="val 2899"/>
                <a:gd name="f10" fmla="val 3182"/>
                <a:gd name="f11" fmla="val 190"/>
                <a:gd name="f12" fmla="*/ f0 1 3403"/>
                <a:gd name="f13" fmla="*/ f1 1 1009"/>
                <a:gd name="f14" fmla="+- f4 0 f2"/>
                <a:gd name="f15" fmla="+- f3 0 f2"/>
                <a:gd name="f16" fmla="*/ f15 1 3403"/>
                <a:gd name="f17" fmla="*/ f14 1 1009"/>
                <a:gd name="f18" fmla="*/ f2 1 f16"/>
                <a:gd name="f19" fmla="*/ f3 1 f16"/>
                <a:gd name="f20" fmla="*/ f2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403" h="1009">
                  <a:moveTo>
                    <a:pt x="f5" y="f6"/>
                  </a:moveTo>
                  <a:cubicBezTo>
                    <a:pt x="f7" y="f6"/>
                    <a:pt x="f2" y="f7"/>
                    <a:pt x="f2" y="f5"/>
                  </a:cubicBezTo>
                  <a:cubicBezTo>
                    <a:pt x="f2" y="f8"/>
                    <a:pt x="f7" y="f4"/>
                    <a:pt x="f5" y="f4"/>
                  </a:cubicBezTo>
                  <a:lnTo>
                    <a:pt x="f9" y="f4"/>
                  </a:lnTo>
                  <a:cubicBezTo>
                    <a:pt x="f10" y="f4"/>
                    <a:pt x="f3" y="f8"/>
                    <a:pt x="f3" y="f5"/>
                  </a:cubicBezTo>
                  <a:cubicBezTo>
                    <a:pt x="f3" y="f11"/>
                    <a:pt x="f10" y="f6"/>
                    <a:pt x="f9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12" name="Google Shape;6950;p88">
              <a:extLst>
                <a:ext uri="{FF2B5EF4-FFF2-40B4-BE49-F238E27FC236}">
                  <a16:creationId xmlns:a16="http://schemas.microsoft.com/office/drawing/2014/main" id="{75051D82-5A9F-13D8-DA0B-87575F5824E8}"/>
                </a:ext>
              </a:extLst>
            </p:cNvPr>
            <p:cNvSpPr/>
            <p:nvPr/>
          </p:nvSpPr>
          <p:spPr>
            <a:xfrm>
              <a:off x="4619045" y="2617049"/>
              <a:ext cx="173269" cy="513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03"/>
                <a:gd name="f4" fmla="val 1009"/>
                <a:gd name="f5" fmla="val 505"/>
                <a:gd name="f6" fmla="val 1"/>
                <a:gd name="f7" fmla="val 221"/>
                <a:gd name="f8" fmla="val 788"/>
                <a:gd name="f9" fmla="val 2899"/>
                <a:gd name="f10" fmla="val 3182"/>
                <a:gd name="f11" fmla="*/ f0 1 3403"/>
                <a:gd name="f12" fmla="*/ f1 1 1009"/>
                <a:gd name="f13" fmla="+- f4 0 f2"/>
                <a:gd name="f14" fmla="+- f3 0 f2"/>
                <a:gd name="f15" fmla="*/ f14 1 3403"/>
                <a:gd name="f16" fmla="*/ f13 1 1009"/>
                <a:gd name="f17" fmla="*/ f2 1 f15"/>
                <a:gd name="f18" fmla="*/ f3 1 f15"/>
                <a:gd name="f19" fmla="*/ f2 1 f16"/>
                <a:gd name="f20" fmla="*/ f4 1 f16"/>
                <a:gd name="f21" fmla="*/ f17 f11 1"/>
                <a:gd name="f22" fmla="*/ f18 f11 1"/>
                <a:gd name="f23" fmla="*/ f20 f12 1"/>
                <a:gd name="f24" fmla="*/ f19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3403" h="1009">
                  <a:moveTo>
                    <a:pt x="f5" y="f6"/>
                  </a:moveTo>
                  <a:cubicBezTo>
                    <a:pt x="f7" y="f6"/>
                    <a:pt x="f2" y="f7"/>
                    <a:pt x="f2" y="f5"/>
                  </a:cubicBezTo>
                  <a:cubicBezTo>
                    <a:pt x="f2" y="f8"/>
                    <a:pt x="f7" y="f4"/>
                    <a:pt x="f5" y="f4"/>
                  </a:cubicBezTo>
                  <a:lnTo>
                    <a:pt x="f9" y="f4"/>
                  </a:lnTo>
                  <a:cubicBezTo>
                    <a:pt x="f10" y="f4"/>
                    <a:pt x="f3" y="f8"/>
                    <a:pt x="f3" y="f5"/>
                  </a:cubicBezTo>
                  <a:cubicBezTo>
                    <a:pt x="f3" y="f7"/>
                    <a:pt x="f10" y="f6"/>
                    <a:pt x="f9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13" name="Google Shape;6951;p88">
              <a:extLst>
                <a:ext uri="{FF2B5EF4-FFF2-40B4-BE49-F238E27FC236}">
                  <a16:creationId xmlns:a16="http://schemas.microsoft.com/office/drawing/2014/main" id="{62F99AD7-A682-FEFF-B164-15243C83889D}"/>
                </a:ext>
              </a:extLst>
            </p:cNvPr>
            <p:cNvSpPr/>
            <p:nvPr/>
          </p:nvSpPr>
          <p:spPr>
            <a:xfrm>
              <a:off x="4619045" y="2702088"/>
              <a:ext cx="137992" cy="5300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10"/>
                <a:gd name="f4" fmla="val 1041"/>
                <a:gd name="f5" fmla="val 505"/>
                <a:gd name="f6" fmla="val 1"/>
                <a:gd name="f7" fmla="val 221"/>
                <a:gd name="f8" fmla="val 253"/>
                <a:gd name="f9" fmla="val 536"/>
                <a:gd name="f10" fmla="val 788"/>
                <a:gd name="f11" fmla="val 1040"/>
                <a:gd name="f12" fmla="val 2206"/>
                <a:gd name="f13" fmla="val 2458"/>
                <a:gd name="f14" fmla="val 2521"/>
                <a:gd name="f15" fmla="*/ f0 1 2710"/>
                <a:gd name="f16" fmla="*/ f1 1 1041"/>
                <a:gd name="f17" fmla="+- f4 0 f2"/>
                <a:gd name="f18" fmla="+- f3 0 f2"/>
                <a:gd name="f19" fmla="*/ f18 1 2710"/>
                <a:gd name="f20" fmla="*/ f17 1 1041"/>
                <a:gd name="f21" fmla="*/ f2 1 f19"/>
                <a:gd name="f22" fmla="*/ f3 1 f19"/>
                <a:gd name="f23" fmla="*/ f2 1 f20"/>
                <a:gd name="f24" fmla="*/ f4 1 f20"/>
                <a:gd name="f25" fmla="*/ f21 f15 1"/>
                <a:gd name="f26" fmla="*/ f22 f15 1"/>
                <a:gd name="f27" fmla="*/ f24 f16 1"/>
                <a:gd name="f28" fmla="*/ f23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2710" h="1041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cubicBezTo>
                    <a:pt x="f2" y="f10"/>
                    <a:pt x="f7" y="f11"/>
                    <a:pt x="f5" y="f11"/>
                  </a:cubicBezTo>
                  <a:lnTo>
                    <a:pt x="f12" y="f11"/>
                  </a:lnTo>
                  <a:cubicBezTo>
                    <a:pt x="f13" y="f11"/>
                    <a:pt x="f3" y="f10"/>
                    <a:pt x="f3" y="f9"/>
                  </a:cubicBezTo>
                  <a:cubicBezTo>
                    <a:pt x="f3" y="f8"/>
                    <a:pt x="f14" y="f6"/>
                    <a:pt x="f12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14" name="Google Shape;6952;p88">
              <a:extLst>
                <a:ext uri="{FF2B5EF4-FFF2-40B4-BE49-F238E27FC236}">
                  <a16:creationId xmlns:a16="http://schemas.microsoft.com/office/drawing/2014/main" id="{DF7BD553-3B78-266F-128D-9D1CC66E0AC5}"/>
                </a:ext>
              </a:extLst>
            </p:cNvPr>
            <p:cNvSpPr/>
            <p:nvPr/>
          </p:nvSpPr>
          <p:spPr>
            <a:xfrm>
              <a:off x="4550054" y="2301041"/>
              <a:ext cx="104342" cy="10591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9"/>
                <a:gd name="f4" fmla="val 2080"/>
                <a:gd name="f5" fmla="val 1702"/>
                <a:gd name="f6" fmla="val 757"/>
                <a:gd name="f7" fmla="val 1"/>
                <a:gd name="f8" fmla="val 788"/>
                <a:gd name="f9" fmla="val 1733"/>
                <a:gd name="f10" fmla="*/ f0 1 2049"/>
                <a:gd name="f11" fmla="*/ f1 1 2080"/>
                <a:gd name="f12" fmla="+- f4 0 f2"/>
                <a:gd name="f13" fmla="+- f3 0 f2"/>
                <a:gd name="f14" fmla="*/ f13 1 2049"/>
                <a:gd name="f15" fmla="*/ f12 1 2080"/>
                <a:gd name="f16" fmla="*/ f2 1 f14"/>
                <a:gd name="f17" fmla="*/ f3 1 f14"/>
                <a:gd name="f18" fmla="*/ f2 1 f15"/>
                <a:gd name="f19" fmla="*/ f4 1 f15"/>
                <a:gd name="f20" fmla="*/ f16 f10 1"/>
                <a:gd name="f21" fmla="*/ f17 f10 1"/>
                <a:gd name="f22" fmla="*/ f19 f11 1"/>
                <a:gd name="f23" fmla="*/ f18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2049" h="2080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4"/>
                  </a:lnTo>
                  <a:lnTo>
                    <a:pt x="f3" y="f4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15" name="Google Shape;6953;p88">
              <a:extLst>
                <a:ext uri="{FF2B5EF4-FFF2-40B4-BE49-F238E27FC236}">
                  <a16:creationId xmlns:a16="http://schemas.microsoft.com/office/drawing/2014/main" id="{E97F2F66-D137-D132-EA70-5299F016C7F1}"/>
                </a:ext>
              </a:extLst>
            </p:cNvPr>
            <p:cNvSpPr/>
            <p:nvPr/>
          </p:nvSpPr>
          <p:spPr>
            <a:xfrm>
              <a:off x="4686418" y="2301041"/>
              <a:ext cx="70628" cy="11232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7"/>
                <a:gd name="f4" fmla="val 2206"/>
                <a:gd name="f5" fmla="val 1"/>
                <a:gd name="f6" fmla="val 2111"/>
                <a:gd name="f7" fmla="val 883"/>
                <a:gd name="f8" fmla="val 1072"/>
                <a:gd name="f9" fmla="val 1261"/>
                <a:gd name="f10" fmla="val 2143"/>
                <a:gd name="f11" fmla="val 1040"/>
                <a:gd name="f12" fmla="val 473"/>
                <a:gd name="f13" fmla="val 914"/>
                <a:gd name="f14" fmla="val 347"/>
                <a:gd name="f15" fmla="*/ f0 1 1387"/>
                <a:gd name="f16" fmla="*/ f1 1 2206"/>
                <a:gd name="f17" fmla="+- f4 0 f2"/>
                <a:gd name="f18" fmla="+- f3 0 f2"/>
                <a:gd name="f19" fmla="*/ f18 1 1387"/>
                <a:gd name="f20" fmla="*/ f17 1 2206"/>
                <a:gd name="f21" fmla="*/ f2 1 f19"/>
                <a:gd name="f22" fmla="*/ f3 1 f19"/>
                <a:gd name="f23" fmla="*/ f2 1 f20"/>
                <a:gd name="f24" fmla="*/ f4 1 f20"/>
                <a:gd name="f25" fmla="*/ f21 f15 1"/>
                <a:gd name="f26" fmla="*/ f22 f15 1"/>
                <a:gd name="f27" fmla="*/ f24 f16 1"/>
                <a:gd name="f28" fmla="*/ f23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1387" h="2206">
                  <a:moveTo>
                    <a:pt x="f5" y="f2"/>
                  </a:moveTo>
                  <a:lnTo>
                    <a:pt x="f5" y="f6"/>
                  </a:lnTo>
                  <a:lnTo>
                    <a:pt x="f7" y="f6"/>
                  </a:lnTo>
                  <a:cubicBezTo>
                    <a:pt x="f8" y="f6"/>
                    <a:pt x="f9" y="f10"/>
                    <a:pt x="f3" y="f4"/>
                  </a:cubicBezTo>
                  <a:lnTo>
                    <a:pt x="f3" y="f11"/>
                  </a:lnTo>
                  <a:cubicBezTo>
                    <a:pt x="f3" y="f12"/>
                    <a:pt x="f13" y="f2"/>
                    <a:pt x="f1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16" name="Google Shape;6954;p88">
              <a:extLst>
                <a:ext uri="{FF2B5EF4-FFF2-40B4-BE49-F238E27FC236}">
                  <a16:creationId xmlns:a16="http://schemas.microsoft.com/office/drawing/2014/main" id="{6854714A-A35C-A82E-1B7B-6F5254D763E4}"/>
                </a:ext>
              </a:extLst>
            </p:cNvPr>
            <p:cNvSpPr/>
            <p:nvPr/>
          </p:nvSpPr>
          <p:spPr>
            <a:xfrm>
              <a:off x="4335133" y="2442188"/>
              <a:ext cx="421913" cy="31289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286"/>
                <a:gd name="f4" fmla="val 6145"/>
                <a:gd name="f5" fmla="val 1"/>
                <a:gd name="f6" fmla="val 6144"/>
                <a:gd name="f7" fmla="val 378"/>
                <a:gd name="f8" fmla="val 756"/>
                <a:gd name="f9" fmla="val 1071"/>
                <a:gd name="f10" fmla="val 5892"/>
                <a:gd name="f11" fmla="val 1260"/>
                <a:gd name="f12" fmla="val 5577"/>
                <a:gd name="f13" fmla="val 2016"/>
                <a:gd name="f14" fmla="val 5955"/>
                <a:gd name="f15" fmla="val 2268"/>
                <a:gd name="f16" fmla="val 6050"/>
                <a:gd name="f17" fmla="val 2552"/>
                <a:gd name="f18" fmla="val 2773"/>
                <a:gd name="f19" fmla="val 3497"/>
                <a:gd name="f20" fmla="val 3057"/>
                <a:gd name="f21" fmla="val 3214"/>
                <a:gd name="f22" fmla="val 3309"/>
                <a:gd name="f23" fmla="val 2867"/>
                <a:gd name="f24" fmla="val 3435"/>
                <a:gd name="f25" fmla="val 2457"/>
                <a:gd name="f26" fmla="val 2111"/>
                <a:gd name="f27" fmla="val 3277"/>
                <a:gd name="f28" fmla="val 2868"/>
                <a:gd name="f29" fmla="val 2710"/>
                <a:gd name="f30" fmla="val 3025"/>
                <a:gd name="f31" fmla="val 2238"/>
                <a:gd name="f32" fmla="val 1702"/>
                <a:gd name="f33" fmla="val 1009"/>
                <a:gd name="f34" fmla="val 7782"/>
                <a:gd name="f35" fmla="val 8065"/>
                <a:gd name="f36" fmla="val 788"/>
                <a:gd name="f37" fmla="val 505"/>
                <a:gd name="f38" fmla="val 221"/>
                <a:gd name="f39" fmla="val 3560"/>
                <a:gd name="f40" fmla="val 3308"/>
                <a:gd name="f41" fmla="val 2899"/>
                <a:gd name="f42" fmla="val 158"/>
                <a:gd name="f43" fmla="val 2583"/>
                <a:gd name="f44" fmla="val 442"/>
                <a:gd name="f45" fmla="val 2426"/>
                <a:gd name="f46" fmla="val 599"/>
                <a:gd name="f47" fmla="val 2205"/>
                <a:gd name="f48" fmla="val 662"/>
                <a:gd name="f49" fmla="val 1985"/>
                <a:gd name="f50" fmla="val 1323"/>
                <a:gd name="f51" fmla="val 1166"/>
                <a:gd name="f52" fmla="val 284"/>
                <a:gd name="f53" fmla="*/ f0 1 8286"/>
                <a:gd name="f54" fmla="*/ f1 1 6145"/>
                <a:gd name="f55" fmla="+- f4 0 f2"/>
                <a:gd name="f56" fmla="+- f3 0 f2"/>
                <a:gd name="f57" fmla="*/ f56 1 8286"/>
                <a:gd name="f58" fmla="*/ f55 1 6145"/>
                <a:gd name="f59" fmla="*/ f2 1 f57"/>
                <a:gd name="f60" fmla="*/ f3 1 f57"/>
                <a:gd name="f61" fmla="*/ f2 1 f58"/>
                <a:gd name="f62" fmla="*/ f4 1 f58"/>
                <a:gd name="f63" fmla="*/ f59 f53 1"/>
                <a:gd name="f64" fmla="*/ f60 f53 1"/>
                <a:gd name="f65" fmla="*/ f62 f54 1"/>
                <a:gd name="f66" fmla="*/ f61 f5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3" t="f66" r="f64" b="f65"/>
              <a:pathLst>
                <a:path w="8286" h="6145">
                  <a:moveTo>
                    <a:pt x="f2" y="f5"/>
                  </a:moveTo>
                  <a:lnTo>
                    <a:pt x="f2" y="f6"/>
                  </a:lnTo>
                  <a:lnTo>
                    <a:pt x="f7" y="f6"/>
                  </a:lnTo>
                  <a:cubicBezTo>
                    <a:pt x="f8" y="f6"/>
                    <a:pt x="f9" y="f10"/>
                    <a:pt x="f11" y="f12"/>
                  </a:cubicBezTo>
                  <a:lnTo>
                    <a:pt x="f13" y="f14"/>
                  </a:lnTo>
                  <a:cubicBezTo>
                    <a:pt x="f15" y="f16"/>
                    <a:pt x="f17" y="f6"/>
                    <a:pt x="f18" y="f6"/>
                  </a:cubicBezTo>
                  <a:lnTo>
                    <a:pt x="f19" y="f6"/>
                  </a:lnTo>
                  <a:lnTo>
                    <a:pt x="f19" y="f20"/>
                  </a:lnTo>
                  <a:cubicBezTo>
                    <a:pt x="f21" y="f22"/>
                    <a:pt x="f23" y="f24"/>
                    <a:pt x="f25" y="f24"/>
                  </a:cubicBezTo>
                  <a:cubicBezTo>
                    <a:pt x="f15" y="f24"/>
                    <a:pt x="f26" y="f27"/>
                    <a:pt x="f26" y="f20"/>
                  </a:cubicBezTo>
                  <a:cubicBezTo>
                    <a:pt x="f26" y="f28"/>
                    <a:pt x="f15" y="f29"/>
                    <a:pt x="f25" y="f29"/>
                  </a:cubicBezTo>
                  <a:cubicBezTo>
                    <a:pt x="f30" y="f29"/>
                    <a:pt x="f19" y="f31"/>
                    <a:pt x="f19" y="f32"/>
                  </a:cubicBezTo>
                  <a:lnTo>
                    <a:pt x="f19" y="f33"/>
                  </a:lnTo>
                  <a:lnTo>
                    <a:pt x="f34" y="f33"/>
                  </a:lnTo>
                  <a:cubicBezTo>
                    <a:pt x="f35" y="f33"/>
                    <a:pt x="f3" y="f36"/>
                    <a:pt x="f3" y="f37"/>
                  </a:cubicBezTo>
                  <a:cubicBezTo>
                    <a:pt x="f3" y="f38"/>
                    <a:pt x="f35" y="f5"/>
                    <a:pt x="f34" y="f5"/>
                  </a:cubicBezTo>
                  <a:lnTo>
                    <a:pt x="f39" y="f5"/>
                  </a:lnTo>
                  <a:cubicBezTo>
                    <a:pt x="f40" y="f5"/>
                    <a:pt x="f41" y="f42"/>
                    <a:pt x="f43" y="f44"/>
                  </a:cubicBezTo>
                  <a:cubicBezTo>
                    <a:pt x="f45" y="f46"/>
                    <a:pt x="f47" y="f48"/>
                    <a:pt x="f49" y="f48"/>
                  </a:cubicBezTo>
                  <a:lnTo>
                    <a:pt x="f50" y="f48"/>
                  </a:lnTo>
                  <a:cubicBezTo>
                    <a:pt x="f51" y="f52"/>
                    <a:pt x="f36" y="f5"/>
                    <a:pt x="f7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17" name="Google Shape;6955;p88">
              <a:extLst>
                <a:ext uri="{FF2B5EF4-FFF2-40B4-BE49-F238E27FC236}">
                  <a16:creationId xmlns:a16="http://schemas.microsoft.com/office/drawing/2014/main" id="{AAF7D59B-5B48-88A6-CADE-3B19A3974080}"/>
                </a:ext>
              </a:extLst>
            </p:cNvPr>
            <p:cNvSpPr/>
            <p:nvPr/>
          </p:nvSpPr>
          <p:spPr>
            <a:xfrm>
              <a:off x="4548481" y="2527237"/>
              <a:ext cx="104278" cy="36901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8"/>
                <a:gd name="f4" fmla="val 7247"/>
                <a:gd name="f5" fmla="val 1"/>
                <a:gd name="f6" fmla="val 64"/>
                <a:gd name="f7" fmla="val 5514"/>
                <a:gd name="f8" fmla="val 6459"/>
                <a:gd name="f9" fmla="val 756"/>
                <a:gd name="f10" fmla="val 1701"/>
                <a:gd name="f11" fmla="val 5167"/>
                <a:gd name="f12" fmla="val 1891"/>
                <a:gd name="f13" fmla="val 1229"/>
                <a:gd name="f14" fmla="val 725"/>
                <a:gd name="f15" fmla="val 4632"/>
                <a:gd name="f16" fmla="val 4002"/>
                <a:gd name="f17" fmla="val 3624"/>
                <a:gd name="f18" fmla="val 882"/>
                <a:gd name="f19" fmla="val 3372"/>
                <a:gd name="f20" fmla="val 1071"/>
                <a:gd name="f21" fmla="val 3120"/>
                <a:gd name="f22" fmla="val 819"/>
                <a:gd name="f23" fmla="val 2899"/>
                <a:gd name="f24" fmla="val 2615"/>
                <a:gd name="f25" fmla="val 2269"/>
                <a:gd name="f26" fmla="val 1922"/>
                <a:gd name="f27" fmla="val 1639"/>
                <a:gd name="f28" fmla="val 1387"/>
                <a:gd name="f29" fmla="val 1166"/>
                <a:gd name="f30" fmla="val 883"/>
                <a:gd name="f31" fmla="val 536"/>
                <a:gd name="f32" fmla="val 316"/>
                <a:gd name="f33" fmla="val 190"/>
                <a:gd name="f34" fmla="*/ f0 1 2048"/>
                <a:gd name="f35" fmla="*/ f1 1 7247"/>
                <a:gd name="f36" fmla="+- f4 0 f2"/>
                <a:gd name="f37" fmla="+- f3 0 f2"/>
                <a:gd name="f38" fmla="*/ f37 1 2048"/>
                <a:gd name="f39" fmla="*/ f36 1 7247"/>
                <a:gd name="f40" fmla="*/ f2 1 f38"/>
                <a:gd name="f41" fmla="*/ f3 1 f38"/>
                <a:gd name="f42" fmla="*/ f2 1 f39"/>
                <a:gd name="f43" fmla="*/ f4 1 f39"/>
                <a:gd name="f44" fmla="*/ f40 f34 1"/>
                <a:gd name="f45" fmla="*/ f41 f34 1"/>
                <a:gd name="f46" fmla="*/ f43 f35 1"/>
                <a:gd name="f47" fmla="*/ f42 f3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4" t="f47" r="f45" b="f46"/>
              <a:pathLst>
                <a:path w="2048" h="7246">
                  <a:moveTo>
                    <a:pt x="f2" y="f5"/>
                  </a:moveTo>
                  <a:lnTo>
                    <a:pt x="f2" y="f6"/>
                  </a:lnTo>
                  <a:lnTo>
                    <a:pt x="f2" y="f7"/>
                  </a:lnTo>
                  <a:cubicBezTo>
                    <a:pt x="f2" y="f8"/>
                    <a:pt x="f9" y="f4"/>
                    <a:pt x="f10" y="f4"/>
                  </a:cubicBezTo>
                  <a:lnTo>
                    <a:pt x="f3" y="f4"/>
                  </a:lnTo>
                  <a:lnTo>
                    <a:pt x="f3" y="f11"/>
                  </a:lnTo>
                  <a:lnTo>
                    <a:pt x="f12" y="f11"/>
                  </a:lnTo>
                  <a:cubicBezTo>
                    <a:pt x="f13" y="f11"/>
                    <a:pt x="f14" y="f15"/>
                    <a:pt x="f14" y="f16"/>
                  </a:cubicBezTo>
                  <a:cubicBezTo>
                    <a:pt x="f14" y="f17"/>
                    <a:pt x="f18" y="f19"/>
                    <a:pt x="f20" y="f21"/>
                  </a:cubicBezTo>
                  <a:cubicBezTo>
                    <a:pt x="f22" y="f23"/>
                    <a:pt x="f14" y="f24"/>
                    <a:pt x="f14" y="f25"/>
                  </a:cubicBezTo>
                  <a:cubicBezTo>
                    <a:pt x="f14" y="f26"/>
                    <a:pt x="f18" y="f27"/>
                    <a:pt x="f20" y="f28"/>
                  </a:cubicBezTo>
                  <a:cubicBezTo>
                    <a:pt x="f22" y="f29"/>
                    <a:pt x="f14" y="f30"/>
                    <a:pt x="f14" y="f31"/>
                  </a:cubicBezTo>
                  <a:cubicBezTo>
                    <a:pt x="f14" y="f32"/>
                    <a:pt x="f9" y="f33"/>
                    <a:pt x="f22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18" name="Google Shape;6956;p88">
              <a:extLst>
                <a:ext uri="{FF2B5EF4-FFF2-40B4-BE49-F238E27FC236}">
                  <a16:creationId xmlns:a16="http://schemas.microsoft.com/office/drawing/2014/main" id="{E801CD12-2088-CC14-987B-EA03EDCF291D}"/>
                </a:ext>
              </a:extLst>
            </p:cNvPr>
            <p:cNvSpPr/>
            <p:nvPr/>
          </p:nvSpPr>
          <p:spPr>
            <a:xfrm>
              <a:off x="4688055" y="2785500"/>
              <a:ext cx="70628" cy="11237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7"/>
                <a:gd name="f4" fmla="val 2207"/>
                <a:gd name="f5" fmla="val 1386"/>
                <a:gd name="f6" fmla="val 1"/>
                <a:gd name="f7" fmla="val 1229"/>
                <a:gd name="f8" fmla="val 64"/>
                <a:gd name="f9" fmla="val 1071"/>
                <a:gd name="f10" fmla="val 95"/>
                <a:gd name="f11" fmla="val 882"/>
                <a:gd name="f12" fmla="val 2206"/>
                <a:gd name="f13" fmla="val 378"/>
                <a:gd name="f14" fmla="val 914"/>
                <a:gd name="f15" fmla="val 1734"/>
                <a:gd name="f16" fmla="val 1167"/>
                <a:gd name="f17" fmla="*/ f0 1 1387"/>
                <a:gd name="f18" fmla="*/ f1 1 2207"/>
                <a:gd name="f19" fmla="+- f4 0 f2"/>
                <a:gd name="f20" fmla="+- f3 0 f2"/>
                <a:gd name="f21" fmla="*/ f20 1 1387"/>
                <a:gd name="f22" fmla="*/ f19 1 2207"/>
                <a:gd name="f23" fmla="*/ f2 1 f21"/>
                <a:gd name="f24" fmla="*/ f3 1 f21"/>
                <a:gd name="f25" fmla="*/ f2 1 f22"/>
                <a:gd name="f26" fmla="*/ f4 1 f22"/>
                <a:gd name="f27" fmla="*/ f23 f17 1"/>
                <a:gd name="f28" fmla="*/ f24 f17 1"/>
                <a:gd name="f29" fmla="*/ f26 f18 1"/>
                <a:gd name="f30" fmla="*/ f25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1387" h="2207">
                  <a:moveTo>
                    <a:pt x="f5" y="f6"/>
                  </a:moveTo>
                  <a:cubicBezTo>
                    <a:pt x="f7" y="f8"/>
                    <a:pt x="f9" y="f10"/>
                    <a:pt x="f11" y="f10"/>
                  </a:cubicBezTo>
                  <a:lnTo>
                    <a:pt x="f2" y="f10"/>
                  </a:lnTo>
                  <a:lnTo>
                    <a:pt x="f2" y="f12"/>
                  </a:lnTo>
                  <a:lnTo>
                    <a:pt x="f13" y="f12"/>
                  </a:lnTo>
                  <a:cubicBezTo>
                    <a:pt x="f14" y="f12"/>
                    <a:pt x="f5" y="f15"/>
                    <a:pt x="f5" y="f16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19" name="Google Shape;6971;p88">
            <a:extLst>
              <a:ext uri="{FF2B5EF4-FFF2-40B4-BE49-F238E27FC236}">
                <a16:creationId xmlns:a16="http://schemas.microsoft.com/office/drawing/2014/main" id="{0611808B-40CB-1F93-8790-2FFA6802479B}"/>
              </a:ext>
            </a:extLst>
          </p:cNvPr>
          <p:cNvGrpSpPr/>
          <p:nvPr/>
        </p:nvGrpSpPr>
        <p:grpSpPr>
          <a:xfrm>
            <a:off x="5038372" y="1667475"/>
            <a:ext cx="445214" cy="445173"/>
            <a:chOff x="8143673" y="2266962"/>
            <a:chExt cx="593619" cy="593564"/>
          </a:xfrm>
          <a:solidFill>
            <a:srgbClr val="C00000"/>
          </a:solidFill>
        </p:grpSpPr>
        <p:sp>
          <p:nvSpPr>
            <p:cNvPr id="120" name="Google Shape;6972;p88">
              <a:extLst>
                <a:ext uri="{FF2B5EF4-FFF2-40B4-BE49-F238E27FC236}">
                  <a16:creationId xmlns:a16="http://schemas.microsoft.com/office/drawing/2014/main" id="{448B4118-629F-0314-4813-51EE7F190C9D}"/>
                </a:ext>
              </a:extLst>
            </p:cNvPr>
            <p:cNvSpPr/>
            <p:nvPr/>
          </p:nvSpPr>
          <p:spPr>
            <a:xfrm>
              <a:off x="8143673" y="2266962"/>
              <a:ext cx="593619" cy="59356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658"/>
                <a:gd name="f4" fmla="val 11657"/>
                <a:gd name="f5" fmla="val 5829"/>
                <a:gd name="f6" fmla="val 3372"/>
                <a:gd name="f7" fmla="val 1261"/>
                <a:gd name="f8" fmla="val 1796"/>
                <a:gd name="f9" fmla="val 788"/>
                <a:gd name="f10" fmla="val 4159"/>
                <a:gd name="f11" fmla="val 347"/>
                <a:gd name="f12" fmla="val 4285"/>
                <a:gd name="f13" fmla="val 1"/>
                <a:gd name="f14" fmla="val 4694"/>
                <a:gd name="f15" fmla="val 5167"/>
                <a:gd name="f16" fmla="val 7876"/>
                <a:gd name="f17" fmla="val 8412"/>
                <a:gd name="f18" fmla="val 473"/>
                <a:gd name="f19" fmla="val 8885"/>
                <a:gd name="f20" fmla="val 1009"/>
                <a:gd name="f21" fmla="val 1702"/>
                <a:gd name="f22" fmla="val 1891"/>
                <a:gd name="f23" fmla="val 2049"/>
                <a:gd name="f24" fmla="val 8727"/>
                <a:gd name="f25" fmla="val 8538"/>
                <a:gd name="f26" fmla="val 4442"/>
                <a:gd name="f27" fmla="val 4253"/>
                <a:gd name="f28" fmla="val 4096"/>
                <a:gd name="f29" fmla="val 1481"/>
                <a:gd name="f30" fmla="val 1954"/>
                <a:gd name="f31" fmla="val 2111"/>
                <a:gd name="f32" fmla="val 3781"/>
                <a:gd name="f33" fmla="val 630"/>
                <a:gd name="f34" fmla="val 7877"/>
                <a:gd name="f35" fmla="val 9673"/>
                <a:gd name="f36" fmla="val 10145"/>
                <a:gd name="f37" fmla="val 9956"/>
                <a:gd name="f38" fmla="val 9767"/>
                <a:gd name="f39" fmla="val 9610"/>
                <a:gd name="f40" fmla="val 10271"/>
                <a:gd name="f41" fmla="val 10114"/>
                <a:gd name="f42" fmla="val 9672"/>
                <a:gd name="f43" fmla="val 9421"/>
                <a:gd name="f44" fmla="val 8570"/>
                <a:gd name="f45" fmla="val 6774"/>
                <a:gd name="f46" fmla="val 6617"/>
                <a:gd name="f47" fmla="val 9893"/>
                <a:gd name="f48" fmla="val 6270"/>
                <a:gd name="f49" fmla="val 9609"/>
                <a:gd name="f50" fmla="val 5262"/>
                <a:gd name="f51" fmla="val 4789"/>
                <a:gd name="f52" fmla="val 10082"/>
                <a:gd name="f53" fmla="val 10617"/>
                <a:gd name="f54" fmla="val 11184"/>
                <a:gd name="f55" fmla="val 6648"/>
                <a:gd name="f56" fmla="val 11373"/>
                <a:gd name="f57" fmla="val 10995"/>
                <a:gd name="f58" fmla="val 9799"/>
                <a:gd name="f59" fmla="val 10775"/>
                <a:gd name="f60" fmla="val 10933"/>
                <a:gd name="f61" fmla="val 11342"/>
                <a:gd name="f62" fmla="val 8790"/>
                <a:gd name="f63" fmla="val 8380"/>
                <a:gd name="f64" fmla="val 7908"/>
                <a:gd name="f65" fmla="val 5198"/>
                <a:gd name="f66" fmla="val 11311"/>
                <a:gd name="f67" fmla="val 10870"/>
                <a:gd name="f68" fmla="val 10397"/>
                <a:gd name="f69" fmla="val 8255"/>
                <a:gd name="f70" fmla="*/ f0 1 11658"/>
                <a:gd name="f71" fmla="*/ f1 1 11657"/>
                <a:gd name="f72" fmla="+- f4 0 f2"/>
                <a:gd name="f73" fmla="+- f3 0 f2"/>
                <a:gd name="f74" fmla="*/ f73 1 11658"/>
                <a:gd name="f75" fmla="*/ f72 1 11657"/>
                <a:gd name="f76" fmla="*/ f2 1 f74"/>
                <a:gd name="f77" fmla="*/ f3 1 f74"/>
                <a:gd name="f78" fmla="*/ f2 1 f75"/>
                <a:gd name="f79" fmla="*/ f4 1 f75"/>
                <a:gd name="f80" fmla="*/ f76 f70 1"/>
                <a:gd name="f81" fmla="*/ f77 f70 1"/>
                <a:gd name="f82" fmla="*/ f79 f71 1"/>
                <a:gd name="f83" fmla="*/ f78 f7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0" t="f83" r="f81" b="f82"/>
              <a:pathLst>
                <a:path w="11658" h="11657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13" y="f15"/>
                  </a:cubicBezTo>
                  <a:lnTo>
                    <a:pt x="f13" y="f16"/>
                  </a:lnTo>
                  <a:cubicBezTo>
                    <a:pt x="f13" y="f17"/>
                    <a:pt x="f18" y="f19"/>
                    <a:pt x="f20" y="f19"/>
                  </a:cubicBezTo>
                  <a:lnTo>
                    <a:pt x="f21" y="f19"/>
                  </a:lnTo>
                  <a:cubicBezTo>
                    <a:pt x="f22" y="f19"/>
                    <a:pt x="f23" y="f24"/>
                    <a:pt x="f23" y="f25"/>
                  </a:cubicBezTo>
                  <a:lnTo>
                    <a:pt x="f23" y="f26"/>
                  </a:lnTo>
                  <a:cubicBezTo>
                    <a:pt x="f23" y="f27"/>
                    <a:pt x="f22" y="f28"/>
                    <a:pt x="f21" y="f28"/>
                  </a:cubicBezTo>
                  <a:lnTo>
                    <a:pt x="f29" y="f28"/>
                  </a:lnTo>
                  <a:cubicBezTo>
                    <a:pt x="f30" y="f31"/>
                    <a:pt x="f32" y="f33"/>
                    <a:pt x="f5" y="f33"/>
                  </a:cubicBezTo>
                  <a:cubicBezTo>
                    <a:pt x="f34" y="f33"/>
                    <a:pt x="f35" y="f31"/>
                    <a:pt x="f36" y="f28"/>
                  </a:cubicBezTo>
                  <a:lnTo>
                    <a:pt x="f37" y="f28"/>
                  </a:lnTo>
                  <a:cubicBezTo>
                    <a:pt x="f38" y="f28"/>
                    <a:pt x="f39" y="f27"/>
                    <a:pt x="f39" y="f26"/>
                  </a:cubicBezTo>
                  <a:lnTo>
                    <a:pt x="f39" y="f25"/>
                  </a:lnTo>
                  <a:cubicBezTo>
                    <a:pt x="f39" y="f24"/>
                    <a:pt x="f38" y="f19"/>
                    <a:pt x="f37" y="f19"/>
                  </a:cubicBezTo>
                  <a:lnTo>
                    <a:pt x="f40" y="f19"/>
                  </a:lnTo>
                  <a:cubicBezTo>
                    <a:pt x="f41" y="f42"/>
                    <a:pt x="f43" y="f40"/>
                    <a:pt x="f44" y="f40"/>
                  </a:cubicBezTo>
                  <a:lnTo>
                    <a:pt x="f45" y="f40"/>
                  </a:lnTo>
                  <a:cubicBezTo>
                    <a:pt x="f46" y="f47"/>
                    <a:pt x="f48" y="f49"/>
                    <a:pt x="f5" y="f49"/>
                  </a:cubicBezTo>
                  <a:cubicBezTo>
                    <a:pt x="f50" y="f49"/>
                    <a:pt x="f51" y="f52"/>
                    <a:pt x="f51" y="f53"/>
                  </a:cubicBezTo>
                  <a:cubicBezTo>
                    <a:pt x="f51" y="f54"/>
                    <a:pt x="f50" y="f4"/>
                    <a:pt x="f5" y="f4"/>
                  </a:cubicBezTo>
                  <a:cubicBezTo>
                    <a:pt x="f48" y="f4"/>
                    <a:pt x="f55" y="f56"/>
                    <a:pt x="f45" y="f57"/>
                  </a:cubicBezTo>
                  <a:lnTo>
                    <a:pt x="f44" y="f57"/>
                  </a:lnTo>
                  <a:cubicBezTo>
                    <a:pt x="f58" y="f57"/>
                    <a:pt x="f59" y="f52"/>
                    <a:pt x="f60" y="f19"/>
                  </a:cubicBezTo>
                  <a:cubicBezTo>
                    <a:pt x="f61" y="f62"/>
                    <a:pt x="f3" y="f63"/>
                    <a:pt x="f3" y="f64"/>
                  </a:cubicBezTo>
                  <a:lnTo>
                    <a:pt x="f3" y="f65"/>
                  </a:lnTo>
                  <a:cubicBezTo>
                    <a:pt x="f3" y="f14"/>
                    <a:pt x="f66" y="f27"/>
                    <a:pt x="f67" y="f10"/>
                  </a:cubicBezTo>
                  <a:cubicBezTo>
                    <a:pt x="f68" y="f8"/>
                    <a:pt x="f69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21" name="Google Shape;6973;p88">
              <a:extLst>
                <a:ext uri="{FF2B5EF4-FFF2-40B4-BE49-F238E27FC236}">
                  <a16:creationId xmlns:a16="http://schemas.microsoft.com/office/drawing/2014/main" id="{B5D55919-7976-8006-BF95-2BA1F8E6D2C1}"/>
                </a:ext>
              </a:extLst>
            </p:cNvPr>
            <p:cNvSpPr/>
            <p:nvPr/>
          </p:nvSpPr>
          <p:spPr>
            <a:xfrm>
              <a:off x="8281656" y="2406527"/>
              <a:ext cx="319262" cy="31417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70"/>
                <a:gd name="f4" fmla="val 6170"/>
                <a:gd name="f5" fmla="val 3119"/>
                <a:gd name="f6" fmla="val 1386"/>
                <a:gd name="f7" fmla="val 3308"/>
                <a:gd name="f8" fmla="val 3466"/>
                <a:gd name="f9" fmla="val 1544"/>
                <a:gd name="f10" fmla="val 1733"/>
                <a:gd name="f11" fmla="val 1953"/>
                <a:gd name="f12" fmla="val 2079"/>
                <a:gd name="f13" fmla="val 2930"/>
                <a:gd name="f14" fmla="val 2773"/>
                <a:gd name="f15" fmla="val 2741"/>
                <a:gd name="f16" fmla="val 2867"/>
                <a:gd name="f17" fmla="val 3088"/>
                <a:gd name="f18" fmla="val 4474"/>
                <a:gd name="f19" fmla="val 4663"/>
                <a:gd name="f20" fmla="val 4820"/>
                <a:gd name="f21" fmla="val 3151"/>
                <a:gd name="f22" fmla="val 1449"/>
                <a:gd name="f23" fmla="val 63"/>
                <a:gd name="f24" fmla="val 3592"/>
                <a:gd name="f25" fmla="val 158"/>
                <a:gd name="f26" fmla="val 4096"/>
                <a:gd name="f27" fmla="val 441"/>
                <a:gd name="f28" fmla="val 4568"/>
                <a:gd name="f29" fmla="val 5734"/>
                <a:gd name="f30" fmla="val 5828"/>
                <a:gd name="f31" fmla="val 5955"/>
                <a:gd name="f32" fmla="val 126"/>
                <a:gd name="f33" fmla="val 6081"/>
                <a:gd name="f34" fmla="val 171"/>
                <a:gd name="f35" fmla="val 6125"/>
                <a:gd name="f36" fmla="val 263"/>
                <a:gd name="f37" fmla="val 357"/>
                <a:gd name="f38" fmla="val 396"/>
                <a:gd name="f39" fmla="val 436"/>
                <a:gd name="f40" fmla="val 6162"/>
                <a:gd name="f41" fmla="val 473"/>
                <a:gd name="f42" fmla="val 6144"/>
                <a:gd name="f43" fmla="val 1638"/>
                <a:gd name="f44" fmla="val 5765"/>
                <a:gd name="f45" fmla="val 6049"/>
                <a:gd name="f46" fmla="val 2615"/>
                <a:gd name="f47" fmla="val 4852"/>
                <a:gd name="f48" fmla="val 4789"/>
                <a:gd name="f49" fmla="*/ f0 1 6270"/>
                <a:gd name="f50" fmla="*/ f1 1 6170"/>
                <a:gd name="f51" fmla="+- f4 0 f2"/>
                <a:gd name="f52" fmla="+- f3 0 f2"/>
                <a:gd name="f53" fmla="*/ f52 1 6270"/>
                <a:gd name="f54" fmla="*/ f51 1 6170"/>
                <a:gd name="f55" fmla="*/ f2 1 f53"/>
                <a:gd name="f56" fmla="*/ f3 1 f53"/>
                <a:gd name="f57" fmla="*/ f2 1 f54"/>
                <a:gd name="f58" fmla="*/ f4 1 f54"/>
                <a:gd name="f59" fmla="*/ f55 f49 1"/>
                <a:gd name="f60" fmla="*/ f56 f49 1"/>
                <a:gd name="f61" fmla="*/ f58 f50 1"/>
                <a:gd name="f62" fmla="*/ f57 f5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9" t="f62" r="f60" b="f61"/>
              <a:pathLst>
                <a:path w="6270" h="6170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4" y="f9"/>
                    <a:pt x="f13" y="f6"/>
                    <a:pt x="f5" y="f6"/>
                  </a:cubicBezTo>
                  <a:close/>
                  <a:moveTo>
                    <a:pt x="f5" y="f15"/>
                  </a:moveTo>
                  <a:cubicBezTo>
                    <a:pt x="f7" y="f15"/>
                    <a:pt x="f8" y="f16"/>
                    <a:pt x="f8" y="f17"/>
                  </a:cubicBezTo>
                  <a:lnTo>
                    <a:pt x="f8" y="f18"/>
                  </a:lnTo>
                  <a:cubicBezTo>
                    <a:pt x="f8" y="f19"/>
                    <a:pt x="f7" y="f20"/>
                    <a:pt x="f5" y="f20"/>
                  </a:cubicBezTo>
                  <a:cubicBezTo>
                    <a:pt x="f13" y="f20"/>
                    <a:pt x="f14" y="f19"/>
                    <a:pt x="f14" y="f18"/>
                  </a:cubicBezTo>
                  <a:lnTo>
                    <a:pt x="f14" y="f17"/>
                  </a:lnTo>
                  <a:cubicBezTo>
                    <a:pt x="f14" y="f16"/>
                    <a:pt x="f13" y="f15"/>
                    <a:pt x="f5" y="f15"/>
                  </a:cubicBezTo>
                  <a:close/>
                  <a:moveTo>
                    <a:pt x="f21" y="f2"/>
                  </a:moveTo>
                  <a:cubicBezTo>
                    <a:pt x="f22" y="f2"/>
                    <a:pt x="f23" y="f6"/>
                    <a:pt x="f23" y="f17"/>
                  </a:cubicBezTo>
                  <a:cubicBezTo>
                    <a:pt x="f23" y="f24"/>
                    <a:pt x="f25" y="f26"/>
                    <a:pt x="f27" y="f28"/>
                  </a:cubicBezTo>
                  <a:lnTo>
                    <a:pt x="f23" y="f29"/>
                  </a:lnTo>
                  <a:cubicBezTo>
                    <a:pt x="f2" y="f30"/>
                    <a:pt x="f2" y="f31"/>
                    <a:pt x="f32" y="f33"/>
                  </a:cubicBezTo>
                  <a:cubicBezTo>
                    <a:pt x="f34" y="f35"/>
                    <a:pt x="f36" y="f4"/>
                    <a:pt x="f37" y="f4"/>
                  </a:cubicBezTo>
                  <a:cubicBezTo>
                    <a:pt x="f38" y="f4"/>
                    <a:pt x="f39" y="f40"/>
                    <a:pt x="f41" y="f42"/>
                  </a:cubicBezTo>
                  <a:lnTo>
                    <a:pt x="f43" y="f44"/>
                  </a:lnTo>
                  <a:cubicBezTo>
                    <a:pt x="f12" y="f45"/>
                    <a:pt x="f46" y="f42"/>
                    <a:pt x="f21" y="f42"/>
                  </a:cubicBezTo>
                  <a:cubicBezTo>
                    <a:pt x="f47" y="f42"/>
                    <a:pt x="f3" y="f48"/>
                    <a:pt x="f3" y="f17"/>
                  </a:cubicBezTo>
                  <a:cubicBezTo>
                    <a:pt x="f3" y="f6"/>
                    <a:pt x="f47" y="f2"/>
                    <a:pt x="f21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22" name="Google Shape;7004;p88">
            <a:extLst>
              <a:ext uri="{FF2B5EF4-FFF2-40B4-BE49-F238E27FC236}">
                <a16:creationId xmlns:a16="http://schemas.microsoft.com/office/drawing/2014/main" id="{00B20D71-9FBA-62FD-109E-9BA812E20009}"/>
              </a:ext>
            </a:extLst>
          </p:cNvPr>
          <p:cNvGrpSpPr/>
          <p:nvPr/>
        </p:nvGrpSpPr>
        <p:grpSpPr>
          <a:xfrm>
            <a:off x="2712145" y="1675204"/>
            <a:ext cx="469286" cy="446099"/>
            <a:chOff x="5042038" y="2277267"/>
            <a:chExt cx="625714" cy="594798"/>
          </a:xfrm>
          <a:solidFill>
            <a:srgbClr val="C00000"/>
          </a:solidFill>
        </p:grpSpPr>
        <p:sp>
          <p:nvSpPr>
            <p:cNvPr id="123" name="Google Shape;7005;p88">
              <a:extLst>
                <a:ext uri="{FF2B5EF4-FFF2-40B4-BE49-F238E27FC236}">
                  <a16:creationId xmlns:a16="http://schemas.microsoft.com/office/drawing/2014/main" id="{B61E4F99-A0CC-8701-178C-C5526D9C9372}"/>
                </a:ext>
              </a:extLst>
            </p:cNvPr>
            <p:cNvSpPr/>
            <p:nvPr/>
          </p:nvSpPr>
          <p:spPr>
            <a:xfrm>
              <a:off x="5232946" y="2277267"/>
              <a:ext cx="434806" cy="43719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539"/>
                <a:gd name="f4" fmla="val 8586"/>
                <a:gd name="f5" fmla="val 5156"/>
                <a:gd name="f6" fmla="val 1"/>
                <a:gd name="f7" fmla="val 4372"/>
                <a:gd name="f8" fmla="val 3593"/>
                <a:gd name="f9" fmla="val 308"/>
                <a:gd name="f10" fmla="val 2994"/>
                <a:gd name="f11" fmla="val 922"/>
                <a:gd name="f12" fmla="val 1450"/>
                <a:gd name="f13" fmla="val 2466"/>
                <a:gd name="f14" fmla="val 1681"/>
                <a:gd name="f15" fmla="val 2417"/>
                <a:gd name="f16" fmla="val 1916"/>
                <a:gd name="f17" fmla="val 2392"/>
                <a:gd name="f18" fmla="val 2152"/>
                <a:gd name="f19" fmla="val 2529"/>
                <a:gd name="f20" fmla="val 2909"/>
                <a:gd name="f21" fmla="val 2456"/>
                <a:gd name="f22" fmla="val 3277"/>
                <a:gd name="f23" fmla="val 2592"/>
                <a:gd name="f24" fmla="val 3939"/>
                <a:gd name="f25" fmla="val 1899"/>
                <a:gd name="f26" fmla="val 4270"/>
                <a:gd name="f27" fmla="val 1568"/>
                <a:gd name="f28" fmla="val 4703"/>
                <a:gd name="f29" fmla="val 1402"/>
                <a:gd name="f30" fmla="val 5136"/>
                <a:gd name="f31" fmla="val 5569"/>
                <a:gd name="f32" fmla="val 6003"/>
                <a:gd name="f33" fmla="val 6333"/>
                <a:gd name="f34" fmla="val 7027"/>
                <a:gd name="f35" fmla="val 3631"/>
                <a:gd name="f36" fmla="val 4325"/>
                <a:gd name="f37" fmla="val 6719"/>
                <a:gd name="f38" fmla="val 3608"/>
                <a:gd name="f39" fmla="val 7050"/>
                <a:gd name="f40" fmla="val 3175"/>
                <a:gd name="f41" fmla="val 7215"/>
                <a:gd name="f42" fmla="val 2742"/>
                <a:gd name="f43" fmla="val 2309"/>
                <a:gd name="f44" fmla="val 1875"/>
                <a:gd name="f45" fmla="val 1545"/>
                <a:gd name="f46" fmla="val 1261"/>
                <a:gd name="f47" fmla="val 6435"/>
                <a:gd name="f48" fmla="val 1104"/>
                <a:gd name="f49" fmla="val 6089"/>
                <a:gd name="f50" fmla="val 1072"/>
                <a:gd name="f51" fmla="val 5742"/>
                <a:gd name="f52" fmla="val 6782"/>
                <a:gd name="f53" fmla="val 158"/>
                <a:gd name="f54" fmla="val 7097"/>
                <a:gd name="f55" fmla="val 348"/>
                <a:gd name="f56" fmla="val 7381"/>
                <a:gd name="f57" fmla="val 600"/>
                <a:gd name="f58" fmla="val 7664"/>
                <a:gd name="f59" fmla="val 1214"/>
                <a:gd name="f60" fmla="val 8278"/>
                <a:gd name="f61" fmla="val 2002"/>
                <a:gd name="f62" fmla="val 2781"/>
                <a:gd name="f63" fmla="val 3561"/>
                <a:gd name="f64" fmla="val 4333"/>
                <a:gd name="f65" fmla="val 4916"/>
                <a:gd name="f66" fmla="val 7342"/>
                <a:gd name="f67" fmla="val 5270"/>
                <a:gd name="f68" fmla="val 4073"/>
                <a:gd name="f69" fmla="val 2151"/>
                <a:gd name="f70" fmla="val 6727"/>
                <a:gd name="f71" fmla="val 5940"/>
                <a:gd name="f72" fmla="*/ f0 1 8539"/>
                <a:gd name="f73" fmla="*/ f1 1 8586"/>
                <a:gd name="f74" fmla="+- f4 0 f2"/>
                <a:gd name="f75" fmla="+- f3 0 f2"/>
                <a:gd name="f76" fmla="*/ f75 1 8539"/>
                <a:gd name="f77" fmla="*/ f74 1 8586"/>
                <a:gd name="f78" fmla="*/ f2 1 f76"/>
                <a:gd name="f79" fmla="*/ f3 1 f76"/>
                <a:gd name="f80" fmla="*/ f2 1 f77"/>
                <a:gd name="f81" fmla="*/ f4 1 f77"/>
                <a:gd name="f82" fmla="*/ f78 f72 1"/>
                <a:gd name="f83" fmla="*/ f79 f72 1"/>
                <a:gd name="f84" fmla="*/ f81 f73 1"/>
                <a:gd name="f85" fmla="*/ f80 f7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2" t="f85" r="f83" b="f84"/>
              <a:pathLst>
                <a:path w="8539" h="8586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14" y="f15"/>
                    <a:pt x="f16" y="f17"/>
                    <a:pt x="f18" y="f17"/>
                  </a:cubicBezTo>
                  <a:cubicBezTo>
                    <a:pt x="f19" y="f17"/>
                    <a:pt x="f20" y="f21"/>
                    <a:pt x="f22" y="f23"/>
                  </a:cubicBezTo>
                  <a:lnTo>
                    <a:pt x="f24" y="f25"/>
                  </a:lnTo>
                  <a:cubicBezTo>
                    <a:pt x="f26" y="f27"/>
                    <a:pt x="f28" y="f29"/>
                    <a:pt x="f30" y="f29"/>
                  </a:cubicBezTo>
                  <a:cubicBezTo>
                    <a:pt x="f31" y="f29"/>
                    <a:pt x="f32" y="f27"/>
                    <a:pt x="f33" y="f25"/>
                  </a:cubicBezTo>
                  <a:cubicBezTo>
                    <a:pt x="f34" y="f23"/>
                    <a:pt x="f34" y="f35"/>
                    <a:pt x="f33" y="f36"/>
                  </a:cubicBezTo>
                  <a:lnTo>
                    <a:pt x="f24" y="f37"/>
                  </a:lnTo>
                  <a:cubicBezTo>
                    <a:pt x="f38" y="f39"/>
                    <a:pt x="f40" y="f41"/>
                    <a:pt x="f42" y="f41"/>
                  </a:cubicBezTo>
                  <a:cubicBezTo>
                    <a:pt x="f43" y="f41"/>
                    <a:pt x="f44" y="f39"/>
                    <a:pt x="f45" y="f37"/>
                  </a:cubicBezTo>
                  <a:cubicBezTo>
                    <a:pt x="f46" y="f47"/>
                    <a:pt x="f48" y="f49"/>
                    <a:pt x="f50" y="f51"/>
                  </a:cubicBezTo>
                  <a:lnTo>
                    <a:pt x="f6" y="f52"/>
                  </a:lnTo>
                  <a:cubicBezTo>
                    <a:pt x="f53" y="f54"/>
                    <a:pt x="f55" y="f56"/>
                    <a:pt x="f57" y="f58"/>
                  </a:cubicBezTo>
                  <a:cubicBezTo>
                    <a:pt x="f59" y="f60"/>
                    <a:pt x="f61" y="f4"/>
                    <a:pt x="f62" y="f4"/>
                  </a:cubicBezTo>
                  <a:cubicBezTo>
                    <a:pt x="f63" y="f4"/>
                    <a:pt x="f64" y="f60"/>
                    <a:pt x="f65" y="f58"/>
                  </a:cubicBezTo>
                  <a:lnTo>
                    <a:pt x="f66" y="f67"/>
                  </a:lnTo>
                  <a:cubicBezTo>
                    <a:pt x="f3" y="f68"/>
                    <a:pt x="f3" y="f69"/>
                    <a:pt x="f66" y="f11"/>
                  </a:cubicBezTo>
                  <a:cubicBezTo>
                    <a:pt x="f70" y="f9"/>
                    <a:pt x="f71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24" name="Google Shape;7006;p88">
              <a:extLst>
                <a:ext uri="{FF2B5EF4-FFF2-40B4-BE49-F238E27FC236}">
                  <a16:creationId xmlns:a16="http://schemas.microsoft.com/office/drawing/2014/main" id="{E468FE8C-0651-8D9E-0DBE-01523F74BABE}"/>
                </a:ext>
              </a:extLst>
            </p:cNvPr>
            <p:cNvSpPr/>
            <p:nvPr/>
          </p:nvSpPr>
          <p:spPr>
            <a:xfrm>
              <a:off x="5042038" y="2431252"/>
              <a:ext cx="439634" cy="44081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634"/>
                <a:gd name="f4" fmla="val 8657"/>
                <a:gd name="f5" fmla="val 5865"/>
                <a:gd name="f6" fmla="val 1"/>
                <a:gd name="f7" fmla="val 5081"/>
                <a:gd name="f8" fmla="val 4301"/>
                <a:gd name="f9" fmla="val 308"/>
                <a:gd name="f10" fmla="val 3718"/>
                <a:gd name="f11" fmla="val 922"/>
                <a:gd name="f12" fmla="val 1230"/>
                <a:gd name="f13" fmla="val 3411"/>
                <a:gd name="f14" fmla="val 4640"/>
                <a:gd name="f15" fmla="val 6562"/>
                <a:gd name="f16" fmla="val 7759"/>
                <a:gd name="f17" fmla="val 1844"/>
                <a:gd name="f18" fmla="val 8358"/>
                <a:gd name="f19" fmla="val 2632"/>
                <a:gd name="f20" fmla="val 3415"/>
                <a:gd name="f21" fmla="val 4199"/>
                <a:gd name="f22" fmla="val 4979"/>
                <a:gd name="f23" fmla="val 5577"/>
                <a:gd name="f24" fmla="val 7152"/>
                <a:gd name="f25" fmla="val 6184"/>
                <a:gd name="f26" fmla="val 6938"/>
                <a:gd name="f27" fmla="val 6218"/>
                <a:gd name="f28" fmla="val 6719"/>
                <a:gd name="f29" fmla="val 6235"/>
                <a:gd name="f30" fmla="val 6499"/>
                <a:gd name="f31" fmla="val 6106"/>
                <a:gd name="f32" fmla="val 5709"/>
                <a:gd name="f33" fmla="val 6179"/>
                <a:gd name="f34" fmla="val 5325"/>
                <a:gd name="f35" fmla="val 6058"/>
                <a:gd name="f36" fmla="val 4569"/>
                <a:gd name="f37" fmla="val 6814"/>
                <a:gd name="f38" fmla="val 4238"/>
                <a:gd name="f39" fmla="val 7145"/>
                <a:gd name="f40" fmla="val 3805"/>
                <a:gd name="f41" fmla="val 7310"/>
                <a:gd name="f42" fmla="val 3372"/>
                <a:gd name="f43" fmla="val 2939"/>
                <a:gd name="f44" fmla="val 2505"/>
                <a:gd name="f45" fmla="val 2175"/>
                <a:gd name="f46" fmla="val 1513"/>
                <a:gd name="f47" fmla="val 6121"/>
                <a:gd name="f48" fmla="val 4388"/>
                <a:gd name="f49" fmla="val 4664"/>
                <a:gd name="f50" fmla="val 1899"/>
                <a:gd name="f51" fmla="val 4994"/>
                <a:gd name="f52" fmla="val 1568"/>
                <a:gd name="f53" fmla="val 5428"/>
                <a:gd name="f54" fmla="val 1403"/>
                <a:gd name="f55" fmla="val 5861"/>
                <a:gd name="f56" fmla="val 6294"/>
                <a:gd name="f57" fmla="val 6727"/>
                <a:gd name="f58" fmla="val 7058"/>
                <a:gd name="f59" fmla="val 7342"/>
                <a:gd name="f60" fmla="val 2183"/>
                <a:gd name="f61" fmla="val 7499"/>
                <a:gd name="f62" fmla="val 2561"/>
                <a:gd name="f63" fmla="val 7531"/>
                <a:gd name="f64" fmla="val 2907"/>
                <a:gd name="f65" fmla="val 8287"/>
                <a:gd name="f66" fmla="val 2151"/>
                <a:gd name="f67" fmla="val 8633"/>
                <a:gd name="f68" fmla="val 1805"/>
                <a:gd name="f69" fmla="val 8476"/>
                <a:gd name="f70" fmla="val 1490"/>
                <a:gd name="f71" fmla="val 1206"/>
                <a:gd name="f72" fmla="val 8035"/>
                <a:gd name="f73" fmla="val 7436"/>
                <a:gd name="f74" fmla="val 6648"/>
                <a:gd name="f75" fmla="*/ f0 1 8634"/>
                <a:gd name="f76" fmla="*/ f1 1 8657"/>
                <a:gd name="f77" fmla="+- f4 0 f2"/>
                <a:gd name="f78" fmla="+- f3 0 f2"/>
                <a:gd name="f79" fmla="*/ f78 1 8634"/>
                <a:gd name="f80" fmla="*/ f77 1 8657"/>
                <a:gd name="f81" fmla="*/ f2 1 f79"/>
                <a:gd name="f82" fmla="*/ f3 1 f79"/>
                <a:gd name="f83" fmla="*/ f2 1 f80"/>
                <a:gd name="f84" fmla="*/ f4 1 f80"/>
                <a:gd name="f85" fmla="*/ f81 f75 1"/>
                <a:gd name="f86" fmla="*/ f82 f75 1"/>
                <a:gd name="f87" fmla="*/ f84 f76 1"/>
                <a:gd name="f88" fmla="*/ f83 f7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5" t="f88" r="f86" b="f87"/>
              <a:pathLst>
                <a:path w="8634" h="8657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6" y="f14"/>
                    <a:pt x="f6" y="f15"/>
                    <a:pt x="f12" y="f16"/>
                  </a:cubicBez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18"/>
                    <a:pt x="f23" y="f16"/>
                  </a:cubicBezTo>
                  <a:lnTo>
                    <a:pt x="f24" y="f25"/>
                  </a:lnTo>
                  <a:lnTo>
                    <a:pt x="f24" y="f25"/>
                  </a:lnTo>
                  <a:cubicBezTo>
                    <a:pt x="f26" y="f27"/>
                    <a:pt x="f28" y="f29"/>
                    <a:pt x="f30" y="f29"/>
                  </a:cubicBezTo>
                  <a:cubicBezTo>
                    <a:pt x="f31" y="f29"/>
                    <a:pt x="f32" y="f33"/>
                    <a:pt x="f34" y="f35"/>
                  </a:cubicBezTo>
                  <a:lnTo>
                    <a:pt x="f36" y="f37"/>
                  </a:lnTo>
                  <a:cubicBezTo>
                    <a:pt x="f38" y="f39"/>
                    <a:pt x="f40" y="f41"/>
                    <a:pt x="f42" y="f41"/>
                  </a:cubicBezTo>
                  <a:cubicBezTo>
                    <a:pt x="f43" y="f41"/>
                    <a:pt x="f44" y="f39"/>
                    <a:pt x="f45" y="f37"/>
                  </a:cubicBezTo>
                  <a:cubicBezTo>
                    <a:pt x="f46" y="f47"/>
                    <a:pt x="f46" y="f7"/>
                    <a:pt x="f45" y="f48"/>
                  </a:cubicBezTo>
                  <a:lnTo>
                    <a:pt x="f49" y="f50"/>
                  </a:lnTo>
                  <a:cubicBezTo>
                    <a:pt x="f51" y="f52"/>
                    <a:pt x="f53" y="f54"/>
                    <a:pt x="f55" y="f54"/>
                  </a:cubicBezTo>
                  <a:cubicBezTo>
                    <a:pt x="f56" y="f54"/>
                    <a:pt x="f57" y="f52"/>
                    <a:pt x="f58" y="f50"/>
                  </a:cubicBezTo>
                  <a:cubicBezTo>
                    <a:pt x="f59" y="f60"/>
                    <a:pt x="f61" y="f62"/>
                    <a:pt x="f63" y="f64"/>
                  </a:cubicBezTo>
                  <a:lnTo>
                    <a:pt x="f65" y="f66"/>
                  </a:lnTo>
                  <a:lnTo>
                    <a:pt x="f67" y="f68"/>
                  </a:lnTo>
                  <a:cubicBezTo>
                    <a:pt x="f69" y="f70"/>
                    <a:pt x="f65" y="f71"/>
                    <a:pt x="f72" y="f11"/>
                  </a:cubicBezTo>
                  <a:cubicBezTo>
                    <a:pt x="f73" y="f9"/>
                    <a:pt x="f74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25" name="Google Shape;7018;p88">
            <a:extLst>
              <a:ext uri="{FF2B5EF4-FFF2-40B4-BE49-F238E27FC236}">
                <a16:creationId xmlns:a16="http://schemas.microsoft.com/office/drawing/2014/main" id="{749E3B6F-CB5B-1151-E213-FDAD8E482561}"/>
              </a:ext>
            </a:extLst>
          </p:cNvPr>
          <p:cNvGrpSpPr/>
          <p:nvPr/>
        </p:nvGrpSpPr>
        <p:grpSpPr>
          <a:xfrm>
            <a:off x="5660969" y="1674491"/>
            <a:ext cx="446401" cy="445214"/>
            <a:chOff x="8973802" y="2276316"/>
            <a:chExt cx="595201" cy="593619"/>
          </a:xfrm>
          <a:solidFill>
            <a:srgbClr val="C00000"/>
          </a:solidFill>
        </p:grpSpPr>
        <p:sp>
          <p:nvSpPr>
            <p:cNvPr id="126" name="Google Shape;7019;p88">
              <a:extLst>
                <a:ext uri="{FF2B5EF4-FFF2-40B4-BE49-F238E27FC236}">
                  <a16:creationId xmlns:a16="http://schemas.microsoft.com/office/drawing/2014/main" id="{D74EC836-8897-238E-EBF0-7372828E26E1}"/>
                </a:ext>
              </a:extLst>
            </p:cNvPr>
            <p:cNvSpPr/>
            <p:nvPr/>
          </p:nvSpPr>
          <p:spPr>
            <a:xfrm>
              <a:off x="9079662" y="2382185"/>
              <a:ext cx="383471" cy="38027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31"/>
                <a:gd name="f4" fmla="val 7468"/>
                <a:gd name="f5" fmla="val 3750"/>
                <a:gd name="f6" fmla="val 663"/>
                <a:gd name="f7" fmla="val 3939"/>
                <a:gd name="f8" fmla="val 4096"/>
                <a:gd name="f9" fmla="val 820"/>
                <a:gd name="f10" fmla="val 1009"/>
                <a:gd name="f11" fmla="val 3624"/>
                <a:gd name="f12" fmla="val 5357"/>
                <a:gd name="f13" fmla="val 4884"/>
                <a:gd name="f14" fmla="val 5514"/>
                <a:gd name="f15" fmla="val 5042"/>
                <a:gd name="f16" fmla="val 5231"/>
                <a:gd name="f17" fmla="val 5294"/>
                <a:gd name="f18" fmla="val 5420"/>
                <a:gd name="f19" fmla="val 5207"/>
                <a:gd name="f20" fmla="val 5451"/>
                <a:gd name="f21" fmla="val 5120"/>
                <a:gd name="f22" fmla="val 5034"/>
                <a:gd name="f23" fmla="val 4947"/>
                <a:gd name="f24" fmla="val 3498"/>
                <a:gd name="f25" fmla="val 3971"/>
                <a:gd name="f26" fmla="val 3435"/>
                <a:gd name="f27" fmla="val 3908"/>
                <a:gd name="f28" fmla="val 3403"/>
                <a:gd name="f29" fmla="val 3813"/>
                <a:gd name="f30" fmla="val 3719"/>
                <a:gd name="f31" fmla="val 3561"/>
                <a:gd name="f32" fmla="val 1"/>
                <a:gd name="f33" fmla="val 1671"/>
                <a:gd name="f34" fmla="val 1702"/>
                <a:gd name="f35" fmla="val 5829"/>
                <a:gd name="f36" fmla="val 5798"/>
                <a:gd name="f37" fmla="val 7499"/>
                <a:gd name="f38" fmla="val 7530"/>
                <a:gd name="f39" fmla="*/ f0 1 7531"/>
                <a:gd name="f40" fmla="*/ f1 1 7468"/>
                <a:gd name="f41" fmla="+- f4 0 f2"/>
                <a:gd name="f42" fmla="+- f3 0 f2"/>
                <a:gd name="f43" fmla="*/ f42 1 7531"/>
                <a:gd name="f44" fmla="*/ f41 1 7468"/>
                <a:gd name="f45" fmla="*/ f2 1 f43"/>
                <a:gd name="f46" fmla="*/ f3 1 f43"/>
                <a:gd name="f47" fmla="*/ f2 1 f44"/>
                <a:gd name="f48" fmla="*/ f4 1 f44"/>
                <a:gd name="f49" fmla="*/ f45 f39 1"/>
                <a:gd name="f50" fmla="*/ f46 f39 1"/>
                <a:gd name="f51" fmla="*/ f48 f40 1"/>
                <a:gd name="f52" fmla="*/ f47 f4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9" t="f52" r="f50" b="f51"/>
              <a:pathLst>
                <a:path w="7531" h="746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lnTo>
                    <a:pt x="f12" y="f13"/>
                  </a:lnTo>
                  <a:cubicBezTo>
                    <a:pt x="f14" y="f15"/>
                    <a:pt x="f14" y="f16"/>
                    <a:pt x="f12" y="f12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13" y="f12"/>
                  </a:cubicBezTo>
                  <a:lnTo>
                    <a:pt x="f24" y="f25"/>
                  </a:lnTo>
                  <a:cubicBezTo>
                    <a:pt x="f26" y="f27"/>
                    <a:pt x="f28" y="f29"/>
                    <a:pt x="f28" y="f30"/>
                  </a:cubicBezTo>
                  <a:lnTo>
                    <a:pt x="f28" y="f10"/>
                  </a:lnTo>
                  <a:cubicBezTo>
                    <a:pt x="f28" y="f9"/>
                    <a:pt x="f31" y="f6"/>
                    <a:pt x="f5" y="f6"/>
                  </a:cubicBezTo>
                  <a:close/>
                  <a:moveTo>
                    <a:pt x="f5" y="f32"/>
                  </a:moveTo>
                  <a:cubicBezTo>
                    <a:pt x="f33" y="f32"/>
                    <a:pt x="f32" y="f34"/>
                    <a:pt x="f32" y="f5"/>
                  </a:cubicBezTo>
                  <a:cubicBezTo>
                    <a:pt x="f32" y="f35"/>
                    <a:pt x="f34" y="f4"/>
                    <a:pt x="f5" y="f4"/>
                  </a:cubicBezTo>
                  <a:cubicBezTo>
                    <a:pt x="f36" y="f4"/>
                    <a:pt x="f37" y="f36"/>
                    <a:pt x="f37" y="f5"/>
                  </a:cubicBezTo>
                  <a:cubicBezTo>
                    <a:pt x="f38" y="f34"/>
                    <a:pt x="f35" y="f32"/>
                    <a:pt x="f5" y="f3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27" name="Google Shape;7020;p88">
              <a:extLst>
                <a:ext uri="{FF2B5EF4-FFF2-40B4-BE49-F238E27FC236}">
                  <a16:creationId xmlns:a16="http://schemas.microsoft.com/office/drawing/2014/main" id="{144F91CD-CF50-D955-C9EB-C7E30515BF31}"/>
                </a:ext>
              </a:extLst>
            </p:cNvPr>
            <p:cNvSpPr/>
            <p:nvPr/>
          </p:nvSpPr>
          <p:spPr>
            <a:xfrm>
              <a:off x="8973802" y="2276316"/>
              <a:ext cx="595201" cy="59361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689"/>
                <a:gd name="f4" fmla="val 11658"/>
                <a:gd name="f5" fmla="val 5829"/>
                <a:gd name="f6" fmla="val 1355"/>
                <a:gd name="f7" fmla="val 8286"/>
                <a:gd name="f8" fmla="val 10271"/>
                <a:gd name="f9" fmla="val 3372"/>
                <a:gd name="f10" fmla="val 8318"/>
                <a:gd name="f11" fmla="val 3403"/>
                <a:gd name="f12" fmla="val 1387"/>
                <a:gd name="f13" fmla="val 8255"/>
                <a:gd name="f14" fmla="val 3371"/>
                <a:gd name="f15" fmla="val 1"/>
                <a:gd name="f16" fmla="val 2647"/>
                <a:gd name="f17" fmla="val 2616"/>
                <a:gd name="f18" fmla="val 9011"/>
                <a:gd name="f19" fmla="val 11657"/>
                <a:gd name="f20" fmla="val 9042"/>
                <a:gd name="f21" fmla="*/ f0 1 11689"/>
                <a:gd name="f22" fmla="*/ f1 1 11658"/>
                <a:gd name="f23" fmla="+- f4 0 f2"/>
                <a:gd name="f24" fmla="+- f3 0 f2"/>
                <a:gd name="f25" fmla="*/ f24 1 11689"/>
                <a:gd name="f26" fmla="*/ f23 1 11658"/>
                <a:gd name="f27" fmla="*/ f2 1 f25"/>
                <a:gd name="f28" fmla="*/ f3 1 f25"/>
                <a:gd name="f29" fmla="*/ f2 1 f26"/>
                <a:gd name="f30" fmla="*/ f4 1 f26"/>
                <a:gd name="f31" fmla="*/ f27 f21 1"/>
                <a:gd name="f32" fmla="*/ f28 f21 1"/>
                <a:gd name="f33" fmla="*/ f30 f22 1"/>
                <a:gd name="f34" fmla="*/ f29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11689" h="11658">
                  <a:moveTo>
                    <a:pt x="f5" y="f6"/>
                  </a:moveTo>
                  <a:cubicBezTo>
                    <a:pt x="f7" y="f6"/>
                    <a:pt x="f8" y="f9"/>
                    <a:pt x="f8" y="f5"/>
                  </a:cubicBezTo>
                  <a:cubicBezTo>
                    <a:pt x="f8" y="f7"/>
                    <a:pt x="f10" y="f8"/>
                    <a:pt x="f5" y="f8"/>
                  </a:cubicBezTo>
                  <a:cubicBezTo>
                    <a:pt x="f11" y="f8"/>
                    <a:pt x="f12" y="f13"/>
                    <a:pt x="f12" y="f5"/>
                  </a:cubicBezTo>
                  <a:cubicBezTo>
                    <a:pt x="f12" y="f9"/>
                    <a:pt x="f14" y="f6"/>
                    <a:pt x="f5" y="f6"/>
                  </a:cubicBezTo>
                  <a:close/>
                  <a:moveTo>
                    <a:pt x="f5" y="f15"/>
                  </a:moveTo>
                  <a:cubicBezTo>
                    <a:pt x="f16" y="f15"/>
                    <a:pt x="f2" y="f17"/>
                    <a:pt x="f2" y="f5"/>
                  </a:cubicBezTo>
                  <a:cubicBezTo>
                    <a:pt x="f2" y="f18"/>
                    <a:pt x="f16" y="f19"/>
                    <a:pt x="f5" y="f19"/>
                  </a:cubicBezTo>
                  <a:cubicBezTo>
                    <a:pt x="f18" y="f19"/>
                    <a:pt x="f19" y="f18"/>
                    <a:pt x="f19" y="f5"/>
                  </a:cubicBezTo>
                  <a:cubicBezTo>
                    <a:pt x="f3" y="f17"/>
                    <a:pt x="f20" y="f15"/>
                    <a:pt x="f5" y="f1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sp>
        <p:nvSpPr>
          <p:cNvPr id="128" name="Google Shape;5917;p86">
            <a:extLst>
              <a:ext uri="{FF2B5EF4-FFF2-40B4-BE49-F238E27FC236}">
                <a16:creationId xmlns:a16="http://schemas.microsoft.com/office/drawing/2014/main" id="{18BB865A-6BD2-A7AA-408F-6D180B6DB9D9}"/>
              </a:ext>
            </a:extLst>
          </p:cNvPr>
          <p:cNvSpPr/>
          <p:nvPr/>
        </p:nvSpPr>
        <p:spPr>
          <a:xfrm>
            <a:off x="3270393" y="2544352"/>
            <a:ext cx="451037" cy="463169"/>
          </a:xfrm>
          <a:custGeom>
            <a:avLst/>
            <a:gdLst>
              <a:gd name="f0" fmla="val w"/>
              <a:gd name="f1" fmla="val h"/>
              <a:gd name="f2" fmla="val 0"/>
              <a:gd name="f3" fmla="val 12446"/>
              <a:gd name="f4" fmla="val 12698"/>
              <a:gd name="f5" fmla="val 6239"/>
              <a:gd name="f6" fmla="val 1"/>
              <a:gd name="f7" fmla="val 5105"/>
              <a:gd name="f8" fmla="val 4191"/>
              <a:gd name="f9" fmla="val 915"/>
              <a:gd name="f10" fmla="val 4159"/>
              <a:gd name="f11" fmla="val 2112"/>
              <a:gd name="f12" fmla="val 3088"/>
              <a:gd name="f13" fmla="val 4852"/>
              <a:gd name="f14" fmla="val 3939"/>
              <a:gd name="f15" fmla="val 5798"/>
              <a:gd name="f16" fmla="val 4097"/>
              <a:gd name="f17" fmla="val 5294"/>
              <a:gd name="f18" fmla="val 5483"/>
              <a:gd name="f19" fmla="val 6333"/>
              <a:gd name="f20" fmla="val 7310"/>
              <a:gd name="f21" fmla="val 7657"/>
              <a:gd name="f22" fmla="val 4222"/>
              <a:gd name="f23" fmla="val 7972"/>
              <a:gd name="f24" fmla="val 4380"/>
              <a:gd name="f25" fmla="val 8255"/>
              <a:gd name="f26" fmla="val 3403"/>
              <a:gd name="f27" fmla="val 9043"/>
              <a:gd name="f28" fmla="val 3057"/>
              <a:gd name="f29" fmla="val 8728"/>
              <a:gd name="f30" fmla="val 2584"/>
              <a:gd name="f31" fmla="val 8570"/>
              <a:gd name="f32" fmla="val 946"/>
              <a:gd name="f33" fmla="val 8602"/>
              <a:gd name="f34" fmla="val 9515"/>
              <a:gd name="f35" fmla="val 10650"/>
              <a:gd name="f36" fmla="val 11784"/>
              <a:gd name="f37" fmla="val 12697"/>
              <a:gd name="f38" fmla="val 3246"/>
              <a:gd name="f39" fmla="val 4128"/>
              <a:gd name="f40" fmla="val 11752"/>
              <a:gd name="f41" fmla="val 10303"/>
              <a:gd name="f42" fmla="val 4096"/>
              <a:gd name="f43" fmla="val 9988"/>
              <a:gd name="f44" fmla="val 9704"/>
              <a:gd name="f45" fmla="val 4947"/>
              <a:gd name="f46" fmla="val 8917"/>
              <a:gd name="f47" fmla="val 9232"/>
              <a:gd name="f48" fmla="val 5766"/>
              <a:gd name="f49" fmla="val 9389"/>
              <a:gd name="f50" fmla="val 6743"/>
              <a:gd name="f51" fmla="val 7184"/>
              <a:gd name="f52" fmla="val 9200"/>
              <a:gd name="f53" fmla="val 7530"/>
              <a:gd name="f54" fmla="val 8507"/>
              <a:gd name="f55" fmla="val 8350"/>
              <a:gd name="f56" fmla="val 8287"/>
              <a:gd name="f57" fmla="val 10366"/>
              <a:gd name="f58" fmla="val 11500"/>
              <a:gd name="f59" fmla="val 12414"/>
              <a:gd name="f60" fmla="val 12445"/>
              <a:gd name="f61" fmla="val 11563"/>
              <a:gd name="f62" fmla="val 9862"/>
              <a:gd name="f63" fmla="val 9421"/>
              <a:gd name="f64" fmla="val 8759"/>
              <a:gd name="f65" fmla="val 9074"/>
              <a:gd name="f66" fmla="val 8097"/>
              <a:gd name="f67" fmla="val 8318"/>
              <a:gd name="f68" fmla="val 7625"/>
              <a:gd name="f69" fmla="val 5451"/>
              <a:gd name="f70" fmla="val 6680"/>
              <a:gd name="f71" fmla="val 3908"/>
              <a:gd name="f72" fmla="val 7404"/>
              <a:gd name="f73" fmla="val 64"/>
              <a:gd name="f74" fmla="*/ f0 1 12446"/>
              <a:gd name="f75" fmla="*/ f1 1 12698"/>
              <a:gd name="f76" fmla="+- f4 0 f2"/>
              <a:gd name="f77" fmla="+- f3 0 f2"/>
              <a:gd name="f78" fmla="*/ f77 1 12446"/>
              <a:gd name="f79" fmla="*/ f76 1 12698"/>
              <a:gd name="f80" fmla="*/ f2 1 f78"/>
              <a:gd name="f81" fmla="*/ f3 1 f78"/>
              <a:gd name="f82" fmla="*/ f2 1 f79"/>
              <a:gd name="f83" fmla="*/ f4 1 f79"/>
              <a:gd name="f84" fmla="*/ f80 f74 1"/>
              <a:gd name="f85" fmla="*/ f81 f74 1"/>
              <a:gd name="f86" fmla="*/ f83 f75 1"/>
              <a:gd name="f87" fmla="*/ f82 f7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84" t="f87" r="f85" b="f86"/>
            <a:pathLst>
              <a:path w="12446" h="12698">
                <a:moveTo>
                  <a:pt x="f5" y="f6"/>
                </a:moveTo>
                <a:cubicBezTo>
                  <a:pt x="f7" y="f6"/>
                  <a:pt x="f8" y="f9"/>
                  <a:pt x="f10" y="f11"/>
                </a:cubicBezTo>
                <a:cubicBezTo>
                  <a:pt x="f10" y="f12"/>
                  <a:pt x="f13" y="f14"/>
                  <a:pt x="f15" y="f16"/>
                </a:cubicBezTo>
                <a:lnTo>
                  <a:pt x="f15" y="f17"/>
                </a:lnTo>
                <a:cubicBezTo>
                  <a:pt x="f13" y="f18"/>
                  <a:pt x="f10" y="f19"/>
                  <a:pt x="f10" y="f20"/>
                </a:cubicBezTo>
                <a:cubicBezTo>
                  <a:pt x="f10" y="f21"/>
                  <a:pt x="f22" y="f23"/>
                  <a:pt x="f24" y="f25"/>
                </a:cubicBezTo>
                <a:lnTo>
                  <a:pt x="f26" y="f27"/>
                </a:lnTo>
                <a:cubicBezTo>
                  <a:pt x="f28" y="f29"/>
                  <a:pt x="f30" y="f31"/>
                  <a:pt x="f11" y="f31"/>
                </a:cubicBezTo>
                <a:cubicBezTo>
                  <a:pt x="f32" y="f33"/>
                  <a:pt x="f6" y="f34"/>
                  <a:pt x="f6" y="f35"/>
                </a:cubicBezTo>
                <a:cubicBezTo>
                  <a:pt x="f6" y="f36"/>
                  <a:pt x="f32" y="f37"/>
                  <a:pt x="f11" y="f37"/>
                </a:cubicBezTo>
                <a:cubicBezTo>
                  <a:pt x="f38" y="f37"/>
                  <a:pt x="f39" y="f40"/>
                  <a:pt x="f8" y="f35"/>
                </a:cubicBezTo>
                <a:cubicBezTo>
                  <a:pt x="f8" y="f41"/>
                  <a:pt x="f42" y="f43"/>
                  <a:pt x="f14" y="f44"/>
                </a:cubicBezTo>
                <a:lnTo>
                  <a:pt x="f45" y="f46"/>
                </a:lnTo>
                <a:cubicBezTo>
                  <a:pt x="f17" y="f47"/>
                  <a:pt x="f48" y="f49"/>
                  <a:pt x="f5" y="f49"/>
                </a:cubicBezTo>
                <a:cubicBezTo>
                  <a:pt x="f50" y="f49"/>
                  <a:pt x="f51" y="f52"/>
                  <a:pt x="f53" y="f46"/>
                </a:cubicBezTo>
                <a:lnTo>
                  <a:pt x="f54" y="f44"/>
                </a:lnTo>
                <a:cubicBezTo>
                  <a:pt x="f55" y="f43"/>
                  <a:pt x="f56" y="f41"/>
                  <a:pt x="f56" y="f35"/>
                </a:cubicBezTo>
                <a:cubicBezTo>
                  <a:pt x="f56" y="f36"/>
                  <a:pt x="f47" y="f37"/>
                  <a:pt x="f57" y="f37"/>
                </a:cubicBezTo>
                <a:cubicBezTo>
                  <a:pt x="f58" y="f37"/>
                  <a:pt x="f59" y="f40"/>
                  <a:pt x="f60" y="f35"/>
                </a:cubicBezTo>
                <a:cubicBezTo>
                  <a:pt x="f60" y="f34"/>
                  <a:pt x="f61" y="f33"/>
                  <a:pt x="f57" y="f31"/>
                </a:cubicBezTo>
                <a:cubicBezTo>
                  <a:pt x="f62" y="f31"/>
                  <a:pt x="f63" y="f64"/>
                  <a:pt x="f65" y="f27"/>
                </a:cubicBezTo>
                <a:lnTo>
                  <a:pt x="f66" y="f25"/>
                </a:lnTo>
                <a:cubicBezTo>
                  <a:pt x="f25" y="f23"/>
                  <a:pt x="f67" y="f21"/>
                  <a:pt x="f67" y="f20"/>
                </a:cubicBezTo>
                <a:cubicBezTo>
                  <a:pt x="f67" y="f19"/>
                  <a:pt x="f68" y="f69"/>
                  <a:pt x="f70" y="f17"/>
                </a:cubicBezTo>
                <a:lnTo>
                  <a:pt x="f70" y="f16"/>
                </a:lnTo>
                <a:cubicBezTo>
                  <a:pt x="f68" y="f71"/>
                  <a:pt x="f67" y="f12"/>
                  <a:pt x="f67" y="f11"/>
                </a:cubicBezTo>
                <a:cubicBezTo>
                  <a:pt x="f67" y="f32"/>
                  <a:pt x="f72" y="f73"/>
                  <a:pt x="f5" y="f6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73" tIns="68573" rIns="68573" bIns="68573" anchor="ctr" anchorCtr="0" compatLnSpc="1">
            <a:noAutofit/>
          </a:bodyPr>
          <a:lstStyle/>
          <a:p>
            <a:pPr defTabSz="914357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050" kern="0">
              <a:solidFill>
                <a:srgbClr val="000000"/>
              </a:solidFill>
              <a:latin typeface="Arial"/>
              <a:ea typeface="Arial"/>
              <a:cs typeface="B Nazanin" panose="00000700000000000000" pitchFamily="2" charset="-78"/>
            </a:endParaRPr>
          </a:p>
        </p:txBody>
      </p:sp>
      <p:sp>
        <p:nvSpPr>
          <p:cNvPr id="129" name="Google Shape;5955;p86">
            <a:extLst>
              <a:ext uri="{FF2B5EF4-FFF2-40B4-BE49-F238E27FC236}">
                <a16:creationId xmlns:a16="http://schemas.microsoft.com/office/drawing/2014/main" id="{B2654B68-28E1-0171-EFA6-36393E580C0A}"/>
              </a:ext>
            </a:extLst>
          </p:cNvPr>
          <p:cNvSpPr/>
          <p:nvPr/>
        </p:nvSpPr>
        <p:spPr>
          <a:xfrm>
            <a:off x="3809995" y="2616746"/>
            <a:ext cx="458999" cy="390769"/>
          </a:xfrm>
          <a:custGeom>
            <a:avLst/>
            <a:gdLst>
              <a:gd name="f0" fmla="val w"/>
              <a:gd name="f1" fmla="val h"/>
              <a:gd name="f2" fmla="val 0"/>
              <a:gd name="f3" fmla="val 12666"/>
              <a:gd name="f4" fmla="val 10713"/>
              <a:gd name="f5" fmla="val 1765"/>
              <a:gd name="f6" fmla="val 3309"/>
              <a:gd name="f7" fmla="val 7058"/>
              <a:gd name="f8" fmla="val 7278"/>
              <a:gd name="f9" fmla="val 1954"/>
              <a:gd name="f10" fmla="val 7436"/>
              <a:gd name="f11" fmla="val 2206"/>
              <a:gd name="f12" fmla="val 2615"/>
              <a:gd name="f13" fmla="val 9925"/>
              <a:gd name="f14" fmla="val 788"/>
              <a:gd name="f15" fmla="val 5073"/>
              <a:gd name="f16" fmla="val 5262"/>
              <a:gd name="f17" fmla="val 5514"/>
              <a:gd name="f18" fmla="val 5892"/>
              <a:gd name="f19" fmla="val 3403"/>
              <a:gd name="f20" fmla="val 3813"/>
              <a:gd name="f21" fmla="val 4033"/>
              <a:gd name="f22" fmla="val 4254"/>
              <a:gd name="f23" fmla="val 7247"/>
              <a:gd name="f24" fmla="val 8412"/>
              <a:gd name="f25" fmla="val 8601"/>
              <a:gd name="f26" fmla="val 8853"/>
              <a:gd name="f27" fmla="val 9294"/>
              <a:gd name="f28" fmla="val 6711"/>
              <a:gd name="f29" fmla="val 7152"/>
              <a:gd name="f30" fmla="val 7404"/>
              <a:gd name="f31" fmla="val 7593"/>
              <a:gd name="f32" fmla="val 11815"/>
              <a:gd name="f33" fmla="val 9988"/>
              <a:gd name="f34" fmla="val 10429"/>
              <a:gd name="f35" fmla="val 10649"/>
              <a:gd name="f36" fmla="val 10870"/>
              <a:gd name="f37" fmla="val 379"/>
              <a:gd name="f38" fmla="val 1"/>
              <a:gd name="f39" fmla="val 158"/>
              <a:gd name="f40" fmla="val 190"/>
              <a:gd name="f41" fmla="val 10334"/>
              <a:gd name="f42" fmla="val 10555"/>
              <a:gd name="f43" fmla="val 10712"/>
              <a:gd name="f44" fmla="val 12224"/>
              <a:gd name="f45" fmla="val 12476"/>
              <a:gd name="f46" fmla="val 12665"/>
              <a:gd name="f47" fmla="val 10523"/>
              <a:gd name="f48" fmla="val 12634"/>
              <a:gd name="f49" fmla="val 12445"/>
              <a:gd name="f50" fmla="*/ f0 1 12666"/>
              <a:gd name="f51" fmla="*/ f1 1 10713"/>
              <a:gd name="f52" fmla="+- f4 0 f2"/>
              <a:gd name="f53" fmla="+- f3 0 f2"/>
              <a:gd name="f54" fmla="*/ f53 1 12666"/>
              <a:gd name="f55" fmla="*/ f52 1 10713"/>
              <a:gd name="f56" fmla="*/ f2 1 f54"/>
              <a:gd name="f57" fmla="*/ f3 1 f54"/>
              <a:gd name="f58" fmla="*/ f2 1 f55"/>
              <a:gd name="f59" fmla="*/ f4 1 f55"/>
              <a:gd name="f60" fmla="*/ f56 f50 1"/>
              <a:gd name="f61" fmla="*/ f57 f50 1"/>
              <a:gd name="f62" fmla="*/ f59 f51 1"/>
              <a:gd name="f63" fmla="*/ f58 f5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0" t="f63" r="f61" b="f62"/>
            <a:pathLst>
              <a:path w="12666" h="10713">
                <a:moveTo>
                  <a:pt x="f5" y="f6"/>
                </a:moveTo>
                <a:lnTo>
                  <a:pt x="f5" y="f7"/>
                </a:lnTo>
                <a:cubicBezTo>
                  <a:pt x="f5" y="f8"/>
                  <a:pt x="f9" y="f10"/>
                  <a:pt x="f11" y="f10"/>
                </a:cubicBezTo>
                <a:lnTo>
                  <a:pt x="f12" y="f10"/>
                </a:lnTo>
                <a:lnTo>
                  <a:pt x="f12" y="f13"/>
                </a:lnTo>
                <a:lnTo>
                  <a:pt x="f14" y="f13"/>
                </a:lnTo>
                <a:lnTo>
                  <a:pt x="f14" y="f6"/>
                </a:lnTo>
                <a:close/>
                <a:moveTo>
                  <a:pt x="f15" y="f6"/>
                </a:moveTo>
                <a:lnTo>
                  <a:pt x="f15" y="f7"/>
                </a:lnTo>
                <a:cubicBezTo>
                  <a:pt x="f15" y="f8"/>
                  <a:pt x="f16" y="f10"/>
                  <a:pt x="f17" y="f10"/>
                </a:cubicBezTo>
                <a:lnTo>
                  <a:pt x="f18" y="f10"/>
                </a:lnTo>
                <a:lnTo>
                  <a:pt x="f18" y="f13"/>
                </a:lnTo>
                <a:lnTo>
                  <a:pt x="f19" y="f13"/>
                </a:lnTo>
                <a:lnTo>
                  <a:pt x="f19" y="f10"/>
                </a:lnTo>
                <a:lnTo>
                  <a:pt x="f20" y="f10"/>
                </a:lnTo>
                <a:cubicBezTo>
                  <a:pt x="f21" y="f10"/>
                  <a:pt x="f22" y="f23"/>
                  <a:pt x="f22" y="f7"/>
                </a:cubicBezTo>
                <a:lnTo>
                  <a:pt x="f22" y="f6"/>
                </a:lnTo>
                <a:close/>
                <a:moveTo>
                  <a:pt x="f24" y="f6"/>
                </a:moveTo>
                <a:lnTo>
                  <a:pt x="f24" y="f7"/>
                </a:lnTo>
                <a:cubicBezTo>
                  <a:pt x="f24" y="f8"/>
                  <a:pt x="f25" y="f10"/>
                  <a:pt x="f26" y="f10"/>
                </a:cubicBezTo>
                <a:lnTo>
                  <a:pt x="f27" y="f10"/>
                </a:lnTo>
                <a:lnTo>
                  <a:pt x="f27" y="f13"/>
                </a:lnTo>
                <a:lnTo>
                  <a:pt x="f28" y="f13"/>
                </a:lnTo>
                <a:lnTo>
                  <a:pt x="f28" y="f10"/>
                </a:lnTo>
                <a:lnTo>
                  <a:pt x="f29" y="f10"/>
                </a:lnTo>
                <a:cubicBezTo>
                  <a:pt x="f30" y="f10"/>
                  <a:pt x="f31" y="f23"/>
                  <a:pt x="f31" y="f7"/>
                </a:cubicBezTo>
                <a:lnTo>
                  <a:pt x="f31" y="f6"/>
                </a:lnTo>
                <a:close/>
                <a:moveTo>
                  <a:pt x="f32" y="f6"/>
                </a:moveTo>
                <a:lnTo>
                  <a:pt x="f32" y="f13"/>
                </a:lnTo>
                <a:lnTo>
                  <a:pt x="f33" y="f13"/>
                </a:lnTo>
                <a:lnTo>
                  <a:pt x="f33" y="f10"/>
                </a:lnTo>
                <a:lnTo>
                  <a:pt x="f34" y="f10"/>
                </a:lnTo>
                <a:cubicBezTo>
                  <a:pt x="f35" y="f10"/>
                  <a:pt x="f36" y="f23"/>
                  <a:pt x="f36" y="f7"/>
                </a:cubicBezTo>
                <a:lnTo>
                  <a:pt x="f36" y="f6"/>
                </a:lnTo>
                <a:close/>
                <a:moveTo>
                  <a:pt x="f37" y="f38"/>
                </a:moveTo>
                <a:cubicBezTo>
                  <a:pt x="f39" y="f38"/>
                  <a:pt x="f38" y="f40"/>
                  <a:pt x="f38" y="f37"/>
                </a:cubicBezTo>
                <a:lnTo>
                  <a:pt x="f38" y="f41"/>
                </a:lnTo>
                <a:cubicBezTo>
                  <a:pt x="f38" y="f42"/>
                  <a:pt x="f40" y="f43"/>
                  <a:pt x="f37" y="f43"/>
                </a:cubicBezTo>
                <a:lnTo>
                  <a:pt x="f44" y="f43"/>
                </a:lnTo>
                <a:cubicBezTo>
                  <a:pt x="f45" y="f43"/>
                  <a:pt x="f46" y="f47"/>
                  <a:pt x="f46" y="f41"/>
                </a:cubicBezTo>
                <a:lnTo>
                  <a:pt x="f46" y="f37"/>
                </a:lnTo>
                <a:cubicBezTo>
                  <a:pt x="f48" y="f40"/>
                  <a:pt x="f49" y="f38"/>
                  <a:pt x="f44" y="f38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73" tIns="68573" rIns="68573" bIns="68573" anchor="ctr" anchorCtr="0" compatLnSpc="1">
            <a:noAutofit/>
          </a:bodyPr>
          <a:lstStyle/>
          <a:p>
            <a:pPr defTabSz="914357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050" kern="0">
              <a:solidFill>
                <a:srgbClr val="000000"/>
              </a:solidFill>
              <a:latin typeface="Arial"/>
              <a:ea typeface="Arial"/>
              <a:cs typeface="B Nazanin" panose="00000700000000000000" pitchFamily="2" charset="-78"/>
            </a:endParaRPr>
          </a:p>
        </p:txBody>
      </p:sp>
      <p:grpSp>
        <p:nvGrpSpPr>
          <p:cNvPr id="130" name="Google Shape;5983;p86">
            <a:extLst>
              <a:ext uri="{FF2B5EF4-FFF2-40B4-BE49-F238E27FC236}">
                <a16:creationId xmlns:a16="http://schemas.microsoft.com/office/drawing/2014/main" id="{A85D190D-CB1B-8991-80A1-A4712076E3D0}"/>
              </a:ext>
            </a:extLst>
          </p:cNvPr>
          <p:cNvGrpSpPr/>
          <p:nvPr/>
        </p:nvGrpSpPr>
        <p:grpSpPr>
          <a:xfrm>
            <a:off x="4457452" y="2556485"/>
            <a:ext cx="461282" cy="462016"/>
            <a:chOff x="7369113" y="3452308"/>
            <a:chExt cx="615043" cy="616021"/>
          </a:xfrm>
          <a:solidFill>
            <a:srgbClr val="C00000"/>
          </a:solidFill>
        </p:grpSpPr>
        <p:sp>
          <p:nvSpPr>
            <p:cNvPr id="131" name="Google Shape;5984;p86">
              <a:extLst>
                <a:ext uri="{FF2B5EF4-FFF2-40B4-BE49-F238E27FC236}">
                  <a16:creationId xmlns:a16="http://schemas.microsoft.com/office/drawing/2014/main" id="{58DAB1C4-2F7E-ABD3-9DA6-2D24ACF08E8F}"/>
                </a:ext>
              </a:extLst>
            </p:cNvPr>
            <p:cNvSpPr/>
            <p:nvPr/>
          </p:nvSpPr>
          <p:spPr>
            <a:xfrm>
              <a:off x="7369113" y="3452308"/>
              <a:ext cx="491736" cy="49340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177"/>
                <a:gd name="f4" fmla="val 10145"/>
                <a:gd name="f5" fmla="val 5104"/>
                <a:gd name="f6" fmla="val 3813"/>
                <a:gd name="f7" fmla="val 5797"/>
                <a:gd name="f8" fmla="val 6364"/>
                <a:gd name="f9" fmla="val 4348"/>
                <a:gd name="f10" fmla="val 5073"/>
                <a:gd name="f11" fmla="val 5766"/>
                <a:gd name="f12" fmla="val 6333"/>
                <a:gd name="f13" fmla="val 4379"/>
                <a:gd name="f14" fmla="val 3844"/>
                <a:gd name="f15" fmla="val 4411"/>
                <a:gd name="f16" fmla="val 2300"/>
                <a:gd name="f17" fmla="val 2269"/>
                <a:gd name="f18" fmla="val 63"/>
                <a:gd name="f19" fmla="val 7908"/>
                <a:gd name="f20" fmla="val 7877"/>
                <a:gd name="f21" fmla="val 10176"/>
                <a:gd name="f22" fmla="*/ f0 1 10177"/>
                <a:gd name="f23" fmla="*/ f1 1 10145"/>
                <a:gd name="f24" fmla="+- f4 0 f2"/>
                <a:gd name="f25" fmla="+- f3 0 f2"/>
                <a:gd name="f26" fmla="*/ f25 1 10177"/>
                <a:gd name="f27" fmla="*/ f24 1 10145"/>
                <a:gd name="f28" fmla="*/ f2 1 f26"/>
                <a:gd name="f29" fmla="*/ f3 1 f26"/>
                <a:gd name="f30" fmla="*/ f2 1 f27"/>
                <a:gd name="f31" fmla="*/ f4 1 f27"/>
                <a:gd name="f32" fmla="*/ f28 f22 1"/>
                <a:gd name="f33" fmla="*/ f29 f22 1"/>
                <a:gd name="f34" fmla="*/ f31 f23 1"/>
                <a:gd name="f35" fmla="*/ f30 f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10177" h="10145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4" y="f15"/>
                    <a:pt x="f15" y="f6"/>
                    <a:pt x="f5" y="f6"/>
                  </a:cubicBezTo>
                  <a:close/>
                  <a:moveTo>
                    <a:pt x="f5" y="f2"/>
                  </a:moveTo>
                  <a:cubicBezTo>
                    <a:pt x="f16" y="f2"/>
                    <a:pt x="f2" y="f17"/>
                    <a:pt x="f2" y="f10"/>
                  </a:cubicBezTo>
                  <a:cubicBezTo>
                    <a:pt x="f18" y="f19"/>
                    <a:pt x="f16" y="f4"/>
                    <a:pt x="f5" y="f4"/>
                  </a:cubicBezTo>
                  <a:cubicBezTo>
                    <a:pt x="f20" y="f4"/>
                    <a:pt x="f21" y="f20"/>
                    <a:pt x="f21" y="f10"/>
                  </a:cubicBezTo>
                  <a:cubicBezTo>
                    <a:pt x="f21" y="f17"/>
                    <a:pt x="f2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32" name="Google Shape;5985;p86">
              <a:extLst>
                <a:ext uri="{FF2B5EF4-FFF2-40B4-BE49-F238E27FC236}">
                  <a16:creationId xmlns:a16="http://schemas.microsoft.com/office/drawing/2014/main" id="{EB3C947D-259A-4FEC-BF1C-98685F3EA330}"/>
                </a:ext>
              </a:extLst>
            </p:cNvPr>
            <p:cNvSpPr/>
            <p:nvPr/>
          </p:nvSpPr>
          <p:spPr>
            <a:xfrm>
              <a:off x="7451299" y="3700311"/>
              <a:ext cx="532857" cy="36801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028"/>
                <a:gd name="f4" fmla="val 7567"/>
                <a:gd name="f5" fmla="val 9774"/>
                <a:gd name="f6" fmla="val 9040"/>
                <a:gd name="f7" fmla="val 8444"/>
                <a:gd name="f8" fmla="val 548"/>
                <a:gd name="f9" fmla="val 1265"/>
                <a:gd name="f10" fmla="val 1801"/>
                <a:gd name="f11" fmla="val 8790"/>
                <a:gd name="f12" fmla="val 2305"/>
                <a:gd name="f13" fmla="val 9295"/>
                <a:gd name="f14" fmla="val 2463"/>
                <a:gd name="f15" fmla="val 2967"/>
                <a:gd name="f16" fmla="val 4416"/>
                <a:gd name="f17" fmla="val 8192"/>
                <a:gd name="f18" fmla="val 5645"/>
                <a:gd name="f19" fmla="val 6774"/>
                <a:gd name="f20" fmla="val 5834"/>
                <a:gd name="f21" fmla="val 4825"/>
                <a:gd name="f22" fmla="val 5829"/>
                <a:gd name="f23" fmla="val 5487"/>
                <a:gd name="f24" fmla="val 4663"/>
                <a:gd name="f25" fmla="val 5865"/>
                <a:gd name="f26" fmla="val 3403"/>
                <a:gd name="f27" fmla="val 2143"/>
                <a:gd name="f28" fmla="val 977"/>
                <a:gd name="f29" fmla="val 1"/>
                <a:gd name="f30" fmla="val 6306"/>
                <a:gd name="f31" fmla="val 7031"/>
                <a:gd name="f32" fmla="val 568"/>
                <a:gd name="f33" fmla="val 7566"/>
                <a:gd name="f34" fmla="val 1261"/>
                <a:gd name="f35" fmla="val 5388"/>
                <a:gd name="f36" fmla="val 5955"/>
                <a:gd name="f37" fmla="val 6459"/>
                <a:gd name="f38" fmla="val 7220"/>
                <a:gd name="f39" fmla="val 6617"/>
                <a:gd name="f40" fmla="val 6716"/>
                <a:gd name="f41" fmla="val 8601"/>
                <a:gd name="f42" fmla="val 6495"/>
                <a:gd name="f43" fmla="val 10082"/>
                <a:gd name="f44" fmla="val 4920"/>
                <a:gd name="f45" fmla="val 10114"/>
                <a:gd name="f46" fmla="val 2904"/>
                <a:gd name="f47" fmla="val 2400"/>
                <a:gd name="f48" fmla="val 10649"/>
                <a:gd name="f49" fmla="val 2211"/>
                <a:gd name="f50" fmla="val 11027"/>
                <a:gd name="f51" fmla="val 1706"/>
                <a:gd name="f52" fmla="val 10996"/>
                <a:gd name="f53" fmla="val 1108"/>
                <a:gd name="f54" fmla="val 10964"/>
                <a:gd name="f55" fmla="val 572"/>
                <a:gd name="f56" fmla="val 10492"/>
                <a:gd name="f57" fmla="val 100"/>
                <a:gd name="f58" fmla="val 9893"/>
                <a:gd name="f59" fmla="val 5"/>
                <a:gd name="f60" fmla="val 9853"/>
                <a:gd name="f61" fmla="val 2"/>
                <a:gd name="f62" fmla="val 9813"/>
                <a:gd name="f63" fmla="*/ f0 1 11028"/>
                <a:gd name="f64" fmla="*/ f1 1 7567"/>
                <a:gd name="f65" fmla="+- f4 0 f2"/>
                <a:gd name="f66" fmla="+- f3 0 f2"/>
                <a:gd name="f67" fmla="*/ f66 1 11028"/>
                <a:gd name="f68" fmla="*/ f65 1 7567"/>
                <a:gd name="f69" fmla="*/ f2 1 f67"/>
                <a:gd name="f70" fmla="*/ f3 1 f67"/>
                <a:gd name="f71" fmla="*/ f2 1 f68"/>
                <a:gd name="f72" fmla="*/ f4 1 f68"/>
                <a:gd name="f73" fmla="*/ f69 f63 1"/>
                <a:gd name="f74" fmla="*/ f70 f63 1"/>
                <a:gd name="f75" fmla="*/ f72 f64 1"/>
                <a:gd name="f76" fmla="*/ f71 f6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3" t="f76" r="f74" b="f75"/>
              <a:pathLst>
                <a:path w="11028" h="7566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13" y="f14"/>
                  </a:cubicBezTo>
                  <a:lnTo>
                    <a:pt x="f13" y="f15"/>
                  </a:lnTo>
                  <a:cubicBezTo>
                    <a:pt x="f13" y="f16"/>
                    <a:pt x="f17" y="f18"/>
                    <a:pt x="f19" y="f20"/>
                  </a:cubicBezTo>
                  <a:lnTo>
                    <a:pt x="f19" y="f21"/>
                  </a:lnTo>
                  <a:cubicBezTo>
                    <a:pt x="f22" y="f23"/>
                    <a:pt x="f24" y="f25"/>
                    <a:pt x="f26" y="f25"/>
                  </a:cubicBezTo>
                  <a:cubicBezTo>
                    <a:pt x="f27" y="f25"/>
                    <a:pt x="f28" y="f23"/>
                    <a:pt x="f29" y="f21"/>
                  </a:cubicBezTo>
                  <a:lnTo>
                    <a:pt x="f29" y="f30"/>
                  </a:lnTo>
                  <a:cubicBezTo>
                    <a:pt x="f29" y="f31"/>
                    <a:pt x="f32" y="f33"/>
                    <a:pt x="f34" y="f33"/>
                  </a:cubicBezTo>
                  <a:lnTo>
                    <a:pt x="f35" y="f33"/>
                  </a:lnTo>
                  <a:cubicBezTo>
                    <a:pt x="f36" y="f33"/>
                    <a:pt x="f37" y="f38"/>
                    <a:pt x="f39" y="f40"/>
                  </a:cubicBezTo>
                  <a:cubicBezTo>
                    <a:pt x="f41" y="f42"/>
                    <a:pt x="f43" y="f44"/>
                    <a:pt x="f45" y="f46"/>
                  </a:cubicBezTo>
                  <a:lnTo>
                    <a:pt x="f45" y="f47"/>
                  </a:lnTo>
                  <a:cubicBezTo>
                    <a:pt x="f48" y="f49"/>
                    <a:pt x="f50" y="f51"/>
                    <a:pt x="f52" y="f53"/>
                  </a:cubicBezTo>
                  <a:cubicBezTo>
                    <a:pt x="f54" y="f55"/>
                    <a:pt x="f56" y="f57"/>
                    <a:pt x="f58" y="f59"/>
                  </a:cubicBezTo>
                  <a:cubicBezTo>
                    <a:pt x="f60" y="f61"/>
                    <a:pt x="f62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33" name="Google Shape;5986;p86">
            <a:extLst>
              <a:ext uri="{FF2B5EF4-FFF2-40B4-BE49-F238E27FC236}">
                <a16:creationId xmlns:a16="http://schemas.microsoft.com/office/drawing/2014/main" id="{D77D8981-E8CA-8840-9983-0826BE5237A8}"/>
              </a:ext>
            </a:extLst>
          </p:cNvPr>
          <p:cNvGrpSpPr/>
          <p:nvPr/>
        </p:nvGrpSpPr>
        <p:grpSpPr>
          <a:xfrm>
            <a:off x="6284471" y="2538859"/>
            <a:ext cx="465823" cy="464308"/>
            <a:chOff x="9805138" y="3428807"/>
            <a:chExt cx="621097" cy="619077"/>
          </a:xfrm>
          <a:solidFill>
            <a:srgbClr val="C00000"/>
          </a:solidFill>
        </p:grpSpPr>
        <p:sp>
          <p:nvSpPr>
            <p:cNvPr id="134" name="Google Shape;5987;p86">
              <a:extLst>
                <a:ext uri="{FF2B5EF4-FFF2-40B4-BE49-F238E27FC236}">
                  <a16:creationId xmlns:a16="http://schemas.microsoft.com/office/drawing/2014/main" id="{33BAF4D6-BFD6-4366-2CE3-833AFA776A7F}"/>
                </a:ext>
              </a:extLst>
            </p:cNvPr>
            <p:cNvSpPr/>
            <p:nvPr/>
          </p:nvSpPr>
          <p:spPr>
            <a:xfrm>
              <a:off x="10181112" y="3808796"/>
              <a:ext cx="245123" cy="23908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073"/>
                <a:gd name="f4" fmla="val 4916"/>
                <a:gd name="f5" fmla="val 2238"/>
                <a:gd name="f6" fmla="val 1"/>
                <a:gd name="f7" fmla="val 1986"/>
                <a:gd name="f8" fmla="val 442"/>
                <a:gd name="f9" fmla="val 1671"/>
                <a:gd name="f10" fmla="val 820"/>
                <a:gd name="f11" fmla="val 1324"/>
                <a:gd name="f12" fmla="val 1229"/>
                <a:gd name="f13" fmla="val 946"/>
                <a:gd name="f14" fmla="val 473"/>
                <a:gd name="f15" fmla="val 2206"/>
                <a:gd name="f16" fmla="val 4443"/>
                <a:gd name="f17" fmla="val 2521"/>
                <a:gd name="f18" fmla="val 4758"/>
                <a:gd name="f19" fmla="val 2923"/>
                <a:gd name="f20" fmla="val 3325"/>
                <a:gd name="f21" fmla="val 3726"/>
                <a:gd name="f22" fmla="val 4128"/>
                <a:gd name="f23" fmla="val 3813"/>
                <a:gd name="f24" fmla="val 2836"/>
                <a:gd name="f25" fmla="*/ f0 1 5073"/>
                <a:gd name="f26" fmla="*/ f1 1 4916"/>
                <a:gd name="f27" fmla="+- f4 0 f2"/>
                <a:gd name="f28" fmla="+- f3 0 f2"/>
                <a:gd name="f29" fmla="*/ f28 1 5073"/>
                <a:gd name="f30" fmla="*/ f27 1 4916"/>
                <a:gd name="f31" fmla="*/ f2 1 f29"/>
                <a:gd name="f32" fmla="*/ f3 1 f29"/>
                <a:gd name="f33" fmla="*/ f2 1 f30"/>
                <a:gd name="f34" fmla="*/ f4 1 f30"/>
                <a:gd name="f35" fmla="*/ f31 f25 1"/>
                <a:gd name="f36" fmla="*/ f32 f25 1"/>
                <a:gd name="f37" fmla="*/ f34 f26 1"/>
                <a:gd name="f38" fmla="*/ f33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5073" h="4916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9"/>
                    <a:pt x="f14" y="f7"/>
                    <a:pt x="f6" y="f5"/>
                  </a:cubicBezTo>
                  <a:lnTo>
                    <a:pt x="f15" y="f16"/>
                  </a:ln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18"/>
                    <a:pt x="f16" y="f16"/>
                  </a:cubicBezTo>
                  <a:cubicBezTo>
                    <a:pt x="f3" y="f23"/>
                    <a:pt x="f3" y="f24"/>
                    <a:pt x="f16" y="f15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35" name="Google Shape;5988;p86">
              <a:extLst>
                <a:ext uri="{FF2B5EF4-FFF2-40B4-BE49-F238E27FC236}">
                  <a16:creationId xmlns:a16="http://schemas.microsoft.com/office/drawing/2014/main" id="{1E53A4C8-8D59-749C-C82F-D4D40BDCC8C9}"/>
                </a:ext>
              </a:extLst>
            </p:cNvPr>
            <p:cNvSpPr/>
            <p:nvPr/>
          </p:nvSpPr>
          <p:spPr>
            <a:xfrm>
              <a:off x="9805138" y="3428807"/>
              <a:ext cx="479557" cy="48430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925"/>
                <a:gd name="f4" fmla="val 9958"/>
                <a:gd name="f5" fmla="val 4978"/>
                <a:gd name="f6" fmla="val 1702"/>
                <a:gd name="f7" fmla="val 6774"/>
                <a:gd name="f8" fmla="val 8286"/>
                <a:gd name="f9" fmla="val 3214"/>
                <a:gd name="f10" fmla="val 5010"/>
                <a:gd name="f11" fmla="val 8254"/>
                <a:gd name="f12" fmla="val 5892"/>
                <a:gd name="f13" fmla="val 7939"/>
                <a:gd name="f14" fmla="val 6711"/>
                <a:gd name="f15" fmla="val 7341"/>
                <a:gd name="f16" fmla="val 7310"/>
                <a:gd name="f17" fmla="val 6742"/>
                <a:gd name="f18" fmla="val 7908"/>
                <a:gd name="f19" fmla="val 5923"/>
                <a:gd name="f20" fmla="val 8318"/>
                <a:gd name="f21" fmla="val 3151"/>
                <a:gd name="f22" fmla="val 1670"/>
                <a:gd name="f23" fmla="val 6837"/>
                <a:gd name="f24" fmla="val 1"/>
                <a:gd name="f25" fmla="val 2268"/>
                <a:gd name="f26" fmla="val 2269"/>
                <a:gd name="f27" fmla="val 7688"/>
                <a:gd name="f28" fmla="val 9956"/>
                <a:gd name="f29" fmla="val 5013"/>
                <a:gd name="f30" fmla="val 9957"/>
                <a:gd name="f31" fmla="val 5048"/>
                <a:gd name="f32" fmla="val 5083"/>
                <a:gd name="f33" fmla="val 6367"/>
                <a:gd name="f34" fmla="val 7586"/>
                <a:gd name="f35" fmla="val 9395"/>
                <a:gd name="f36" fmla="val 8506"/>
                <a:gd name="f37" fmla="val 8444"/>
                <a:gd name="f38" fmla="val 9420"/>
                <a:gd name="f39" fmla="val 7499"/>
                <a:gd name="f40" fmla="val 9924"/>
                <a:gd name="f41" fmla="val 6270"/>
                <a:gd name="f42" fmla="val 7687"/>
                <a:gd name="f43" fmla="*/ f0 1 9925"/>
                <a:gd name="f44" fmla="*/ f1 1 9958"/>
                <a:gd name="f45" fmla="+- f4 0 f2"/>
                <a:gd name="f46" fmla="+- f3 0 f2"/>
                <a:gd name="f47" fmla="*/ f46 1 9925"/>
                <a:gd name="f48" fmla="*/ f45 1 9958"/>
                <a:gd name="f49" fmla="*/ f2 1 f47"/>
                <a:gd name="f50" fmla="*/ f3 1 f47"/>
                <a:gd name="f51" fmla="*/ f2 1 f48"/>
                <a:gd name="f52" fmla="*/ f4 1 f48"/>
                <a:gd name="f53" fmla="*/ f49 f43 1"/>
                <a:gd name="f54" fmla="*/ f50 f43 1"/>
                <a:gd name="f55" fmla="*/ f52 f44 1"/>
                <a:gd name="f56" fmla="*/ f51 f4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3" t="f56" r="f54" b="f55"/>
              <a:pathLst>
                <a:path w="9925" h="995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9" y="f20"/>
                    <a:pt x="f5" y="f20"/>
                  </a:cubicBezTo>
                  <a:cubicBezTo>
                    <a:pt x="f21" y="f20"/>
                    <a:pt x="f22" y="f23"/>
                    <a:pt x="f22" y="f10"/>
                  </a:cubicBezTo>
                  <a:cubicBezTo>
                    <a:pt x="f22" y="f9"/>
                    <a:pt x="f21" y="f6"/>
                    <a:pt x="f5" y="f6"/>
                  </a:cubicBezTo>
                  <a:close/>
                  <a:moveTo>
                    <a:pt x="f5" y="f24"/>
                  </a:moveTo>
                  <a:cubicBezTo>
                    <a:pt x="f25" y="f24"/>
                    <a:pt x="f2" y="f26"/>
                    <a:pt x="f2" y="f5"/>
                  </a:cubicBezTo>
                  <a:cubicBezTo>
                    <a:pt x="f2" y="f27"/>
                    <a:pt x="f25" y="f28"/>
                    <a:pt x="f5" y="f28"/>
                  </a:cubicBezTo>
                  <a:cubicBezTo>
                    <a:pt x="f29" y="f30"/>
                    <a:pt x="f31" y="f30"/>
                    <a:pt x="f32" y="f30"/>
                  </a:cubicBezTo>
                  <a:cubicBezTo>
                    <a:pt x="f33" y="f30"/>
                    <a:pt x="f34" y="f35"/>
                    <a:pt x="f36" y="f37"/>
                  </a:cubicBezTo>
                  <a:cubicBezTo>
                    <a:pt x="f38" y="f39"/>
                    <a:pt x="f40" y="f41"/>
                    <a:pt x="f40" y="f5"/>
                  </a:cubicBezTo>
                  <a:cubicBezTo>
                    <a:pt x="f40" y="f26"/>
                    <a:pt x="f42" y="f24"/>
                    <a:pt x="f5" y="f24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36" name="Google Shape;6005;p86">
            <a:extLst>
              <a:ext uri="{FF2B5EF4-FFF2-40B4-BE49-F238E27FC236}">
                <a16:creationId xmlns:a16="http://schemas.microsoft.com/office/drawing/2014/main" id="{00DE019C-740A-C697-C688-7EC9456760D4}"/>
              </a:ext>
            </a:extLst>
          </p:cNvPr>
          <p:cNvGrpSpPr/>
          <p:nvPr/>
        </p:nvGrpSpPr>
        <p:grpSpPr>
          <a:xfrm>
            <a:off x="3831968" y="3462550"/>
            <a:ext cx="406288" cy="408900"/>
            <a:chOff x="6535134" y="4660395"/>
            <a:chExt cx="541717" cy="545200"/>
          </a:xfrm>
          <a:solidFill>
            <a:srgbClr val="C00000"/>
          </a:solidFill>
        </p:grpSpPr>
        <p:sp>
          <p:nvSpPr>
            <p:cNvPr id="137" name="Google Shape;6006;p86">
              <a:extLst>
                <a:ext uri="{FF2B5EF4-FFF2-40B4-BE49-F238E27FC236}">
                  <a16:creationId xmlns:a16="http://schemas.microsoft.com/office/drawing/2014/main" id="{4915E257-1A06-785B-70B3-377EA71C8BD8}"/>
                </a:ext>
              </a:extLst>
            </p:cNvPr>
            <p:cNvSpPr/>
            <p:nvPr/>
          </p:nvSpPr>
          <p:spPr>
            <a:xfrm>
              <a:off x="6535134" y="4660395"/>
              <a:ext cx="541717" cy="40009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666"/>
                <a:gd name="f4" fmla="val 9294"/>
                <a:gd name="f5" fmla="val 11405"/>
                <a:gd name="f6" fmla="val 1701"/>
                <a:gd name="f7" fmla="val 11626"/>
                <a:gd name="f8" fmla="val 11846"/>
                <a:gd name="f9" fmla="val 1890"/>
                <a:gd name="f10" fmla="val 2142"/>
                <a:gd name="f11" fmla="val 3749"/>
                <a:gd name="f12" fmla="val 11090"/>
                <a:gd name="f13" fmla="val 4663"/>
                <a:gd name="f14" fmla="val 9956"/>
                <a:gd name="f15" fmla="val 4978"/>
                <a:gd name="f16" fmla="val 10051"/>
                <a:gd name="f17" fmla="val 4631"/>
                <a:gd name="f18" fmla="val 10145"/>
                <a:gd name="f19" fmla="val 4222"/>
                <a:gd name="f20" fmla="val 3844"/>
                <a:gd name="f21" fmla="val 2584"/>
                <a:gd name="f22" fmla="val 3812"/>
                <a:gd name="f23" fmla="val 2647"/>
                <a:gd name="f24" fmla="val 4600"/>
                <a:gd name="f25" fmla="val 2773"/>
                <a:gd name="f26" fmla="val 5009"/>
                <a:gd name="f27" fmla="val 1639"/>
                <a:gd name="f28" fmla="val 4694"/>
                <a:gd name="f29" fmla="val 851"/>
                <a:gd name="f30" fmla="val 3781"/>
                <a:gd name="f31" fmla="val 1040"/>
                <a:gd name="f32" fmla="val 1292"/>
                <a:gd name="f33" fmla="val 4065"/>
                <a:gd name="f34" fmla="val 3655"/>
                <a:gd name="f35" fmla="val 4317"/>
                <a:gd name="f36" fmla="val 4506"/>
                <a:gd name="f37" fmla="val 3875"/>
                <a:gd name="f38" fmla="val 4096"/>
                <a:gd name="f39" fmla="val 4821"/>
                <a:gd name="f40" fmla="val 5041"/>
                <a:gd name="f41" fmla="val 5262"/>
                <a:gd name="f42" fmla="val 5261"/>
                <a:gd name="f43" fmla="val 5451"/>
                <a:gd name="f44" fmla="val 5324"/>
                <a:gd name="f45" fmla="val 5577"/>
                <a:gd name="f46" fmla="val 5608"/>
                <a:gd name="f47" fmla="val 5482"/>
                <a:gd name="f48" fmla="val 5797"/>
                <a:gd name="f49" fmla="val 5431"/>
                <a:gd name="f50" fmla="val 5952"/>
                <a:gd name="f51" fmla="val 5229"/>
                <a:gd name="f52" fmla="val 6065"/>
                <a:gd name="f53" fmla="val 5054"/>
                <a:gd name="f54" fmla="val 5017"/>
                <a:gd name="f55" fmla="val 4980"/>
                <a:gd name="f56" fmla="val 6060"/>
                <a:gd name="f57" fmla="val 4947"/>
                <a:gd name="f58" fmla="val 6049"/>
                <a:gd name="f59" fmla="val 4128"/>
                <a:gd name="f60" fmla="val 5734"/>
                <a:gd name="f61" fmla="val 4946"/>
                <a:gd name="f62" fmla="val 2993"/>
                <a:gd name="f63" fmla="val 2741"/>
                <a:gd name="f64" fmla="val 2552"/>
                <a:gd name="f65" fmla="val 189"/>
                <a:gd name="f66" fmla="val 441"/>
                <a:gd name="f67" fmla="val 882"/>
                <a:gd name="f68" fmla="val 1261"/>
                <a:gd name="f69" fmla="val 536"/>
                <a:gd name="f70" fmla="val 1"/>
                <a:gd name="f71" fmla="val 1418"/>
                <a:gd name="f72" fmla="val 4568"/>
                <a:gd name="f73" fmla="val 1513"/>
                <a:gd name="f74" fmla="val 3183"/>
                <a:gd name="f75" fmla="val 5923"/>
                <a:gd name="f76" fmla="val 4159"/>
                <a:gd name="f77" fmla="val 7372"/>
                <a:gd name="f78" fmla="val 5073"/>
                <a:gd name="f79" fmla="val 7089"/>
                <a:gd name="f80" fmla="val 7687"/>
                <a:gd name="f81" fmla="val 8286"/>
                <a:gd name="f82" fmla="val 8884"/>
                <a:gd name="f83" fmla="val 4443"/>
                <a:gd name="f84" fmla="val 8192"/>
                <a:gd name="f85" fmla="val 7782"/>
                <a:gd name="f86" fmla="val 7562"/>
                <a:gd name="f87" fmla="val 8507"/>
                <a:gd name="f88" fmla="val 9484"/>
                <a:gd name="f89" fmla="val 11216"/>
                <a:gd name="f90" fmla="val 4537"/>
                <a:gd name="f91" fmla="val 12098"/>
                <a:gd name="f92" fmla="val 9704"/>
                <a:gd name="f93" fmla="*/ f0 1 12666"/>
                <a:gd name="f94" fmla="*/ f1 1 9294"/>
                <a:gd name="f95" fmla="+- f4 0 f2"/>
                <a:gd name="f96" fmla="+- f3 0 f2"/>
                <a:gd name="f97" fmla="*/ f96 1 12666"/>
                <a:gd name="f98" fmla="*/ f95 1 9294"/>
                <a:gd name="f99" fmla="*/ f2 1 f97"/>
                <a:gd name="f100" fmla="*/ f3 1 f97"/>
                <a:gd name="f101" fmla="*/ f2 1 f98"/>
                <a:gd name="f102" fmla="*/ f4 1 f98"/>
                <a:gd name="f103" fmla="*/ f99 f93 1"/>
                <a:gd name="f104" fmla="*/ f100 f93 1"/>
                <a:gd name="f105" fmla="*/ f102 f94 1"/>
                <a:gd name="f106" fmla="*/ f101 f9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3" t="f106" r="f104" b="f105"/>
              <a:pathLst>
                <a:path w="12666" h="9294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18" y="f20"/>
                  </a:cubicBezTo>
                  <a:lnTo>
                    <a:pt x="f18" y="f6"/>
                  </a:lnTo>
                  <a:close/>
                  <a:moveTo>
                    <a:pt x="f21" y="f6"/>
                  </a:moveTo>
                  <a:lnTo>
                    <a:pt x="f21" y="f22"/>
                  </a:lnTo>
                  <a:cubicBezTo>
                    <a:pt x="f21" y="f19"/>
                    <a:pt x="f23" y="f24"/>
                    <a:pt x="f25" y="f26"/>
                  </a:cubicBezTo>
                  <a:cubicBezTo>
                    <a:pt x="f27" y="f28"/>
                    <a:pt x="f29" y="f30"/>
                    <a:pt x="f29" y="f10"/>
                  </a:cubicBezTo>
                  <a:cubicBezTo>
                    <a:pt x="f29" y="f9"/>
                    <a:pt x="f31" y="f6"/>
                    <a:pt x="f32" y="f6"/>
                  </a:cubicBezTo>
                  <a:close/>
                  <a:moveTo>
                    <a:pt x="f33" y="f34"/>
                  </a:moveTo>
                  <a:cubicBezTo>
                    <a:pt x="f35" y="f34"/>
                    <a:pt x="f36" y="f37"/>
                    <a:pt x="f36" y="f38"/>
                  </a:cubicBezTo>
                  <a:cubicBezTo>
                    <a:pt x="f36" y="f17"/>
                    <a:pt x="f39" y="f40"/>
                    <a:pt x="f41" y="f42"/>
                  </a:cubicBezTo>
                  <a:cubicBezTo>
                    <a:pt x="f43" y="f44"/>
                    <a:pt x="f45" y="f46"/>
                    <a:pt x="f47" y="f48"/>
                  </a:cubicBezTo>
                  <a:cubicBezTo>
                    <a:pt x="f49" y="f50"/>
                    <a:pt x="f51" y="f52"/>
                    <a:pt x="f53" y="f52"/>
                  </a:cubicBezTo>
                  <a:cubicBezTo>
                    <a:pt x="f54" y="f52"/>
                    <a:pt x="f55" y="f56"/>
                    <a:pt x="f57" y="f58"/>
                  </a:cubicBezTo>
                  <a:cubicBezTo>
                    <a:pt x="f59" y="f60"/>
                    <a:pt x="f34" y="f61"/>
                    <a:pt x="f34" y="f38"/>
                  </a:cubicBezTo>
                  <a:cubicBezTo>
                    <a:pt x="f34" y="f37"/>
                    <a:pt x="f20" y="f34"/>
                    <a:pt x="f33" y="f34"/>
                  </a:cubicBezTo>
                  <a:close/>
                  <a:moveTo>
                    <a:pt x="f62" y="f2"/>
                  </a:moveTo>
                  <a:cubicBezTo>
                    <a:pt x="f63" y="f2"/>
                    <a:pt x="f64" y="f65"/>
                    <a:pt x="f64" y="f66"/>
                  </a:cubicBezTo>
                  <a:lnTo>
                    <a:pt x="f64" y="f67"/>
                  </a:lnTo>
                  <a:lnTo>
                    <a:pt x="f68" y="f67"/>
                  </a:lnTo>
                  <a:cubicBezTo>
                    <a:pt x="f69" y="f67"/>
                    <a:pt x="f70" y="f71"/>
                    <a:pt x="f70" y="f10"/>
                  </a:cubicBezTo>
                  <a:cubicBezTo>
                    <a:pt x="f70" y="f72"/>
                    <a:pt x="f73" y="f48"/>
                    <a:pt x="f74" y="f75"/>
                  </a:cubicBezTo>
                  <a:cubicBezTo>
                    <a:pt x="f76" y="f77"/>
                    <a:pt x="f78" y="f79"/>
                    <a:pt x="f78" y="f80"/>
                  </a:cubicBezTo>
                  <a:cubicBezTo>
                    <a:pt x="f78" y="f81"/>
                    <a:pt x="f39" y="f82"/>
                    <a:pt x="f83" y="f4"/>
                  </a:cubicBezTo>
                  <a:lnTo>
                    <a:pt x="f84" y="f4"/>
                  </a:lnTo>
                  <a:cubicBezTo>
                    <a:pt x="f85" y="f82"/>
                    <a:pt x="f86" y="f81"/>
                    <a:pt x="f86" y="f80"/>
                  </a:cubicBezTo>
                  <a:cubicBezTo>
                    <a:pt x="f86" y="f79"/>
                    <a:pt x="f87" y="f77"/>
                    <a:pt x="f88" y="f75"/>
                  </a:cubicBezTo>
                  <a:cubicBezTo>
                    <a:pt x="f89" y="f48"/>
                    <a:pt x="f3" y="f90"/>
                    <a:pt x="f3" y="f10"/>
                  </a:cubicBezTo>
                  <a:cubicBezTo>
                    <a:pt x="f3" y="f71"/>
                    <a:pt x="f91" y="f67"/>
                    <a:pt x="f5" y="f67"/>
                  </a:cubicBezTo>
                  <a:lnTo>
                    <a:pt x="f18" y="f67"/>
                  </a:lnTo>
                  <a:lnTo>
                    <a:pt x="f18" y="f66"/>
                  </a:lnTo>
                  <a:cubicBezTo>
                    <a:pt x="f18" y="f65"/>
                    <a:pt x="f14" y="f2"/>
                    <a:pt x="f92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38" name="Google Shape;6007;p86">
              <a:extLst>
                <a:ext uri="{FF2B5EF4-FFF2-40B4-BE49-F238E27FC236}">
                  <a16:creationId xmlns:a16="http://schemas.microsoft.com/office/drawing/2014/main" id="{7D08589A-4D7A-ACC1-28B1-0795463E3FB8}"/>
                </a:ext>
              </a:extLst>
            </p:cNvPr>
            <p:cNvSpPr/>
            <p:nvPr/>
          </p:nvSpPr>
          <p:spPr>
            <a:xfrm>
              <a:off x="6638900" y="5097075"/>
              <a:ext cx="332878" cy="10852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783"/>
                <a:gd name="f4" fmla="val 2521"/>
                <a:gd name="f5" fmla="val 757"/>
                <a:gd name="f6" fmla="val 1"/>
                <a:gd name="f7" fmla="val 63"/>
                <a:gd name="f8" fmla="val 1954"/>
                <a:gd name="f9" fmla="val 2237"/>
                <a:gd name="f10" fmla="val 158"/>
                <a:gd name="f11" fmla="val 473"/>
                <a:gd name="f12" fmla="val 7278"/>
                <a:gd name="f13" fmla="val 7593"/>
                <a:gd name="f14" fmla="val 7782"/>
                <a:gd name="f15" fmla="val 7688"/>
                <a:gd name="f16" fmla="val 6995"/>
                <a:gd name="f17" fmla="*/ f0 1 7783"/>
                <a:gd name="f18" fmla="*/ f1 1 2521"/>
                <a:gd name="f19" fmla="+- f4 0 f2"/>
                <a:gd name="f20" fmla="+- f3 0 f2"/>
                <a:gd name="f21" fmla="*/ f20 1 7783"/>
                <a:gd name="f22" fmla="*/ f19 1 2521"/>
                <a:gd name="f23" fmla="*/ f2 1 f21"/>
                <a:gd name="f24" fmla="*/ f3 1 f21"/>
                <a:gd name="f25" fmla="*/ f2 1 f22"/>
                <a:gd name="f26" fmla="*/ f4 1 f22"/>
                <a:gd name="f27" fmla="*/ f23 f17 1"/>
                <a:gd name="f28" fmla="*/ f24 f17 1"/>
                <a:gd name="f29" fmla="*/ f26 f18 1"/>
                <a:gd name="f30" fmla="*/ f25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7783" h="2521">
                  <a:moveTo>
                    <a:pt x="f5" y="f6"/>
                  </a:moveTo>
                  <a:lnTo>
                    <a:pt x="f7" y="f8"/>
                  </a:lnTo>
                  <a:cubicBezTo>
                    <a:pt x="f2" y="f9"/>
                    <a:pt x="f10" y="f4"/>
                    <a:pt x="f11" y="f4"/>
                  </a:cubicBezTo>
                  <a:lnTo>
                    <a:pt x="f12" y="f4"/>
                  </a:lnTo>
                  <a:cubicBezTo>
                    <a:pt x="f13" y="f4"/>
                    <a:pt x="f14" y="f9"/>
                    <a:pt x="f15" y="f8"/>
                  </a:cubicBezTo>
                  <a:lnTo>
                    <a:pt x="f16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39" name="Google Shape;6020;p86">
            <a:extLst>
              <a:ext uri="{FF2B5EF4-FFF2-40B4-BE49-F238E27FC236}">
                <a16:creationId xmlns:a16="http://schemas.microsoft.com/office/drawing/2014/main" id="{9C87927D-472E-B59B-DEC4-AEC3A08A53B6}"/>
              </a:ext>
            </a:extLst>
          </p:cNvPr>
          <p:cNvGrpSpPr/>
          <p:nvPr/>
        </p:nvGrpSpPr>
        <p:grpSpPr>
          <a:xfrm>
            <a:off x="5078930" y="2550271"/>
            <a:ext cx="272921" cy="461996"/>
            <a:chOff x="8197751" y="3444023"/>
            <a:chExt cx="363894" cy="615994"/>
          </a:xfrm>
          <a:solidFill>
            <a:srgbClr val="C00000"/>
          </a:solidFill>
        </p:grpSpPr>
        <p:sp>
          <p:nvSpPr>
            <p:cNvPr id="140" name="Google Shape;6021;p86">
              <a:extLst>
                <a:ext uri="{FF2B5EF4-FFF2-40B4-BE49-F238E27FC236}">
                  <a16:creationId xmlns:a16="http://schemas.microsoft.com/office/drawing/2014/main" id="{55BD0152-A71C-F28D-465F-72BDFEBEBC6C}"/>
                </a:ext>
              </a:extLst>
            </p:cNvPr>
            <p:cNvSpPr/>
            <p:nvPr/>
          </p:nvSpPr>
          <p:spPr>
            <a:xfrm>
              <a:off x="8197751" y="3444023"/>
              <a:ext cx="363894" cy="42910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31"/>
                <a:gd name="f4" fmla="val 8823"/>
                <a:gd name="f5" fmla="val 3372"/>
                <a:gd name="f6" fmla="val 1"/>
                <a:gd name="f7" fmla="val 95"/>
                <a:gd name="f8" fmla="val 5703"/>
                <a:gd name="f9" fmla="val 5829"/>
                <a:gd name="f10" fmla="val 5987"/>
                <a:gd name="f11" fmla="val 6113"/>
                <a:gd name="f12" fmla="val 1418"/>
                <a:gd name="f13" fmla="val 8822"/>
                <a:gd name="f14" fmla="val 6081"/>
                <a:gd name="f15" fmla="val 7467"/>
                <a:gd name="f16" fmla="val 7530"/>
                <a:gd name="f17" fmla="val 7499"/>
                <a:gd name="f18" fmla="val 4191"/>
                <a:gd name="f19" fmla="val 4727"/>
                <a:gd name="f20" fmla="val 4663"/>
                <a:gd name="f21" fmla="val 4884"/>
                <a:gd name="f22" fmla="val 5010"/>
                <a:gd name="f23" fmla="val 5357"/>
                <a:gd name="f24" fmla="val 5892"/>
                <a:gd name="f25" fmla="val 6585"/>
                <a:gd name="f26" fmla="val 4474"/>
                <a:gd name="f27" fmla="val 7121"/>
                <a:gd name="f28" fmla="val 3750"/>
                <a:gd name="f29" fmla="val 3088"/>
                <a:gd name="f30" fmla="val 2521"/>
                <a:gd name="f31" fmla="val 2899"/>
                <a:gd name="f32" fmla="val 4916"/>
                <a:gd name="f33" fmla="*/ f0 1 7531"/>
                <a:gd name="f34" fmla="*/ f1 1 8823"/>
                <a:gd name="f35" fmla="+- f4 0 f2"/>
                <a:gd name="f36" fmla="+- f3 0 f2"/>
                <a:gd name="f37" fmla="*/ f36 1 7531"/>
                <a:gd name="f38" fmla="*/ f35 1 8823"/>
                <a:gd name="f39" fmla="*/ f2 1 f37"/>
                <a:gd name="f40" fmla="*/ f3 1 f37"/>
                <a:gd name="f41" fmla="*/ f2 1 f38"/>
                <a:gd name="f42" fmla="*/ f4 1 f38"/>
                <a:gd name="f43" fmla="*/ f39 f33 1"/>
                <a:gd name="f44" fmla="*/ f40 f33 1"/>
                <a:gd name="f45" fmla="*/ f42 f34 1"/>
                <a:gd name="f46" fmla="*/ f41 f3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3" t="f46" r="f44" b="f45"/>
              <a:pathLst>
                <a:path w="7531" h="8823">
                  <a:moveTo>
                    <a:pt x="f5" y="f6"/>
                  </a:moveTo>
                  <a:lnTo>
                    <a:pt x="f7" y="f8"/>
                  </a:lnTo>
                  <a:cubicBezTo>
                    <a:pt x="f6" y="f9"/>
                    <a:pt x="f6" y="f10"/>
                    <a:pt x="f7" y="f11"/>
                  </a:cubicBezTo>
                  <a:lnTo>
                    <a:pt x="f12" y="f13"/>
                  </a:lnTo>
                  <a:lnTo>
                    <a:pt x="f14" y="f13"/>
                  </a:lnTo>
                  <a:lnTo>
                    <a:pt x="f15" y="f11"/>
                  </a:lnTo>
                  <a:cubicBezTo>
                    <a:pt x="f16" y="f10"/>
                    <a:pt x="f17" y="f9"/>
                    <a:pt x="f15" y="f8"/>
                  </a:cubicBezTo>
                  <a:lnTo>
                    <a:pt x="f18" y="f6"/>
                  </a:lnTo>
                  <a:lnTo>
                    <a:pt x="f18" y="f19"/>
                  </a:lnTo>
                  <a:cubicBezTo>
                    <a:pt x="f20" y="f21"/>
                    <a:pt x="f22" y="f23"/>
                    <a:pt x="f22" y="f24"/>
                  </a:cubicBezTo>
                  <a:cubicBezTo>
                    <a:pt x="f22" y="f25"/>
                    <a:pt x="f26" y="f27"/>
                    <a:pt x="f28" y="f27"/>
                  </a:cubicBezTo>
                  <a:cubicBezTo>
                    <a:pt x="f29" y="f27"/>
                    <a:pt x="f30" y="f25"/>
                    <a:pt x="f30" y="f24"/>
                  </a:cubicBezTo>
                  <a:cubicBezTo>
                    <a:pt x="f30" y="f23"/>
                    <a:pt x="f31" y="f32"/>
                    <a:pt x="f5" y="f19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41" name="Google Shape;6022;p86">
              <a:extLst>
                <a:ext uri="{FF2B5EF4-FFF2-40B4-BE49-F238E27FC236}">
                  <a16:creationId xmlns:a16="http://schemas.microsoft.com/office/drawing/2014/main" id="{E6954C64-0760-9DF2-9400-3BE58E577935}"/>
                </a:ext>
              </a:extLst>
            </p:cNvPr>
            <p:cNvSpPr/>
            <p:nvPr/>
          </p:nvSpPr>
          <p:spPr>
            <a:xfrm>
              <a:off x="8279937" y="3912900"/>
              <a:ext cx="202512" cy="1471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91"/>
                <a:gd name="f4" fmla="val 3025"/>
                <a:gd name="f5" fmla="val 32"/>
                <a:gd name="f6" fmla="val 2615"/>
                <a:gd name="f7" fmla="val 1"/>
                <a:gd name="f8" fmla="val 2836"/>
                <a:gd name="f9" fmla="val 190"/>
                <a:gd name="f10" fmla="val 442"/>
                <a:gd name="f11" fmla="val 3750"/>
                <a:gd name="f12" fmla="val 3970"/>
                <a:gd name="f13" fmla="*/ f0 1 4191"/>
                <a:gd name="f14" fmla="*/ f1 1 3025"/>
                <a:gd name="f15" fmla="+- f4 0 f2"/>
                <a:gd name="f16" fmla="+- f3 0 f2"/>
                <a:gd name="f17" fmla="*/ f16 1 4191"/>
                <a:gd name="f18" fmla="*/ f15 1 3025"/>
                <a:gd name="f19" fmla="*/ f2 1 f17"/>
                <a:gd name="f20" fmla="*/ f3 1 f17"/>
                <a:gd name="f21" fmla="*/ f2 1 f18"/>
                <a:gd name="f22" fmla="*/ f4 1 f18"/>
                <a:gd name="f23" fmla="*/ f19 f13 1"/>
                <a:gd name="f24" fmla="*/ f20 f13 1"/>
                <a:gd name="f25" fmla="*/ f22 f14 1"/>
                <a:gd name="f26" fmla="*/ f21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4191" h="3025">
                  <a:moveTo>
                    <a:pt x="f5" y="f2"/>
                  </a:moveTo>
                  <a:lnTo>
                    <a:pt x="f5" y="f6"/>
                  </a:lnTo>
                  <a:cubicBezTo>
                    <a:pt x="f7" y="f8"/>
                    <a:pt x="f9" y="f4"/>
                    <a:pt x="f10" y="f4"/>
                  </a:cubicBezTo>
                  <a:lnTo>
                    <a:pt x="f11" y="f4"/>
                  </a:lnTo>
                  <a:cubicBezTo>
                    <a:pt x="f12" y="f4"/>
                    <a:pt x="f3" y="f8"/>
                    <a:pt x="f3" y="f6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42" name="Google Shape;6038;p86">
            <a:extLst>
              <a:ext uri="{FF2B5EF4-FFF2-40B4-BE49-F238E27FC236}">
                <a16:creationId xmlns:a16="http://schemas.microsoft.com/office/drawing/2014/main" id="{C7C035A4-1FCC-E7F9-5A41-F991C303D805}"/>
              </a:ext>
            </a:extLst>
          </p:cNvPr>
          <p:cNvGrpSpPr/>
          <p:nvPr/>
        </p:nvGrpSpPr>
        <p:grpSpPr>
          <a:xfrm>
            <a:off x="2726677" y="2571750"/>
            <a:ext cx="454439" cy="462593"/>
            <a:chOff x="5061414" y="3472662"/>
            <a:chExt cx="605918" cy="616790"/>
          </a:xfrm>
          <a:solidFill>
            <a:srgbClr val="C00000"/>
          </a:solidFill>
        </p:grpSpPr>
        <p:sp>
          <p:nvSpPr>
            <p:cNvPr id="143" name="Google Shape;6039;p86">
              <a:extLst>
                <a:ext uri="{FF2B5EF4-FFF2-40B4-BE49-F238E27FC236}">
                  <a16:creationId xmlns:a16="http://schemas.microsoft.com/office/drawing/2014/main" id="{4A6C065D-3809-3961-CED8-399DF3F3BE3C}"/>
                </a:ext>
              </a:extLst>
            </p:cNvPr>
            <p:cNvSpPr/>
            <p:nvPr/>
          </p:nvSpPr>
          <p:spPr>
            <a:xfrm>
              <a:off x="5061414" y="3472662"/>
              <a:ext cx="184242" cy="29954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813"/>
                <a:gd name="f4" fmla="val 6159"/>
                <a:gd name="f5" fmla="val 1698"/>
                <a:gd name="f6" fmla="val 1"/>
                <a:gd name="f7" fmla="val 1520"/>
                <a:gd name="f8" fmla="val 1373"/>
                <a:gd name="f9" fmla="val 138"/>
                <a:gd name="f10" fmla="val 1293"/>
                <a:gd name="f11" fmla="val 299"/>
                <a:gd name="f12" fmla="val 5119"/>
                <a:gd name="f13" fmla="val 5308"/>
                <a:gd name="f14" fmla="val 127"/>
                <a:gd name="f15" fmla="val 5528"/>
                <a:gd name="f16" fmla="val 316"/>
                <a:gd name="f17" fmla="val 5623"/>
                <a:gd name="f18" fmla="val 2332"/>
                <a:gd name="f19" fmla="val 6158"/>
                <a:gd name="f20" fmla="val 3277"/>
                <a:gd name="f21" fmla="val 2630"/>
                <a:gd name="f22" fmla="val 2868"/>
                <a:gd name="f23" fmla="val 4111"/>
                <a:gd name="f24" fmla="val 582"/>
                <a:gd name="f25" fmla="val 1797"/>
                <a:gd name="f26" fmla="val 15"/>
                <a:gd name="f27" fmla="val 1763"/>
                <a:gd name="f28" fmla="val 5"/>
                <a:gd name="f29" fmla="val 1730"/>
                <a:gd name="f30" fmla="*/ f0 1 3813"/>
                <a:gd name="f31" fmla="*/ f1 1 6159"/>
                <a:gd name="f32" fmla="+- f4 0 f2"/>
                <a:gd name="f33" fmla="+- f3 0 f2"/>
                <a:gd name="f34" fmla="*/ f33 1 3813"/>
                <a:gd name="f35" fmla="*/ f32 1 6159"/>
                <a:gd name="f36" fmla="*/ f2 1 f34"/>
                <a:gd name="f37" fmla="*/ f3 1 f34"/>
                <a:gd name="f38" fmla="*/ f2 1 f35"/>
                <a:gd name="f39" fmla="*/ f4 1 f35"/>
                <a:gd name="f40" fmla="*/ f36 f30 1"/>
                <a:gd name="f41" fmla="*/ f37 f30 1"/>
                <a:gd name="f42" fmla="*/ f39 f31 1"/>
                <a:gd name="f43" fmla="*/ f38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3812" h="6159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6" y="f12"/>
                  </a:lnTo>
                  <a:cubicBezTo>
                    <a:pt x="f6" y="f13"/>
                    <a:pt x="f14" y="f15"/>
                    <a:pt x="f16" y="f17"/>
                  </a:cubicBezTo>
                  <a:lnTo>
                    <a:pt x="f18" y="f19"/>
                  </a:lnTo>
                  <a:cubicBezTo>
                    <a:pt x="f20" y="f21"/>
                    <a:pt x="f22" y="f23"/>
                    <a:pt x="f3" y="f24"/>
                  </a:cubicBezTo>
                  <a:lnTo>
                    <a:pt x="f25" y="f26"/>
                  </a:lnTo>
                  <a:cubicBezTo>
                    <a:pt x="f27" y="f28"/>
                    <a:pt x="f29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44" name="Google Shape;6040;p86">
              <a:extLst>
                <a:ext uri="{FF2B5EF4-FFF2-40B4-BE49-F238E27FC236}">
                  <a16:creationId xmlns:a16="http://schemas.microsoft.com/office/drawing/2014/main" id="{04B96A47-CA4A-B004-5BD1-EEA529D7E659}"/>
                </a:ext>
              </a:extLst>
            </p:cNvPr>
            <p:cNvSpPr/>
            <p:nvPr/>
          </p:nvSpPr>
          <p:spPr>
            <a:xfrm>
              <a:off x="5174086" y="3549993"/>
              <a:ext cx="418639" cy="53945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664"/>
                <a:gd name="f4" fmla="val 11092"/>
                <a:gd name="f5" fmla="val 4348"/>
                <a:gd name="f6" fmla="val 3466"/>
                <a:gd name="f7" fmla="val 4820"/>
                <a:gd name="f8" fmla="val 5199"/>
                <a:gd name="f9" fmla="val 3844"/>
                <a:gd name="f10" fmla="val 4316"/>
                <a:gd name="f11" fmla="val 4789"/>
                <a:gd name="f12" fmla="val 5136"/>
                <a:gd name="f13" fmla="val 3907"/>
                <a:gd name="f14" fmla="val 3529"/>
                <a:gd name="f15" fmla="val 3875"/>
                <a:gd name="f16" fmla="val 5104"/>
                <a:gd name="f17" fmla="val 5766"/>
                <a:gd name="f18" fmla="val 6081"/>
                <a:gd name="f19" fmla="val 7624"/>
                <a:gd name="f20" fmla="val 2615"/>
                <a:gd name="f21" fmla="val 3560"/>
                <a:gd name="f22" fmla="val 3812"/>
                <a:gd name="f23" fmla="val 5892"/>
                <a:gd name="f24" fmla="val 4096"/>
                <a:gd name="f25" fmla="val 5955"/>
                <a:gd name="f26" fmla="val 4631"/>
                <a:gd name="f27" fmla="val 4883"/>
                <a:gd name="f28" fmla="val 2048"/>
                <a:gd name="f29" fmla="val 1386"/>
                <a:gd name="f30" fmla="val 2458"/>
                <a:gd name="f31" fmla="val 1638"/>
                <a:gd name="f32" fmla="val 1544"/>
                <a:gd name="f33" fmla="val 977"/>
                <a:gd name="f34" fmla="val 4001"/>
                <a:gd name="f35" fmla="val 2678"/>
                <a:gd name="f36" fmla="val 4474"/>
                <a:gd name="f37" fmla="val 4726"/>
                <a:gd name="f38" fmla="val 2741"/>
                <a:gd name="f39" fmla="val 5010"/>
                <a:gd name="f40" fmla="val 2899"/>
                <a:gd name="f41" fmla="val 32"/>
                <a:gd name="f42" fmla="val 10523"/>
                <a:gd name="f43" fmla="val 10680"/>
                <a:gd name="f44" fmla="val 63"/>
                <a:gd name="f45" fmla="val 10964"/>
                <a:gd name="f46" fmla="val 252"/>
                <a:gd name="f47" fmla="val 11027"/>
                <a:gd name="f48" fmla="val 328"/>
                <a:gd name="f49" fmla="val 11070"/>
                <a:gd name="f50" fmla="val 404"/>
                <a:gd name="f51" fmla="val 11091"/>
                <a:gd name="f52" fmla="val 475"/>
                <a:gd name="f53" fmla="val 613"/>
                <a:gd name="f54" fmla="val 737"/>
                <a:gd name="f55" fmla="val 11014"/>
                <a:gd name="f56" fmla="val 819"/>
                <a:gd name="f57" fmla="val 10869"/>
                <a:gd name="f58" fmla="val 2143"/>
                <a:gd name="f59" fmla="val 8475"/>
                <a:gd name="f60" fmla="val 6490"/>
                <a:gd name="f61" fmla="val 7845"/>
                <a:gd name="f62" fmla="val 7907"/>
                <a:gd name="f63" fmla="val 8037"/>
                <a:gd name="f64" fmla="val 8173"/>
                <a:gd name="f65" fmla="val 8243"/>
                <a:gd name="f66" fmla="val 8316"/>
                <a:gd name="f67" fmla="val 8381"/>
                <a:gd name="f68" fmla="val 8570"/>
                <a:gd name="f69" fmla="val 10932"/>
                <a:gd name="f70" fmla="val 8538"/>
                <a:gd name="f71" fmla="val 10491"/>
                <a:gd name="f72" fmla="val 5734"/>
                <a:gd name="f73" fmla="val 5262"/>
                <a:gd name="f74" fmla="val 6585"/>
                <a:gd name="f75" fmla="val 5482"/>
                <a:gd name="f76" fmla="val 7120"/>
                <a:gd name="f77" fmla="val 3434"/>
                <a:gd name="f78" fmla="val 6931"/>
                <a:gd name="f79" fmla="val 4222"/>
                <a:gd name="f80" fmla="val 1513"/>
                <a:gd name="f81" fmla="*/ f0 1 8664"/>
                <a:gd name="f82" fmla="*/ f1 1 11092"/>
                <a:gd name="f83" fmla="+- f4 0 f2"/>
                <a:gd name="f84" fmla="+- f3 0 f2"/>
                <a:gd name="f85" fmla="*/ f84 1 8664"/>
                <a:gd name="f86" fmla="*/ f83 1 11092"/>
                <a:gd name="f87" fmla="*/ f2 1 f85"/>
                <a:gd name="f88" fmla="*/ f3 1 f85"/>
                <a:gd name="f89" fmla="*/ f2 1 f86"/>
                <a:gd name="f90" fmla="*/ f4 1 f86"/>
                <a:gd name="f91" fmla="*/ f87 f81 1"/>
                <a:gd name="f92" fmla="*/ f88 f81 1"/>
                <a:gd name="f93" fmla="*/ f90 f82 1"/>
                <a:gd name="f94" fmla="*/ f89 f8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1" t="f94" r="f92" b="f93"/>
              <a:pathLst>
                <a:path w="8664" h="11092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4" y="f15"/>
                    <a:pt x="f15" y="f6"/>
                    <a:pt x="f5" y="f6"/>
                  </a:cubicBezTo>
                  <a:close/>
                  <a:moveTo>
                    <a:pt x="f16" y="f17"/>
                  </a:moveTo>
                  <a:lnTo>
                    <a:pt x="f18" y="f19"/>
                  </a:lnTo>
                  <a:lnTo>
                    <a:pt x="f20" y="f19"/>
                  </a:lnTo>
                  <a:lnTo>
                    <a:pt x="f21" y="f17"/>
                  </a:lnTo>
                  <a:cubicBezTo>
                    <a:pt x="f22" y="f23"/>
                    <a:pt x="f24" y="f25"/>
                    <a:pt x="f5" y="f25"/>
                  </a:cubicBezTo>
                  <a:cubicBezTo>
                    <a:pt x="f26" y="f25"/>
                    <a:pt x="f27" y="f23"/>
                    <a:pt x="f16" y="f17"/>
                  </a:cubicBezTo>
                  <a:close/>
                  <a:moveTo>
                    <a:pt x="f28" y="f2"/>
                  </a:moveTo>
                  <a:cubicBezTo>
                    <a:pt x="f29" y="f30"/>
                    <a:pt x="f31" y="f32"/>
                    <a:pt x="f33" y="f34"/>
                  </a:cubicBezTo>
                  <a:lnTo>
                    <a:pt x="f35" y="f36"/>
                  </a:lnTo>
                  <a:cubicBezTo>
                    <a:pt x="f35" y="f37"/>
                    <a:pt x="f38" y="f39"/>
                    <a:pt x="f40" y="f8"/>
                  </a:cubicBezTo>
                  <a:lnTo>
                    <a:pt x="f41" y="f42"/>
                  </a:lnTo>
                  <a:cubicBezTo>
                    <a:pt x="f2" y="f43"/>
                    <a:pt x="f44" y="f45"/>
                    <a:pt x="f46" y="f47"/>
                  </a:cubicBezTo>
                  <a:cubicBezTo>
                    <a:pt x="f48" y="f49"/>
                    <a:pt x="f50" y="f51"/>
                    <a:pt x="f52" y="f51"/>
                  </a:cubicBezTo>
                  <a:cubicBezTo>
                    <a:pt x="f53" y="f51"/>
                    <a:pt x="f54" y="f55"/>
                    <a:pt x="f56" y="f57"/>
                  </a:cubicBezTo>
                  <a:lnTo>
                    <a:pt x="f58" y="f59"/>
                  </a:lnTo>
                  <a:lnTo>
                    <a:pt x="f60" y="f59"/>
                  </a:lnTo>
                  <a:lnTo>
                    <a:pt x="f61" y="f57"/>
                  </a:lnTo>
                  <a:cubicBezTo>
                    <a:pt x="f62" y="f55"/>
                    <a:pt x="f63" y="f51"/>
                    <a:pt x="f64" y="f51"/>
                  </a:cubicBezTo>
                  <a:cubicBezTo>
                    <a:pt x="f65" y="f51"/>
                    <a:pt x="f66" y="f49"/>
                    <a:pt x="f67" y="f47"/>
                  </a:cubicBezTo>
                  <a:cubicBezTo>
                    <a:pt x="f68" y="f69"/>
                    <a:pt x="f3" y="f43"/>
                    <a:pt x="f70" y="f71"/>
                  </a:cubicBezTo>
                  <a:lnTo>
                    <a:pt x="f72" y="f73"/>
                  </a:lnTo>
                  <a:lnTo>
                    <a:pt x="f74" y="f75"/>
                  </a:lnTo>
                  <a:cubicBezTo>
                    <a:pt x="f76" y="f77"/>
                    <a:pt x="f78" y="f79"/>
                    <a:pt x="f19" y="f80"/>
                  </a:cubicBezTo>
                  <a:lnTo>
                    <a:pt x="f28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45" name="Google Shape;6041;p86">
              <a:extLst>
                <a:ext uri="{FF2B5EF4-FFF2-40B4-BE49-F238E27FC236}">
                  <a16:creationId xmlns:a16="http://schemas.microsoft.com/office/drawing/2014/main" id="{CFCE1662-DD14-83F3-E2F6-A17171093F4F}"/>
                </a:ext>
              </a:extLst>
            </p:cNvPr>
            <p:cNvSpPr/>
            <p:nvPr/>
          </p:nvSpPr>
          <p:spPr>
            <a:xfrm>
              <a:off x="5542471" y="3671050"/>
              <a:ext cx="124861" cy="13929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84"/>
                <a:gd name="f4" fmla="val 2864"/>
                <a:gd name="f5" fmla="val 630"/>
                <a:gd name="f6" fmla="val 252"/>
                <a:gd name="f7" fmla="val 1449"/>
                <a:gd name="f8" fmla="val 410"/>
                <a:gd name="f9" fmla="val 945"/>
                <a:gd name="f10" fmla="val 2395"/>
                <a:gd name="f11" fmla="val 1607"/>
                <a:gd name="f12" fmla="val 2836"/>
                <a:gd name="f13" fmla="val 1658"/>
                <a:gd name="f14" fmla="val 2855"/>
                <a:gd name="f15" fmla="val 1707"/>
                <a:gd name="f16" fmla="val 1753"/>
                <a:gd name="f17" fmla="val 1932"/>
                <a:gd name="f18" fmla="val 2067"/>
                <a:gd name="f19" fmla="val 2728"/>
                <a:gd name="f20" fmla="val 2143"/>
                <a:gd name="f21" fmla="val 2552"/>
                <a:gd name="f22" fmla="val 725"/>
                <a:gd name="f23" fmla="val 2458"/>
                <a:gd name="f24" fmla="val 473"/>
                <a:gd name="f25" fmla="val 2237"/>
                <a:gd name="f26" fmla="val 441"/>
                <a:gd name="f27" fmla="*/ f0 1 2584"/>
                <a:gd name="f28" fmla="*/ f1 1 2864"/>
                <a:gd name="f29" fmla="+- f4 0 f2"/>
                <a:gd name="f30" fmla="+- f3 0 f2"/>
                <a:gd name="f31" fmla="*/ f30 1 2584"/>
                <a:gd name="f32" fmla="*/ f29 1 2864"/>
                <a:gd name="f33" fmla="*/ f2 1 f31"/>
                <a:gd name="f34" fmla="*/ f3 1 f31"/>
                <a:gd name="f35" fmla="*/ f2 1 f32"/>
                <a:gd name="f36" fmla="*/ f4 1 f32"/>
                <a:gd name="f37" fmla="*/ f33 f27 1"/>
                <a:gd name="f38" fmla="*/ f34 f27 1"/>
                <a:gd name="f39" fmla="*/ f36 f28 1"/>
                <a:gd name="f40" fmla="*/ f35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2584" h="2864">
                  <a:moveTo>
                    <a:pt x="f5" y="f2"/>
                  </a:moveTo>
                  <a:cubicBezTo>
                    <a:pt x="f6" y="f7"/>
                    <a:pt x="f8" y="f9"/>
                    <a:pt x="f2" y="f10"/>
                  </a:cubicBezTo>
                  <a:lnTo>
                    <a:pt x="f11" y="f12"/>
                  </a:lnTo>
                  <a:cubicBezTo>
                    <a:pt x="f13" y="f14"/>
                    <a:pt x="f15" y="f4"/>
                    <a:pt x="f16" y="f4"/>
                  </a:cubicBezTo>
                  <a:cubicBezTo>
                    <a:pt x="f17" y="f4"/>
                    <a:pt x="f18" y="f19"/>
                    <a:pt x="f20" y="f21"/>
                  </a:cubicBezTo>
                  <a:lnTo>
                    <a:pt x="f3" y="f9"/>
                  </a:lnTo>
                  <a:cubicBezTo>
                    <a:pt x="f21" y="f22"/>
                    <a:pt x="f23" y="f24"/>
                    <a:pt x="f25" y="f26"/>
                  </a:cubicBez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46" name="Google Shape;6048;p86">
            <a:extLst>
              <a:ext uri="{FF2B5EF4-FFF2-40B4-BE49-F238E27FC236}">
                <a16:creationId xmlns:a16="http://schemas.microsoft.com/office/drawing/2014/main" id="{6A5DC372-544F-A3EA-89C1-3E9AF7CEFB8C}"/>
              </a:ext>
            </a:extLst>
          </p:cNvPr>
          <p:cNvGrpSpPr/>
          <p:nvPr/>
        </p:nvGrpSpPr>
        <p:grpSpPr>
          <a:xfrm>
            <a:off x="5635903" y="2543530"/>
            <a:ext cx="456722" cy="464300"/>
            <a:chOff x="8940381" y="3435035"/>
            <a:chExt cx="608962" cy="619066"/>
          </a:xfrm>
          <a:solidFill>
            <a:srgbClr val="C00000"/>
          </a:solidFill>
        </p:grpSpPr>
        <p:sp>
          <p:nvSpPr>
            <p:cNvPr id="147" name="Google Shape;6049;p86">
              <a:extLst>
                <a:ext uri="{FF2B5EF4-FFF2-40B4-BE49-F238E27FC236}">
                  <a16:creationId xmlns:a16="http://schemas.microsoft.com/office/drawing/2014/main" id="{1E880261-1BDF-BD9D-2AAC-32154ACFBB17}"/>
                </a:ext>
              </a:extLst>
            </p:cNvPr>
            <p:cNvSpPr/>
            <p:nvPr/>
          </p:nvSpPr>
          <p:spPr>
            <a:xfrm>
              <a:off x="9308811" y="3438107"/>
              <a:ext cx="240532" cy="36223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978"/>
                <a:gd name="f4" fmla="val 7448"/>
                <a:gd name="f5" fmla="val 2489"/>
                <a:gd name="f6" fmla="val 820"/>
                <a:gd name="f7" fmla="val 3403"/>
                <a:gd name="f8" fmla="val 4127"/>
                <a:gd name="f9" fmla="val 1576"/>
                <a:gd name="f10" fmla="val 2490"/>
                <a:gd name="f11" fmla="val 3372"/>
                <a:gd name="f12" fmla="val 4128"/>
                <a:gd name="f13" fmla="val 1575"/>
                <a:gd name="f14" fmla="val 819"/>
                <a:gd name="f15" fmla="val 1"/>
                <a:gd name="f16" fmla="val 1103"/>
                <a:gd name="f17" fmla="val 1104"/>
                <a:gd name="f18" fmla="val 3214"/>
                <a:gd name="f19" fmla="val 315"/>
                <a:gd name="f20" fmla="val 3845"/>
                <a:gd name="f21" fmla="val 4317"/>
                <a:gd name="f22" fmla="val 7058"/>
                <a:gd name="f23" fmla="val 7287"/>
                <a:gd name="f24" fmla="val 1012"/>
                <a:gd name="f25" fmla="val 1225"/>
                <a:gd name="f26" fmla="val 1334"/>
                <a:gd name="f27" fmla="val 1448"/>
                <a:gd name="f28" fmla="val 7406"/>
                <a:gd name="f29" fmla="val 1544"/>
                <a:gd name="f30" fmla="val 7310"/>
                <a:gd name="f31" fmla="val 6365"/>
                <a:gd name="f32" fmla="val 3434"/>
                <a:gd name="f33" fmla="val 3530"/>
                <a:gd name="f34" fmla="val 3640"/>
                <a:gd name="f35" fmla="val 3744"/>
                <a:gd name="f36" fmla="val 3948"/>
                <a:gd name="f37" fmla="val 4663"/>
                <a:gd name="f38" fmla="val 3875"/>
                <a:gd name="f39" fmla="*/ f0 1 4978"/>
                <a:gd name="f40" fmla="*/ f1 1 7448"/>
                <a:gd name="f41" fmla="+- f4 0 f2"/>
                <a:gd name="f42" fmla="+- f3 0 f2"/>
                <a:gd name="f43" fmla="*/ f42 1 4978"/>
                <a:gd name="f44" fmla="*/ f41 1 7448"/>
                <a:gd name="f45" fmla="*/ f2 1 f43"/>
                <a:gd name="f46" fmla="*/ f3 1 f43"/>
                <a:gd name="f47" fmla="*/ f2 1 f44"/>
                <a:gd name="f48" fmla="*/ f4 1 f44"/>
                <a:gd name="f49" fmla="*/ f45 f39 1"/>
                <a:gd name="f50" fmla="*/ f46 f39 1"/>
                <a:gd name="f51" fmla="*/ f48 f40 1"/>
                <a:gd name="f52" fmla="*/ f47 f4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9" t="f52" r="f50" b="f51"/>
              <a:pathLst>
                <a:path w="4978" h="744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4" y="f9"/>
                    <a:pt x="f13" y="f6"/>
                    <a:pt x="f5" y="f6"/>
                  </a:cubicBezTo>
                  <a:close/>
                  <a:moveTo>
                    <a:pt x="f5" y="f15"/>
                  </a:moveTo>
                  <a:cubicBezTo>
                    <a:pt x="f16" y="f15"/>
                    <a:pt x="f2" y="f17"/>
                    <a:pt x="f2" y="f10"/>
                  </a:cubicBezTo>
                  <a:cubicBezTo>
                    <a:pt x="f2" y="f18"/>
                    <a:pt x="f19" y="f20"/>
                    <a:pt x="f14" y="f21"/>
                  </a:cubicBezTo>
                  <a:lnTo>
                    <a:pt x="f14" y="f22"/>
                  </a:lnTo>
                  <a:cubicBezTo>
                    <a:pt x="f14" y="f23"/>
                    <a:pt x="f24" y="f4"/>
                    <a:pt x="f25" y="f4"/>
                  </a:cubicBezTo>
                  <a:cubicBezTo>
                    <a:pt x="f26" y="f4"/>
                    <a:pt x="f27" y="f28"/>
                    <a:pt x="f29" y="f30"/>
                  </a:cubicBezTo>
                  <a:lnTo>
                    <a:pt x="f5" y="f31"/>
                  </a:lnTo>
                  <a:lnTo>
                    <a:pt x="f32" y="f30"/>
                  </a:lnTo>
                  <a:cubicBezTo>
                    <a:pt x="f33" y="f28"/>
                    <a:pt x="f34" y="f4"/>
                    <a:pt x="f35" y="f4"/>
                  </a:cubicBezTo>
                  <a:cubicBezTo>
                    <a:pt x="f36" y="f4"/>
                    <a:pt x="f8" y="f23"/>
                    <a:pt x="f8" y="f22"/>
                  </a:cubicBezTo>
                  <a:lnTo>
                    <a:pt x="f8" y="f21"/>
                  </a:lnTo>
                  <a:cubicBezTo>
                    <a:pt x="f37" y="f20"/>
                    <a:pt x="f3" y="f18"/>
                    <a:pt x="f3" y="f10"/>
                  </a:cubicBezTo>
                  <a:cubicBezTo>
                    <a:pt x="f3" y="f17"/>
                    <a:pt x="f38" y="f15"/>
                    <a:pt x="f5" y="f1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48" name="Google Shape;6050;p86">
              <a:extLst>
                <a:ext uri="{FF2B5EF4-FFF2-40B4-BE49-F238E27FC236}">
                  <a16:creationId xmlns:a16="http://schemas.microsoft.com/office/drawing/2014/main" id="{E7AA913A-C620-2E29-1673-FE6613CE07EC}"/>
                </a:ext>
              </a:extLst>
            </p:cNvPr>
            <p:cNvSpPr/>
            <p:nvPr/>
          </p:nvSpPr>
          <p:spPr>
            <a:xfrm>
              <a:off x="9024122" y="3974393"/>
              <a:ext cx="522186" cy="797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807"/>
                <a:gd name="f4" fmla="val 1639"/>
                <a:gd name="f5" fmla="val 1450"/>
                <a:gd name="f6" fmla="val 1"/>
                <a:gd name="f7" fmla="val 1292"/>
                <a:gd name="f8" fmla="val 788"/>
                <a:gd name="f9" fmla="val 662"/>
                <a:gd name="f10" fmla="val 1387"/>
                <a:gd name="f11" fmla="val 8822"/>
                <a:gd name="f12" fmla="val 9799"/>
                <a:gd name="f13" fmla="val 10649"/>
                <a:gd name="f14" fmla="val 946"/>
                <a:gd name="f15" fmla="*/ f0 1 10807"/>
                <a:gd name="f16" fmla="*/ f1 1 1639"/>
                <a:gd name="f17" fmla="+- f4 0 f2"/>
                <a:gd name="f18" fmla="+- f3 0 f2"/>
                <a:gd name="f19" fmla="*/ f18 1 10807"/>
                <a:gd name="f20" fmla="*/ f17 1 1639"/>
                <a:gd name="f21" fmla="*/ f2 1 f19"/>
                <a:gd name="f22" fmla="*/ f3 1 f19"/>
                <a:gd name="f23" fmla="*/ f2 1 f20"/>
                <a:gd name="f24" fmla="*/ f4 1 f20"/>
                <a:gd name="f25" fmla="*/ f21 f15 1"/>
                <a:gd name="f26" fmla="*/ f22 f15 1"/>
                <a:gd name="f27" fmla="*/ f24 f16 1"/>
                <a:gd name="f28" fmla="*/ f23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10807" h="1639">
                  <a:moveTo>
                    <a:pt x="f5" y="f6"/>
                  </a:moveTo>
                  <a:cubicBezTo>
                    <a:pt x="f7" y="f8"/>
                    <a:pt x="f9" y="f10"/>
                    <a:pt x="f6" y="f4"/>
                  </a:cubicBezTo>
                  <a:lnTo>
                    <a:pt x="f11" y="f4"/>
                  </a:lnTo>
                  <a:cubicBezTo>
                    <a:pt x="f12" y="f4"/>
                    <a:pt x="f13" y="f14"/>
                    <a:pt x="f3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49" name="Google Shape;6051;p86">
              <a:extLst>
                <a:ext uri="{FF2B5EF4-FFF2-40B4-BE49-F238E27FC236}">
                  <a16:creationId xmlns:a16="http://schemas.microsoft.com/office/drawing/2014/main" id="{CDE7CB2A-ECC4-A08F-00A5-EB41DD73BC79}"/>
                </a:ext>
              </a:extLst>
            </p:cNvPr>
            <p:cNvSpPr/>
            <p:nvPr/>
          </p:nvSpPr>
          <p:spPr>
            <a:xfrm>
              <a:off x="8940381" y="3435035"/>
              <a:ext cx="529812" cy="57520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965"/>
                <a:gd name="f4" fmla="val 11827"/>
                <a:gd name="f5" fmla="val 379"/>
                <a:gd name="f6" fmla="val 1"/>
                <a:gd name="f7" fmla="val 158"/>
                <a:gd name="f8" fmla="val 221"/>
                <a:gd name="f9" fmla="val 411"/>
                <a:gd name="f10" fmla="val 10618"/>
                <a:gd name="f11" fmla="val 11280"/>
                <a:gd name="f12" fmla="val 537"/>
                <a:gd name="f13" fmla="val 11815"/>
                <a:gd name="f14" fmla="val 1198"/>
                <a:gd name="f15" fmla="val 1247"/>
                <a:gd name="f16" fmla="val 11823"/>
                <a:gd name="f17" fmla="val 1295"/>
                <a:gd name="f18" fmla="val 11826"/>
                <a:gd name="f19" fmla="val 1342"/>
                <a:gd name="f20" fmla="val 1912"/>
                <a:gd name="f21" fmla="val 2395"/>
                <a:gd name="f22" fmla="val 11318"/>
                <a:gd name="f23" fmla="val 10650"/>
                <a:gd name="f24" fmla="val 10398"/>
                <a:gd name="f25" fmla="val 2584"/>
                <a:gd name="f26" fmla="val 10272"/>
                <a:gd name="f27" fmla="val 2836"/>
                <a:gd name="f28" fmla="val 8255"/>
                <a:gd name="f29" fmla="val 10807"/>
                <a:gd name="f30" fmla="val 8161"/>
                <a:gd name="f31" fmla="val 8098"/>
                <a:gd name="f32" fmla="val 10492"/>
                <a:gd name="f33" fmla="val 7972"/>
                <a:gd name="f34" fmla="val 10146"/>
                <a:gd name="f35" fmla="val 7625"/>
                <a:gd name="f36" fmla="val 9799"/>
                <a:gd name="f37" fmla="val 9547"/>
                <a:gd name="f38" fmla="val 8224"/>
                <a:gd name="f39" fmla="val 9232"/>
                <a:gd name="f40" fmla="val 8318"/>
                <a:gd name="f41" fmla="val 8917"/>
                <a:gd name="f42" fmla="val 7720"/>
                <a:gd name="f43" fmla="val 7783"/>
                <a:gd name="f44" fmla="val 7058"/>
                <a:gd name="f45" fmla="val 4664"/>
                <a:gd name="f46" fmla="val 7184"/>
                <a:gd name="f47" fmla="val 4065"/>
                <a:gd name="f48" fmla="val 6869"/>
                <a:gd name="f49" fmla="val 3309"/>
                <a:gd name="f50" fmla="val 2490"/>
                <a:gd name="f51" fmla="val 1513"/>
                <a:gd name="f52" fmla="val 7310"/>
                <a:gd name="f53" fmla="val 600"/>
                <a:gd name="f54" fmla="val 8035"/>
                <a:gd name="f55" fmla="*/ f0 1 10965"/>
                <a:gd name="f56" fmla="*/ f1 1 11827"/>
                <a:gd name="f57" fmla="+- f4 0 f2"/>
                <a:gd name="f58" fmla="+- f3 0 f2"/>
                <a:gd name="f59" fmla="*/ f58 1 10965"/>
                <a:gd name="f60" fmla="*/ f57 1 11827"/>
                <a:gd name="f61" fmla="*/ f2 1 f59"/>
                <a:gd name="f62" fmla="*/ f3 1 f59"/>
                <a:gd name="f63" fmla="*/ f2 1 f60"/>
                <a:gd name="f64" fmla="*/ f4 1 f60"/>
                <a:gd name="f65" fmla="*/ f61 f55 1"/>
                <a:gd name="f66" fmla="*/ f62 f55 1"/>
                <a:gd name="f67" fmla="*/ f64 f56 1"/>
                <a:gd name="f68" fmla="*/ f63 f5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5" t="f68" r="f66" b="f67"/>
              <a:pathLst>
                <a:path w="10965" h="11827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lnTo>
                    <a:pt x="f6" y="f10"/>
                  </a:lnTo>
                  <a:cubicBezTo>
                    <a:pt x="f6" y="f11"/>
                    <a:pt x="f12" y="f13"/>
                    <a:pt x="f14" y="f13"/>
                  </a:cubicBezTo>
                  <a:cubicBezTo>
                    <a:pt x="f15" y="f16"/>
                    <a:pt x="f17" y="f18"/>
                    <a:pt x="f19" y="f18"/>
                  </a:cubicBezTo>
                  <a:cubicBezTo>
                    <a:pt x="f20" y="f18"/>
                    <a:pt x="f21" y="f22"/>
                    <a:pt x="f21" y="f23"/>
                  </a:cubicBezTo>
                  <a:cubicBezTo>
                    <a:pt x="f21" y="f24"/>
                    <a:pt x="f25" y="f26"/>
                    <a:pt x="f27" y="f26"/>
                  </a:cubicBezTo>
                  <a:lnTo>
                    <a:pt x="f3" y="f26"/>
                  </a:lnTo>
                  <a:lnTo>
                    <a:pt x="f3" y="f28"/>
                  </a:lnTo>
                  <a:cubicBezTo>
                    <a:pt x="f29" y="f30"/>
                    <a:pt x="f23" y="f31"/>
                    <a:pt x="f32" y="f33"/>
                  </a:cubicBezTo>
                  <a:lnTo>
                    <a:pt x="f34" y="f35"/>
                  </a:lnTo>
                  <a:lnTo>
                    <a:pt x="f36" y="f33"/>
                  </a:lnTo>
                  <a:cubicBezTo>
                    <a:pt x="f37" y="f38"/>
                    <a:pt x="f39" y="f40"/>
                    <a:pt x="f41" y="f40"/>
                  </a:cubicBezTo>
                  <a:cubicBezTo>
                    <a:pt x="f28" y="f40"/>
                    <a:pt x="f42" y="f43"/>
                    <a:pt x="f42" y="f44"/>
                  </a:cubicBezTo>
                  <a:lnTo>
                    <a:pt x="f42" y="f45"/>
                  </a:lnTo>
                  <a:cubicBezTo>
                    <a:pt x="f46" y="f47"/>
                    <a:pt x="f48" y="f49"/>
                    <a:pt x="f48" y="f50"/>
                  </a:cubicBezTo>
                  <a:cubicBezTo>
                    <a:pt x="f48" y="f51"/>
                    <a:pt x="f52" y="f53"/>
                    <a:pt x="f54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50" name="Google Shape;5717;p85">
            <a:extLst>
              <a:ext uri="{FF2B5EF4-FFF2-40B4-BE49-F238E27FC236}">
                <a16:creationId xmlns:a16="http://schemas.microsoft.com/office/drawing/2014/main" id="{99792449-E0FB-AB4E-8908-E216CBD704FA}"/>
              </a:ext>
            </a:extLst>
          </p:cNvPr>
          <p:cNvGrpSpPr/>
          <p:nvPr/>
        </p:nvGrpSpPr>
        <p:grpSpPr>
          <a:xfrm>
            <a:off x="4498456" y="3490805"/>
            <a:ext cx="492377" cy="387929"/>
            <a:chOff x="7423784" y="4698068"/>
            <a:chExt cx="656503" cy="517239"/>
          </a:xfrm>
          <a:solidFill>
            <a:srgbClr val="C00000"/>
          </a:solidFill>
        </p:grpSpPr>
        <p:sp>
          <p:nvSpPr>
            <p:cNvPr id="151" name="Google Shape;5718;p85">
              <a:extLst>
                <a:ext uri="{FF2B5EF4-FFF2-40B4-BE49-F238E27FC236}">
                  <a16:creationId xmlns:a16="http://schemas.microsoft.com/office/drawing/2014/main" id="{2CB2358F-E351-30CA-09F1-E38A326DB680}"/>
                </a:ext>
              </a:extLst>
            </p:cNvPr>
            <p:cNvSpPr/>
            <p:nvPr/>
          </p:nvSpPr>
          <p:spPr>
            <a:xfrm>
              <a:off x="7588267" y="4698068"/>
              <a:ext cx="146971" cy="18663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518"/>
                <a:gd name="f4" fmla="val 5737"/>
                <a:gd name="f5" fmla="val 2259"/>
                <a:gd name="f6" fmla="val 793"/>
                <a:gd name="f7" fmla="val 1"/>
                <a:gd name="f8" fmla="val 2469"/>
                <a:gd name="f9" fmla="val 3478"/>
                <a:gd name="f10" fmla="val 4725"/>
                <a:gd name="f11" fmla="val 1013"/>
                <a:gd name="f12" fmla="val 5733"/>
                <a:gd name="f13" fmla="val 5736"/>
                <a:gd name="f14" fmla="val 3506"/>
                <a:gd name="f15" fmla="val 3729"/>
                <a:gd name="f16" fmla="*/ f0 1 4518"/>
                <a:gd name="f17" fmla="*/ f1 1 5737"/>
                <a:gd name="f18" fmla="+- f4 0 f2"/>
                <a:gd name="f19" fmla="+- f3 0 f2"/>
                <a:gd name="f20" fmla="*/ f19 1 4518"/>
                <a:gd name="f21" fmla="*/ f18 1 5737"/>
                <a:gd name="f22" fmla="*/ f2 1 f20"/>
                <a:gd name="f23" fmla="*/ f3 1 f20"/>
                <a:gd name="f24" fmla="*/ f2 1 f21"/>
                <a:gd name="f25" fmla="*/ f4 1 f21"/>
                <a:gd name="f26" fmla="*/ f22 f16 1"/>
                <a:gd name="f27" fmla="*/ f23 f16 1"/>
                <a:gd name="f28" fmla="*/ f25 f17 1"/>
                <a:gd name="f29" fmla="*/ f24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4518" h="5737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5" y="f13"/>
                  </a:cubicBezTo>
                  <a:cubicBezTo>
                    <a:pt x="f14" y="f12"/>
                    <a:pt x="f3" y="f10"/>
                    <a:pt x="f3" y="f9"/>
                  </a:cubicBezTo>
                  <a:cubicBezTo>
                    <a:pt x="f3" y="f8"/>
                    <a:pt x="f1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435D74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52" name="Google Shape;5719;p85">
              <a:extLst>
                <a:ext uri="{FF2B5EF4-FFF2-40B4-BE49-F238E27FC236}">
                  <a16:creationId xmlns:a16="http://schemas.microsoft.com/office/drawing/2014/main" id="{EB16E057-0869-B528-0EAB-ED34AF401BE2}"/>
                </a:ext>
              </a:extLst>
            </p:cNvPr>
            <p:cNvSpPr/>
            <p:nvPr/>
          </p:nvSpPr>
          <p:spPr>
            <a:xfrm>
              <a:off x="7423784" y="4852428"/>
              <a:ext cx="182925" cy="17719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623"/>
                <a:gd name="f4" fmla="val 5447"/>
                <a:gd name="f5" fmla="val 1951"/>
                <a:gd name="f6" fmla="val 1711"/>
                <a:gd name="f7" fmla="val 1480"/>
                <a:gd name="f8" fmla="val 53"/>
                <a:gd name="f9" fmla="val 1269"/>
                <a:gd name="f10" fmla="val 175"/>
                <a:gd name="f11" fmla="val 1"/>
                <a:gd name="f12" fmla="val 907"/>
                <a:gd name="f13" fmla="val 582"/>
                <a:gd name="f14" fmla="val 3443"/>
                <a:gd name="f15" fmla="val 1088"/>
                <a:gd name="f16" fmla="val 4316"/>
                <a:gd name="f17" fmla="val 1506"/>
                <a:gd name="f18" fmla="val 5041"/>
                <a:gd name="f19" fmla="val 2265"/>
                <a:gd name="f20" fmla="val 3045"/>
                <a:gd name="f21" fmla="val 3428"/>
                <a:gd name="f22" fmla="val 3816"/>
                <a:gd name="f23" fmla="val 5349"/>
                <a:gd name="f24" fmla="val 4172"/>
                <a:gd name="f25" fmla="val 5144"/>
                <a:gd name="f26" fmla="val 5253"/>
                <a:gd name="f27" fmla="val 4521"/>
                <a:gd name="f28" fmla="val 3138"/>
                <a:gd name="f29" fmla="val 5000"/>
                <a:gd name="f30" fmla="val 2057"/>
                <a:gd name="f31" fmla="val 4578"/>
                <a:gd name="f32" fmla="val 1330"/>
                <a:gd name="f33" fmla="val 3149"/>
                <a:gd name="f34" fmla="*/ f0 1 5623"/>
                <a:gd name="f35" fmla="*/ f1 1 5447"/>
                <a:gd name="f36" fmla="+- f4 0 f2"/>
                <a:gd name="f37" fmla="+- f3 0 f2"/>
                <a:gd name="f38" fmla="*/ f37 1 5623"/>
                <a:gd name="f39" fmla="*/ f36 1 5447"/>
                <a:gd name="f40" fmla="*/ f2 1 f38"/>
                <a:gd name="f41" fmla="*/ f3 1 f38"/>
                <a:gd name="f42" fmla="*/ f2 1 f39"/>
                <a:gd name="f43" fmla="*/ f4 1 f39"/>
                <a:gd name="f44" fmla="*/ f40 f34 1"/>
                <a:gd name="f45" fmla="*/ f41 f34 1"/>
                <a:gd name="f46" fmla="*/ f43 f35 1"/>
                <a:gd name="f47" fmla="*/ f42 f3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4" t="f47" r="f45" b="f46"/>
              <a:pathLst>
                <a:path w="5623" h="5447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23"/>
                    <a:pt x="f24" y="f25"/>
                  </a:cubicBezTo>
                  <a:cubicBezTo>
                    <a:pt x="f26" y="f27"/>
                    <a:pt x="f3" y="f28"/>
                    <a:pt x="f29" y="f30"/>
                  </a:cubicBezTo>
                  <a:cubicBezTo>
                    <a:pt x="f31" y="f32"/>
                    <a:pt x="f33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435D74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53" name="Google Shape;5720;p85">
              <a:extLst>
                <a:ext uri="{FF2B5EF4-FFF2-40B4-BE49-F238E27FC236}">
                  <a16:creationId xmlns:a16="http://schemas.microsoft.com/office/drawing/2014/main" id="{4A37A32D-9EB4-083D-C2C7-DC8A9C5F321B}"/>
                </a:ext>
              </a:extLst>
            </p:cNvPr>
            <p:cNvSpPr/>
            <p:nvPr/>
          </p:nvSpPr>
          <p:spPr>
            <a:xfrm>
              <a:off x="7771933" y="4698068"/>
              <a:ext cx="146971" cy="18663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518"/>
                <a:gd name="f4" fmla="val 5737"/>
                <a:gd name="f5" fmla="val 2259"/>
                <a:gd name="f6" fmla="val 793"/>
                <a:gd name="f7" fmla="val 1"/>
                <a:gd name="f8" fmla="val 2469"/>
                <a:gd name="f9" fmla="val 3478"/>
                <a:gd name="f10" fmla="val 4725"/>
                <a:gd name="f11" fmla="val 1013"/>
                <a:gd name="f12" fmla="val 5736"/>
                <a:gd name="f13" fmla="val 3506"/>
                <a:gd name="f14" fmla="val 3729"/>
                <a:gd name="f15" fmla="*/ f0 1 4518"/>
                <a:gd name="f16" fmla="*/ f1 1 5737"/>
                <a:gd name="f17" fmla="+- f4 0 f2"/>
                <a:gd name="f18" fmla="+- f3 0 f2"/>
                <a:gd name="f19" fmla="*/ f18 1 4518"/>
                <a:gd name="f20" fmla="*/ f17 1 5737"/>
                <a:gd name="f21" fmla="*/ f2 1 f19"/>
                <a:gd name="f22" fmla="*/ f3 1 f19"/>
                <a:gd name="f23" fmla="*/ f2 1 f20"/>
                <a:gd name="f24" fmla="*/ f4 1 f20"/>
                <a:gd name="f25" fmla="*/ f21 f15 1"/>
                <a:gd name="f26" fmla="*/ f22 f15 1"/>
                <a:gd name="f27" fmla="*/ f24 f16 1"/>
                <a:gd name="f28" fmla="*/ f23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4518" h="5737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5" y="f12"/>
                  </a:cubicBezTo>
                  <a:cubicBezTo>
                    <a:pt x="f13" y="f12"/>
                    <a:pt x="f3" y="f10"/>
                    <a:pt x="f3" y="f9"/>
                  </a:cubicBezTo>
                  <a:cubicBezTo>
                    <a:pt x="f3" y="f8"/>
                    <a:pt x="f14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435D74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54" name="Google Shape;5721;p85">
              <a:extLst>
                <a:ext uri="{FF2B5EF4-FFF2-40B4-BE49-F238E27FC236}">
                  <a16:creationId xmlns:a16="http://schemas.microsoft.com/office/drawing/2014/main" id="{F6CDFC50-8A62-537C-05B2-5612B5438D1C}"/>
                </a:ext>
              </a:extLst>
            </p:cNvPr>
            <p:cNvSpPr/>
            <p:nvPr/>
          </p:nvSpPr>
          <p:spPr>
            <a:xfrm>
              <a:off x="7900187" y="4851769"/>
              <a:ext cx="180100" cy="17723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536"/>
                <a:gd name="f4" fmla="val 5448"/>
                <a:gd name="f5" fmla="val 3670"/>
                <a:gd name="f6" fmla="val 1"/>
                <a:gd name="f7" fmla="val 2471"/>
                <a:gd name="f8" fmla="val 1045"/>
                <a:gd name="f9" fmla="val 1330"/>
                <a:gd name="f10" fmla="val 624"/>
                <a:gd name="f11" fmla="val 2059"/>
                <a:gd name="f12" fmla="val 3137"/>
                <a:gd name="f13" fmla="val 371"/>
                <a:gd name="f14" fmla="val 4523"/>
                <a:gd name="f15" fmla="val 1452"/>
                <a:gd name="f16" fmla="val 5146"/>
                <a:gd name="f17" fmla="val 1808"/>
                <a:gd name="f18" fmla="val 5351"/>
                <a:gd name="f19" fmla="val 2199"/>
                <a:gd name="f20" fmla="val 2586"/>
                <a:gd name="f21" fmla="val 3381"/>
                <a:gd name="f22" fmla="val 4158"/>
                <a:gd name="f23" fmla="val 5039"/>
                <a:gd name="f24" fmla="val 4575"/>
                <a:gd name="f25" fmla="val 4318"/>
                <a:gd name="f26" fmla="val 5168"/>
                <a:gd name="f27" fmla="val 3288"/>
                <a:gd name="f28" fmla="val 5535"/>
                <a:gd name="f29" fmla="val 858"/>
                <a:gd name="f30" fmla="val 4355"/>
                <a:gd name="f31" fmla="val 177"/>
                <a:gd name="f32" fmla="val 4142"/>
                <a:gd name="f33" fmla="val 54"/>
                <a:gd name="f34" fmla="val 3911"/>
                <a:gd name="f35" fmla="*/ f0 1 5536"/>
                <a:gd name="f36" fmla="*/ f1 1 5448"/>
                <a:gd name="f37" fmla="+- f4 0 f2"/>
                <a:gd name="f38" fmla="+- f3 0 f2"/>
                <a:gd name="f39" fmla="*/ f38 1 5536"/>
                <a:gd name="f40" fmla="*/ f37 1 5448"/>
                <a:gd name="f41" fmla="*/ f2 1 f39"/>
                <a:gd name="f42" fmla="*/ f3 1 f39"/>
                <a:gd name="f43" fmla="*/ f2 1 f40"/>
                <a:gd name="f44" fmla="*/ f4 1 f40"/>
                <a:gd name="f45" fmla="*/ f41 f35 1"/>
                <a:gd name="f46" fmla="*/ f42 f35 1"/>
                <a:gd name="f47" fmla="*/ f44 f36 1"/>
                <a:gd name="f48" fmla="*/ f43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5" t="f48" r="f46" b="f47"/>
              <a:pathLst>
                <a:path w="5536" h="544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6" y="f12"/>
                    <a:pt x="f13" y="f14"/>
                    <a:pt x="f15" y="f16"/>
                  </a:cubicBez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23"/>
                    <a:pt x="f24" y="f25"/>
                  </a:cubicBezTo>
                  <a:cubicBezTo>
                    <a:pt x="f26" y="f27"/>
                    <a:pt x="f28" y="f29"/>
                    <a:pt x="f30" y="f31"/>
                  </a:cubicBezTo>
                  <a:cubicBezTo>
                    <a:pt x="f32" y="f33"/>
                    <a:pt x="f34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435D74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55" name="Google Shape;5722;p85">
              <a:extLst>
                <a:ext uri="{FF2B5EF4-FFF2-40B4-BE49-F238E27FC236}">
                  <a16:creationId xmlns:a16="http://schemas.microsoft.com/office/drawing/2014/main" id="{1735C192-0A4C-8448-B5E4-7B1BE38C9022}"/>
                </a:ext>
              </a:extLst>
            </p:cNvPr>
            <p:cNvSpPr/>
            <p:nvPr/>
          </p:nvSpPr>
          <p:spPr>
            <a:xfrm>
              <a:off x="7551544" y="4921383"/>
              <a:ext cx="404137" cy="29392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423"/>
                <a:gd name="f4" fmla="val 9035"/>
                <a:gd name="f5" fmla="val 6213"/>
                <a:gd name="f6" fmla="val 1"/>
                <a:gd name="f7" fmla="val 5234"/>
                <a:gd name="f8" fmla="val 2259"/>
                <a:gd name="f9" fmla="val 2822"/>
                <a:gd name="f10" fmla="val 3147"/>
                <a:gd name="f11" fmla="val 3376"/>
                <a:gd name="f12" fmla="val 2121"/>
                <a:gd name="f13" fmla="val 3584"/>
                <a:gd name="f14" fmla="val 1907"/>
                <a:gd name="f15" fmla="val 3671"/>
                <a:gd name="f16" fmla="val 750"/>
                <a:gd name="f17" fmla="val 4144"/>
                <a:gd name="f18" fmla="val 5141"/>
                <a:gd name="f19" fmla="val 6210"/>
                <a:gd name="f20" fmla="val 7767"/>
                <a:gd name="f21" fmla="val 1521"/>
                <a:gd name="f22" fmla="val 9034"/>
                <a:gd name="f23" fmla="val 3388"/>
                <a:gd name="f24" fmla="val 3400"/>
                <a:gd name="f25" fmla="val 3413"/>
                <a:gd name="f26" fmla="val 3425"/>
                <a:gd name="f27" fmla="val 3753"/>
                <a:gd name="f28" fmla="val 4081"/>
                <a:gd name="f29" fmla="val 8995"/>
                <a:gd name="f30" fmla="val 4400"/>
                <a:gd name="f31" fmla="val 8917"/>
                <a:gd name="f32" fmla="val 4995"/>
                <a:gd name="f33" fmla="val 8766"/>
                <a:gd name="f34" fmla="val 5604"/>
                <a:gd name="f35" fmla="val 8691"/>
                <a:gd name="f36" fmla="val 6823"/>
                <a:gd name="f37" fmla="val 7432"/>
                <a:gd name="f38" fmla="val 8029"/>
                <a:gd name="f39" fmla="val 8345"/>
                <a:gd name="f40" fmla="val 8670"/>
                <a:gd name="f41" fmla="val 8998"/>
                <a:gd name="f42" fmla="val 9010"/>
                <a:gd name="f43" fmla="val 9022"/>
                <a:gd name="f44" fmla="val 10901"/>
                <a:gd name="f45" fmla="val 12422"/>
                <a:gd name="f46" fmla="val 5138"/>
                <a:gd name="f47" fmla="val 11675"/>
                <a:gd name="f48" fmla="val 4141"/>
                <a:gd name="f49" fmla="val 10516"/>
                <a:gd name="f50" fmla="val 10302"/>
                <a:gd name="f51" fmla="val 10164"/>
                <a:gd name="f52" fmla="val 7191"/>
                <a:gd name="f53" fmla="*/ f0 1 12423"/>
                <a:gd name="f54" fmla="*/ f1 1 9035"/>
                <a:gd name="f55" fmla="+- f4 0 f2"/>
                <a:gd name="f56" fmla="+- f3 0 f2"/>
                <a:gd name="f57" fmla="*/ f56 1 12423"/>
                <a:gd name="f58" fmla="*/ f55 1 9035"/>
                <a:gd name="f59" fmla="*/ f2 1 f57"/>
                <a:gd name="f60" fmla="*/ f3 1 f57"/>
                <a:gd name="f61" fmla="*/ f2 1 f58"/>
                <a:gd name="f62" fmla="*/ f4 1 f58"/>
                <a:gd name="f63" fmla="*/ f59 f53 1"/>
                <a:gd name="f64" fmla="*/ f60 f53 1"/>
                <a:gd name="f65" fmla="*/ f62 f54 1"/>
                <a:gd name="f66" fmla="*/ f61 f5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3" t="f66" r="f64" b="f65"/>
              <a:pathLst>
                <a:path w="12423" h="9035">
                  <a:moveTo>
                    <a:pt x="f5" y="f6"/>
                  </a:moveTo>
                  <a:cubicBezTo>
                    <a:pt x="f7" y="f6"/>
                    <a:pt x="f8" y="f6"/>
                    <a:pt x="f8" y="f9"/>
                  </a:cubicBezTo>
                  <a:lnTo>
                    <a:pt x="f8" y="f10"/>
                  </a:lnTo>
                  <a:cubicBezTo>
                    <a:pt x="f8" y="f11"/>
                    <a:pt x="f12" y="f13"/>
                    <a:pt x="f14" y="f15"/>
                  </a:cubicBezTo>
                  <a:cubicBezTo>
                    <a:pt x="f16" y="f17"/>
                    <a:pt x="f6" y="f18"/>
                    <a:pt x="f6" y="f19"/>
                  </a:cubicBezTo>
                  <a:cubicBezTo>
                    <a:pt x="f6" y="f20"/>
                    <a:pt x="f21" y="f22"/>
                    <a:pt x="f23" y="f22"/>
                  </a:cubicBezTo>
                  <a:cubicBezTo>
                    <a:pt x="f24" y="f4"/>
                    <a:pt x="f25" y="f4"/>
                    <a:pt x="f26" y="f4"/>
                  </a:cubicBezTo>
                  <a:cubicBezTo>
                    <a:pt x="f27" y="f4"/>
                    <a:pt x="f28" y="f29"/>
                    <a:pt x="f30" y="f31"/>
                  </a:cubicBezTo>
                  <a:cubicBezTo>
                    <a:pt x="f32" y="f33"/>
                    <a:pt x="f34" y="f35"/>
                    <a:pt x="f5" y="f35"/>
                  </a:cubicBezTo>
                  <a:cubicBezTo>
                    <a:pt x="f36" y="f35"/>
                    <a:pt x="f37" y="f33"/>
                    <a:pt x="f38" y="f31"/>
                  </a:cubicBezTo>
                  <a:cubicBezTo>
                    <a:pt x="f39" y="f29"/>
                    <a:pt x="f40" y="f4"/>
                    <a:pt x="f41" y="f4"/>
                  </a:cubicBezTo>
                  <a:cubicBezTo>
                    <a:pt x="f42" y="f4"/>
                    <a:pt x="f43" y="f4"/>
                    <a:pt x="f22" y="f22"/>
                  </a:cubicBezTo>
                  <a:cubicBezTo>
                    <a:pt x="f44" y="f22"/>
                    <a:pt x="f45" y="f20"/>
                    <a:pt x="f45" y="f19"/>
                  </a:cubicBezTo>
                  <a:cubicBezTo>
                    <a:pt x="f45" y="f46"/>
                    <a:pt x="f47" y="f48"/>
                    <a:pt x="f49" y="f15"/>
                  </a:cubicBezTo>
                  <a:cubicBezTo>
                    <a:pt x="f50" y="f13"/>
                    <a:pt x="f51" y="f11"/>
                    <a:pt x="f51" y="f10"/>
                  </a:cubicBezTo>
                  <a:lnTo>
                    <a:pt x="f51" y="f9"/>
                  </a:lnTo>
                  <a:cubicBezTo>
                    <a:pt x="f51" y="f6"/>
                    <a:pt x="f52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435D74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56" name="Google Shape;5723;p85">
            <a:extLst>
              <a:ext uri="{FF2B5EF4-FFF2-40B4-BE49-F238E27FC236}">
                <a16:creationId xmlns:a16="http://schemas.microsoft.com/office/drawing/2014/main" id="{AB97AD48-1A7F-31B0-C1E0-720F658CD32E}"/>
              </a:ext>
            </a:extLst>
          </p:cNvPr>
          <p:cNvGrpSpPr/>
          <p:nvPr/>
        </p:nvGrpSpPr>
        <p:grpSpPr>
          <a:xfrm>
            <a:off x="2008563" y="2563095"/>
            <a:ext cx="556465" cy="457381"/>
            <a:chOff x="4103927" y="3461122"/>
            <a:chExt cx="741953" cy="609841"/>
          </a:xfrm>
          <a:solidFill>
            <a:srgbClr val="C00000"/>
          </a:solidFill>
        </p:grpSpPr>
        <p:sp>
          <p:nvSpPr>
            <p:cNvPr id="157" name="Google Shape;5724;p85">
              <a:extLst>
                <a:ext uri="{FF2B5EF4-FFF2-40B4-BE49-F238E27FC236}">
                  <a16:creationId xmlns:a16="http://schemas.microsoft.com/office/drawing/2014/main" id="{6AB6BF13-692E-A9A4-F150-8B47ED092F53}"/>
                </a:ext>
              </a:extLst>
            </p:cNvPr>
            <p:cNvSpPr/>
            <p:nvPr/>
          </p:nvSpPr>
          <p:spPr>
            <a:xfrm>
              <a:off x="4425924" y="3461122"/>
              <a:ext cx="196989" cy="13848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132"/>
                <a:gd name="f4" fmla="val 3608"/>
                <a:gd name="f5" fmla="val 567"/>
                <a:gd name="f6" fmla="val 254"/>
                <a:gd name="f7" fmla="val 1"/>
                <a:gd name="f8" fmla="val 253"/>
                <a:gd name="f9" fmla="val 563"/>
                <a:gd name="f10" fmla="val 7"/>
                <a:gd name="f11" fmla="val 1662"/>
                <a:gd name="f12" fmla="val 368"/>
                <a:gd name="f13" fmla="val 2731"/>
                <a:gd name="f14" fmla="val 1034"/>
                <a:gd name="f15" fmla="val 2097"/>
                <a:gd name="f16" fmla="val 3138"/>
                <a:gd name="f17" fmla="val 3325"/>
                <a:gd name="f18" fmla="val 2864"/>
                <a:gd name="f19" fmla="val 5014"/>
                <a:gd name="f20" fmla="val 5054"/>
                <a:gd name="f21" fmla="val 5093"/>
                <a:gd name="f22" fmla="val 2873"/>
                <a:gd name="f23" fmla="val 4289"/>
                <a:gd name="f24" fmla="val 1117"/>
                <a:gd name="f25" fmla="val 2515"/>
                <a:gd name="f26" fmla="*/ f0 1 5132"/>
                <a:gd name="f27" fmla="*/ f1 1 3608"/>
                <a:gd name="f28" fmla="+- f4 0 f2"/>
                <a:gd name="f29" fmla="+- f3 0 f2"/>
                <a:gd name="f30" fmla="*/ f29 1 5132"/>
                <a:gd name="f31" fmla="*/ f28 1 3608"/>
                <a:gd name="f32" fmla="*/ f2 1 f30"/>
                <a:gd name="f33" fmla="*/ f3 1 f30"/>
                <a:gd name="f34" fmla="*/ f2 1 f31"/>
                <a:gd name="f35" fmla="*/ f4 1 f31"/>
                <a:gd name="f36" fmla="*/ f32 f26 1"/>
                <a:gd name="f37" fmla="*/ f33 f26 1"/>
                <a:gd name="f38" fmla="*/ f35 f27 1"/>
                <a:gd name="f39" fmla="*/ f34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6" t="f39" r="f37" b="f38"/>
              <a:pathLst>
                <a:path w="5132" h="3608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10" y="f11"/>
                    <a:pt x="f12" y="f13"/>
                    <a:pt x="f14" y="f4"/>
                  </a:cubicBezTo>
                  <a:cubicBezTo>
                    <a:pt x="f15" y="f16"/>
                    <a:pt x="f17" y="f18"/>
                    <a:pt x="f19" y="f18"/>
                  </a:cubicBezTo>
                  <a:cubicBezTo>
                    <a:pt x="f20" y="f18"/>
                    <a:pt x="f21" y="f22"/>
                    <a:pt x="f3" y="f22"/>
                  </a:cubicBezTo>
                  <a:cubicBezTo>
                    <a:pt x="f23" y="f24"/>
                    <a:pt x="f2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435D74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58" name="Google Shape;5725;p85">
              <a:extLst>
                <a:ext uri="{FF2B5EF4-FFF2-40B4-BE49-F238E27FC236}">
                  <a16:creationId xmlns:a16="http://schemas.microsoft.com/office/drawing/2014/main" id="{AAE60973-700B-2139-C4FB-49F3E61AA326}"/>
                </a:ext>
              </a:extLst>
            </p:cNvPr>
            <p:cNvSpPr/>
            <p:nvPr/>
          </p:nvSpPr>
          <p:spPr>
            <a:xfrm>
              <a:off x="4426043" y="3932898"/>
              <a:ext cx="196861" cy="13806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129"/>
                <a:gd name="f4" fmla="val 3597"/>
                <a:gd name="f5" fmla="val 1022"/>
                <a:gd name="f6" fmla="val 1"/>
                <a:gd name="f7" fmla="val 362"/>
                <a:gd name="f8" fmla="val 874"/>
                <a:gd name="f9" fmla="val 4"/>
                <a:gd name="f10" fmla="val 1937"/>
                <a:gd name="f11" fmla="val 3033"/>
                <a:gd name="f12" fmla="val 3343"/>
                <a:gd name="f13" fmla="val 251"/>
                <a:gd name="f14" fmla="val 3596"/>
                <a:gd name="f15" fmla="val 564"/>
                <a:gd name="f16" fmla="val 2512"/>
                <a:gd name="f17" fmla="val 4286"/>
                <a:gd name="f18" fmla="val 2479"/>
                <a:gd name="f19" fmla="val 724"/>
                <a:gd name="f20" fmla="val 5093"/>
                <a:gd name="f21" fmla="val 5051"/>
                <a:gd name="f22" fmla="val 736"/>
                <a:gd name="f23" fmla="val 5011"/>
                <a:gd name="f24" fmla="val 3319"/>
                <a:gd name="f25" fmla="val 2088"/>
                <a:gd name="f26" fmla="val 462"/>
                <a:gd name="f27" fmla="*/ f0 1 5129"/>
                <a:gd name="f28" fmla="*/ f1 1 3597"/>
                <a:gd name="f29" fmla="+- f4 0 f2"/>
                <a:gd name="f30" fmla="+- f3 0 f2"/>
                <a:gd name="f31" fmla="*/ f30 1 5129"/>
                <a:gd name="f32" fmla="*/ f29 1 3597"/>
                <a:gd name="f33" fmla="*/ f2 1 f31"/>
                <a:gd name="f34" fmla="*/ f3 1 f31"/>
                <a:gd name="f35" fmla="*/ f2 1 f32"/>
                <a:gd name="f36" fmla="*/ f4 1 f32"/>
                <a:gd name="f37" fmla="*/ f33 f27 1"/>
                <a:gd name="f38" fmla="*/ f34 f27 1"/>
                <a:gd name="f39" fmla="*/ f36 f28 1"/>
                <a:gd name="f40" fmla="*/ f35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5129" h="3597">
                  <a:moveTo>
                    <a:pt x="f5" y="f6"/>
                  </a:moveTo>
                  <a:cubicBezTo>
                    <a:pt x="f7" y="f8"/>
                    <a:pt x="f9" y="f10"/>
                    <a:pt x="f6" y="f11"/>
                  </a:cubicBezTo>
                  <a:cubicBezTo>
                    <a:pt x="f6" y="f12"/>
                    <a:pt x="f13" y="f14"/>
                    <a:pt x="f15" y="f14"/>
                  </a:cubicBezTo>
                  <a:cubicBezTo>
                    <a:pt x="f16" y="f14"/>
                    <a:pt x="f17" y="f18"/>
                    <a:pt x="f3" y="f19"/>
                  </a:cubicBezTo>
                  <a:cubicBezTo>
                    <a:pt x="f20" y="f19"/>
                    <a:pt x="f21" y="f22"/>
                    <a:pt x="f23" y="f22"/>
                  </a:cubicBezTo>
                  <a:cubicBezTo>
                    <a:pt x="f24" y="f22"/>
                    <a:pt x="f25" y="f2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435D74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59" name="Google Shape;5726;p85">
              <a:extLst>
                <a:ext uri="{FF2B5EF4-FFF2-40B4-BE49-F238E27FC236}">
                  <a16:creationId xmlns:a16="http://schemas.microsoft.com/office/drawing/2014/main" id="{4B8CEE89-2316-2EFC-7E92-7F5694F9E6FC}"/>
                </a:ext>
              </a:extLst>
            </p:cNvPr>
            <p:cNvSpPr/>
            <p:nvPr/>
          </p:nvSpPr>
          <p:spPr>
            <a:xfrm>
              <a:off x="4319488" y="3614230"/>
              <a:ext cx="375772" cy="30346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790"/>
                <a:gd name="f4" fmla="val 7906"/>
                <a:gd name="f5" fmla="val 6045"/>
                <a:gd name="f6" fmla="val 2610"/>
                <a:gd name="f7" fmla="val 6190"/>
                <a:gd name="f8" fmla="val 6335"/>
                <a:gd name="f9" fmla="val 2666"/>
                <a:gd name="f10" fmla="val 6444"/>
                <a:gd name="f11" fmla="val 2777"/>
                <a:gd name="f12" fmla="val 6664"/>
                <a:gd name="f13" fmla="val 2997"/>
                <a:gd name="f14" fmla="val 3356"/>
                <a:gd name="f15" fmla="val 3575"/>
                <a:gd name="f16" fmla="val 6225"/>
                <a:gd name="f17" fmla="val 3795"/>
                <a:gd name="f18" fmla="val 4153"/>
                <a:gd name="f19" fmla="val 4373"/>
                <a:gd name="f20" fmla="val 4593"/>
                <a:gd name="f21" fmla="val 4951"/>
                <a:gd name="f22" fmla="val 5171"/>
                <a:gd name="f23" fmla="val 5281"/>
                <a:gd name="f24" fmla="val 5336"/>
                <a:gd name="f25" fmla="val 5901"/>
                <a:gd name="f26" fmla="val 5756"/>
                <a:gd name="f27" fmla="val 5646"/>
                <a:gd name="f28" fmla="val 4984"/>
                <a:gd name="f29" fmla="val 4509"/>
                <a:gd name="f30" fmla="val 3440"/>
                <a:gd name="f31" fmla="val 7787"/>
                <a:gd name="f32" fmla="val 1"/>
                <a:gd name="f33" fmla="val 4463"/>
                <a:gd name="f34" fmla="val 3204"/>
                <a:gd name="f35" fmla="val 1064"/>
                <a:gd name="f36" fmla="val 919"/>
                <a:gd name="f37" fmla="val 271"/>
                <a:gd name="f38" fmla="val 3542"/>
                <a:gd name="f39" fmla="val 3765"/>
                <a:gd name="f40" fmla="val 4181"/>
                <a:gd name="f41" fmla="val 4406"/>
                <a:gd name="f42" fmla="val 856"/>
                <a:gd name="f43" fmla="val 4897"/>
                <a:gd name="f44" fmla="val 3147"/>
                <a:gd name="f45" fmla="val 6837"/>
                <a:gd name="f46" fmla="val 4412"/>
                <a:gd name="f47" fmla="val 8450"/>
                <a:gd name="f48" fmla="val 7902"/>
                <a:gd name="f49" fmla="val 9106"/>
                <a:gd name="f50" fmla="val 7788"/>
                <a:gd name="f51" fmla="val 9730"/>
                <a:gd name="f52" fmla="val 7574"/>
                <a:gd name="f53" fmla="val 8357"/>
                <a:gd name="f54" fmla="val 6951"/>
                <a:gd name="f55" fmla="val 7456"/>
                <a:gd name="f56" fmla="val 5602"/>
                <a:gd name="f57" fmla="val 7411"/>
                <a:gd name="f58" fmla="val 4093"/>
                <a:gd name="f59" fmla="val 7366"/>
                <a:gd name="f60" fmla="val 2588"/>
                <a:gd name="f61" fmla="val 8179"/>
                <a:gd name="f62" fmla="val 1184"/>
                <a:gd name="f63" fmla="val 9513"/>
                <a:gd name="f64" fmla="val 480"/>
                <a:gd name="f65" fmla="val 9603"/>
                <a:gd name="f66" fmla="val 432"/>
                <a:gd name="f67" fmla="val 9697"/>
                <a:gd name="f68" fmla="val 398"/>
                <a:gd name="f69" fmla="val 356"/>
                <a:gd name="f70" fmla="val 9149"/>
                <a:gd name="f71" fmla="val 124"/>
                <a:gd name="f72" fmla="val 8471"/>
                <a:gd name="f73" fmla="val 4"/>
                <a:gd name="f74" fmla="*/ f0 1 9790"/>
                <a:gd name="f75" fmla="*/ f1 1 7906"/>
                <a:gd name="f76" fmla="+- f4 0 f2"/>
                <a:gd name="f77" fmla="+- f3 0 f2"/>
                <a:gd name="f78" fmla="*/ f77 1 9790"/>
                <a:gd name="f79" fmla="*/ f76 1 7906"/>
                <a:gd name="f80" fmla="*/ f2 1 f78"/>
                <a:gd name="f81" fmla="*/ f3 1 f78"/>
                <a:gd name="f82" fmla="*/ f2 1 f79"/>
                <a:gd name="f83" fmla="*/ f4 1 f79"/>
                <a:gd name="f84" fmla="*/ f80 f74 1"/>
                <a:gd name="f85" fmla="*/ f81 f74 1"/>
                <a:gd name="f86" fmla="*/ f83 f75 1"/>
                <a:gd name="f87" fmla="*/ f82 f7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4" t="f87" r="f85" b="f86"/>
              <a:pathLst>
                <a:path w="9790" h="7906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cubicBezTo>
                    <a:pt x="f16" y="f17"/>
                    <a:pt x="f16" y="f18"/>
                    <a:pt x="f10" y="f19"/>
                  </a:cubicBezTo>
                  <a:cubicBezTo>
                    <a:pt x="f12" y="f20"/>
                    <a:pt x="f12" y="f21"/>
                    <a:pt x="f10" y="f22"/>
                  </a:cubicBezTo>
                  <a:cubicBezTo>
                    <a:pt x="f8" y="f23"/>
                    <a:pt x="f7" y="f24"/>
                    <a:pt x="f5" y="f24"/>
                  </a:cubicBezTo>
                  <a:cubicBezTo>
                    <a:pt x="f25" y="f24"/>
                    <a:pt x="f26" y="f23"/>
                    <a:pt x="f27" y="f22"/>
                  </a:cubicBezTo>
                  <a:cubicBezTo>
                    <a:pt x="f28" y="f29"/>
                    <a:pt x="f28" y="f30"/>
                    <a:pt x="f27" y="f11"/>
                  </a:cubicBezTo>
                  <a:cubicBezTo>
                    <a:pt x="f26" y="f9"/>
                    <a:pt x="f25" y="f6"/>
                    <a:pt x="f5" y="f6"/>
                  </a:cubicBezTo>
                  <a:close/>
                  <a:moveTo>
                    <a:pt x="f31" y="f32"/>
                  </a:moveTo>
                  <a:cubicBezTo>
                    <a:pt x="f33" y="f32"/>
                    <a:pt x="f34" y="f35"/>
                    <a:pt x="f36" y="f13"/>
                  </a:cubicBezTo>
                  <a:lnTo>
                    <a:pt x="f37" y="f38"/>
                  </a:lnTo>
                  <a:cubicBezTo>
                    <a:pt x="f2" y="f39"/>
                    <a:pt x="f2" y="f40"/>
                    <a:pt x="f37" y="f41"/>
                  </a:cubicBezTo>
                  <a:lnTo>
                    <a:pt x="f42" y="f43"/>
                  </a:lnTo>
                  <a:cubicBezTo>
                    <a:pt x="f44" y="f45"/>
                    <a:pt x="f46" y="f4"/>
                    <a:pt x="f31" y="f4"/>
                  </a:cubicBezTo>
                  <a:cubicBezTo>
                    <a:pt x="f47" y="f48"/>
                    <a:pt x="f49" y="f50"/>
                    <a:pt x="f51" y="f52"/>
                  </a:cubicBezTo>
                  <a:cubicBezTo>
                    <a:pt x="f53" y="f54"/>
                    <a:pt x="f55" y="f56"/>
                    <a:pt x="f57" y="f58"/>
                  </a:cubicBezTo>
                  <a:cubicBezTo>
                    <a:pt x="f59" y="f60"/>
                    <a:pt x="f61" y="f62"/>
                    <a:pt x="f63" y="f64"/>
                  </a:cubicBezTo>
                  <a:cubicBezTo>
                    <a:pt x="f65" y="f66"/>
                    <a:pt x="f67" y="f68"/>
                    <a:pt x="f3" y="f69"/>
                  </a:cubicBezTo>
                  <a:cubicBezTo>
                    <a:pt x="f70" y="f71"/>
                    <a:pt x="f72" y="f73"/>
                    <a:pt x="f31" y="f3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435D74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60" name="Google Shape;5727;p85">
              <a:extLst>
                <a:ext uri="{FF2B5EF4-FFF2-40B4-BE49-F238E27FC236}">
                  <a16:creationId xmlns:a16="http://schemas.microsoft.com/office/drawing/2014/main" id="{E84AD972-8700-9CFC-B19E-2068E3C1CEC5}"/>
                </a:ext>
              </a:extLst>
            </p:cNvPr>
            <p:cNvSpPr/>
            <p:nvPr/>
          </p:nvSpPr>
          <p:spPr>
            <a:xfrm>
              <a:off x="4645782" y="3659456"/>
              <a:ext cx="200098" cy="21571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213"/>
                <a:gd name="f4" fmla="val 5620"/>
                <a:gd name="f5" fmla="val 2343"/>
                <a:gd name="f6" fmla="val 1789"/>
                <a:gd name="f7" fmla="val 2633"/>
                <a:gd name="f8" fmla="val 2912"/>
                <a:gd name="f9" fmla="val 2015"/>
                <a:gd name="f10" fmla="val 2355"/>
                <a:gd name="f11" fmla="val 2665"/>
                <a:gd name="f12" fmla="val 2659"/>
                <a:gd name="f13" fmla="val 2918"/>
                <a:gd name="f14" fmla="val 2349"/>
                <a:gd name="f15" fmla="val 1846"/>
                <a:gd name="f16" fmla="val 1593"/>
                <a:gd name="f17" fmla="val 2310"/>
                <a:gd name="f18" fmla="val 1948"/>
                <a:gd name="f19" fmla="val 1955"/>
                <a:gd name="f20" fmla="val 2063"/>
                <a:gd name="f21" fmla="val 1840"/>
                <a:gd name="f22" fmla="val 2204"/>
                <a:gd name="f23" fmla="val 2846"/>
                <a:gd name="f24" fmla="val 2394"/>
                <a:gd name="f25" fmla="val 1947"/>
                <a:gd name="f26" fmla="val 85"/>
                <a:gd name="f27" fmla="val 1539"/>
                <a:gd name="f28" fmla="val 301"/>
                <a:gd name="f29" fmla="val 645"/>
                <a:gd name="f30" fmla="val 774"/>
                <a:gd name="f31" fmla="val 72"/>
                <a:gd name="f32" fmla="val 1687"/>
                <a:gd name="f33" fmla="val 36"/>
                <a:gd name="f34" fmla="val 2698"/>
                <a:gd name="f35" fmla="val 3707"/>
                <a:gd name="f36" fmla="val 506"/>
                <a:gd name="f37" fmla="val 4662"/>
                <a:gd name="f38" fmla="val 1367"/>
                <a:gd name="f39" fmla="val 5195"/>
                <a:gd name="f40" fmla="val 1792"/>
                <a:gd name="f41" fmla="val 5460"/>
                <a:gd name="f42" fmla="val 2280"/>
                <a:gd name="f43" fmla="val 5607"/>
                <a:gd name="f44" fmla="val 2782"/>
                <a:gd name="f45" fmla="val 5619"/>
                <a:gd name="f46" fmla="val 3752"/>
                <a:gd name="f47" fmla="val 4957"/>
                <a:gd name="f48" fmla="val 4550"/>
                <a:gd name="f49" fmla="val 4078"/>
                <a:gd name="f50" fmla="val 5119"/>
                <a:gd name="f51" fmla="val 3051"/>
                <a:gd name="f52" fmla="val 2882"/>
                <a:gd name="f53" fmla="val 2674"/>
                <a:gd name="f54" fmla="val 2506"/>
                <a:gd name="f55" fmla="val 4568"/>
                <a:gd name="f56" fmla="val 1512"/>
                <a:gd name="f57" fmla="val 3797"/>
                <a:gd name="f58" fmla="val 654"/>
                <a:gd name="f59" fmla="val 2870"/>
                <a:gd name="f60" fmla="val 2862"/>
                <a:gd name="f61" fmla="val 2854"/>
                <a:gd name="f62" fmla="*/ f0 1 5213"/>
                <a:gd name="f63" fmla="*/ f1 1 5620"/>
                <a:gd name="f64" fmla="+- f4 0 f2"/>
                <a:gd name="f65" fmla="+- f3 0 f2"/>
                <a:gd name="f66" fmla="*/ f65 1 5213"/>
                <a:gd name="f67" fmla="*/ f64 1 5620"/>
                <a:gd name="f68" fmla="*/ f2 1 f66"/>
                <a:gd name="f69" fmla="*/ f3 1 f66"/>
                <a:gd name="f70" fmla="*/ f2 1 f67"/>
                <a:gd name="f71" fmla="*/ f4 1 f67"/>
                <a:gd name="f72" fmla="*/ f68 f62 1"/>
                <a:gd name="f73" fmla="*/ f69 f62 1"/>
                <a:gd name="f74" fmla="*/ f71 f63 1"/>
                <a:gd name="f75" fmla="*/ f70 f6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2" t="f75" r="f73" b="f74"/>
              <a:pathLst>
                <a:path w="5213" h="5620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14" y="f13"/>
                  </a:cubicBezTo>
                  <a:cubicBezTo>
                    <a:pt x="f15" y="f13"/>
                    <a:pt x="f16" y="f17"/>
                    <a:pt x="f18" y="f19"/>
                  </a:cubicBezTo>
                  <a:cubicBezTo>
                    <a:pt x="f20" y="f21"/>
                    <a:pt x="f22" y="f6"/>
                    <a:pt x="f5" y="f6"/>
                  </a:cubicBezTo>
                  <a:close/>
                  <a:moveTo>
                    <a:pt x="f23" y="f2"/>
                  </a:moveTo>
                  <a:cubicBezTo>
                    <a:pt x="f24" y="f2"/>
                    <a:pt x="f25" y="f26"/>
                    <a:pt x="f27" y="f28"/>
                  </a:cubicBezTo>
                  <a:cubicBezTo>
                    <a:pt x="f29" y="f30"/>
                    <a:pt x="f31" y="f32"/>
                    <a:pt x="f33" y="f34"/>
                  </a:cubicBezTo>
                  <a:cubicBezTo>
                    <a:pt x="f2" y="f35"/>
                    <a:pt x="f36" y="f37"/>
                    <a:pt x="f38" y="f39"/>
                  </a:cubicBezTo>
                  <a:cubicBezTo>
                    <a:pt x="f40" y="f41"/>
                    <a:pt x="f42" y="f43"/>
                    <a:pt x="f44" y="f45"/>
                  </a:cubicBezTo>
                  <a:cubicBezTo>
                    <a:pt x="f46" y="f47"/>
                    <a:pt x="f48" y="f49"/>
                    <a:pt x="f50" y="f51"/>
                  </a:cubicBezTo>
                  <a:cubicBezTo>
                    <a:pt x="f3" y="f52"/>
                    <a:pt x="f3" y="f53"/>
                    <a:pt x="f50" y="f54"/>
                  </a:cubicBezTo>
                  <a:cubicBezTo>
                    <a:pt x="f55" y="f56"/>
                    <a:pt x="f57" y="f58"/>
                    <a:pt x="f59" y="f2"/>
                  </a:cubicBezTo>
                  <a:cubicBezTo>
                    <a:pt x="f60" y="f2"/>
                    <a:pt x="f61" y="f2"/>
                    <a:pt x="f2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435D74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61" name="Google Shape;5728;p85">
              <a:extLst>
                <a:ext uri="{FF2B5EF4-FFF2-40B4-BE49-F238E27FC236}">
                  <a16:creationId xmlns:a16="http://schemas.microsoft.com/office/drawing/2014/main" id="{321BBE97-1B99-B946-F6BC-AD6BCAD69E40}"/>
                </a:ext>
              </a:extLst>
            </p:cNvPr>
            <p:cNvSpPr/>
            <p:nvPr/>
          </p:nvSpPr>
          <p:spPr>
            <a:xfrm>
              <a:off x="4103927" y="3788423"/>
              <a:ext cx="253398" cy="21678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602"/>
                <a:gd name="f4" fmla="val 5648"/>
                <a:gd name="f5" fmla="val 3990"/>
                <a:gd name="f6" fmla="val 1"/>
                <a:gd name="f7" fmla="val 1807"/>
                <a:gd name="f8" fmla="val 1772"/>
                <a:gd name="f9" fmla="val 3955"/>
                <a:gd name="f10" fmla="val 5084"/>
                <a:gd name="f11" fmla="val 5394"/>
                <a:gd name="f12" fmla="val 253"/>
                <a:gd name="f13" fmla="val 5647"/>
                <a:gd name="f14" fmla="val 566"/>
                <a:gd name="f15" fmla="val 1696"/>
                <a:gd name="f16" fmla="val 4014"/>
                <a:gd name="f17" fmla="val 5996"/>
                <a:gd name="f18" fmla="val 4075"/>
                <a:gd name="f19" fmla="val 6601"/>
                <a:gd name="f20" fmla="val 1943"/>
                <a:gd name="f21" fmla="val 6324"/>
                <a:gd name="f22" fmla="val 1717"/>
                <a:gd name="f23" fmla="val 6041"/>
                <a:gd name="f24" fmla="val 1476"/>
                <a:gd name="f25" fmla="val 5740"/>
                <a:gd name="f26" fmla="val 1223"/>
                <a:gd name="f27" fmla="val 5481"/>
                <a:gd name="f28" fmla="val 1004"/>
                <a:gd name="f29" fmla="val 4391"/>
                <a:gd name="f30" fmla="val 2097"/>
                <a:gd name="f31" fmla="val 4281"/>
                <a:gd name="f32" fmla="val 2203"/>
                <a:gd name="f33" fmla="val 4139"/>
                <a:gd name="f34" fmla="val 2255"/>
                <a:gd name="f35" fmla="val 3997"/>
                <a:gd name="f36" fmla="val 3852"/>
                <a:gd name="f37" fmla="val 3708"/>
                <a:gd name="f38" fmla="val 2200"/>
                <a:gd name="f39" fmla="val 3599"/>
                <a:gd name="f40" fmla="val 2091"/>
                <a:gd name="f41" fmla="val 3379"/>
                <a:gd name="f42" fmla="val 1871"/>
                <a:gd name="f43" fmla="val 3376"/>
                <a:gd name="f44" fmla="val 1519"/>
                <a:gd name="f45" fmla="val 3593"/>
                <a:gd name="f46" fmla="val 1299"/>
                <a:gd name="f47" fmla="val 4611"/>
                <a:gd name="f48" fmla="val 278"/>
                <a:gd name="f49" fmla="val 4285"/>
                <a:gd name="f50" fmla="*/ f0 1 6602"/>
                <a:gd name="f51" fmla="*/ f1 1 5648"/>
                <a:gd name="f52" fmla="+- f4 0 f2"/>
                <a:gd name="f53" fmla="+- f3 0 f2"/>
                <a:gd name="f54" fmla="*/ f53 1 6602"/>
                <a:gd name="f55" fmla="*/ f52 1 5648"/>
                <a:gd name="f56" fmla="*/ f2 1 f54"/>
                <a:gd name="f57" fmla="*/ f3 1 f54"/>
                <a:gd name="f58" fmla="*/ f2 1 f55"/>
                <a:gd name="f59" fmla="*/ f4 1 f55"/>
                <a:gd name="f60" fmla="*/ f56 f50 1"/>
                <a:gd name="f61" fmla="*/ f57 f50 1"/>
                <a:gd name="f62" fmla="*/ f59 f51 1"/>
                <a:gd name="f63" fmla="*/ f58 f5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0" t="f63" r="f61" b="f62"/>
              <a:pathLst>
                <a:path w="6602" h="5648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lnTo>
                    <a:pt x="f2" y="f10"/>
                  </a:lnTo>
                  <a:cubicBezTo>
                    <a:pt x="f2" y="f11"/>
                    <a:pt x="f12" y="f13"/>
                    <a:pt x="f14" y="f13"/>
                  </a:cubicBezTo>
                  <a:lnTo>
                    <a:pt x="f15" y="f13"/>
                  </a:lnTo>
                  <a:cubicBezTo>
                    <a:pt x="f16" y="f13"/>
                    <a:pt x="f17" y="f18"/>
                    <a:pt x="f19" y="f20"/>
                  </a:cubicBezTo>
                  <a:cubicBezTo>
                    <a:pt x="f21" y="f22"/>
                    <a:pt x="f23" y="f24"/>
                    <a:pt x="f25" y="f26"/>
                  </a:cubicBezTo>
                  <a:lnTo>
                    <a:pt x="f27" y="f28"/>
                  </a:lnTo>
                  <a:lnTo>
                    <a:pt x="f29" y="f30"/>
                  </a:lnTo>
                  <a:cubicBezTo>
                    <a:pt x="f31" y="f32"/>
                    <a:pt x="f33" y="f34"/>
                    <a:pt x="f35" y="f34"/>
                  </a:cubicBezTo>
                  <a:cubicBezTo>
                    <a:pt x="f36" y="f34"/>
                    <a:pt x="f37" y="f38"/>
                    <a:pt x="f39" y="f40"/>
                  </a:cubicBezTo>
                  <a:cubicBezTo>
                    <a:pt x="f41" y="f42"/>
                    <a:pt x="f43" y="f44"/>
                    <a:pt x="f45" y="f46"/>
                  </a:cubicBezTo>
                  <a:lnTo>
                    <a:pt x="f47" y="f48"/>
                  </a:lnTo>
                  <a:lnTo>
                    <a:pt x="f49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435D74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62" name="Google Shape;5729;p85">
              <a:extLst>
                <a:ext uri="{FF2B5EF4-FFF2-40B4-BE49-F238E27FC236}">
                  <a16:creationId xmlns:a16="http://schemas.microsoft.com/office/drawing/2014/main" id="{5FBF5F3F-4567-72B1-9D67-BE6ABE91EB2B}"/>
                </a:ext>
              </a:extLst>
            </p:cNvPr>
            <p:cNvSpPr/>
            <p:nvPr/>
          </p:nvSpPr>
          <p:spPr>
            <a:xfrm>
              <a:off x="4103927" y="3528376"/>
              <a:ext cx="253398" cy="21674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602"/>
                <a:gd name="f4" fmla="val 5647"/>
                <a:gd name="f5" fmla="val 566"/>
                <a:gd name="f6" fmla="val 1"/>
                <a:gd name="f7" fmla="val 253"/>
                <a:gd name="f8" fmla="val 3"/>
                <a:gd name="f9" fmla="val 254"/>
                <a:gd name="f10" fmla="val 567"/>
                <a:gd name="f11" fmla="val 1699"/>
                <a:gd name="f12" fmla="val 3879"/>
                <a:gd name="f13" fmla="val 1807"/>
                <a:gd name="f14" fmla="val 3990"/>
                <a:gd name="f15" fmla="val 4285"/>
                <a:gd name="f16" fmla="val 4611"/>
                <a:gd name="f17" fmla="val 5373"/>
                <a:gd name="f18" fmla="val 3593"/>
                <a:gd name="f19" fmla="val 4352"/>
                <a:gd name="f20" fmla="val 3379"/>
                <a:gd name="f21" fmla="val 4132"/>
                <a:gd name="f22" fmla="val 3382"/>
                <a:gd name="f23" fmla="val 3780"/>
                <a:gd name="f24" fmla="val 3599"/>
                <a:gd name="f25" fmla="val 3563"/>
                <a:gd name="f26" fmla="val 3710"/>
                <a:gd name="f27" fmla="val 3451"/>
                <a:gd name="f28" fmla="val 3856"/>
                <a:gd name="f29" fmla="val 3396"/>
                <a:gd name="f30" fmla="val 4001"/>
                <a:gd name="f31" fmla="val 4142"/>
                <a:gd name="f32" fmla="val 4282"/>
                <a:gd name="f33" fmla="val 3448"/>
                <a:gd name="f34" fmla="val 4391"/>
                <a:gd name="f35" fmla="val 3554"/>
                <a:gd name="f36" fmla="val 5481"/>
                <a:gd name="f37" fmla="val 4644"/>
                <a:gd name="f38" fmla="val 5809"/>
                <a:gd name="f39" fmla="val 4370"/>
                <a:gd name="f40" fmla="val 6083"/>
                <a:gd name="f41" fmla="val 4138"/>
                <a:gd name="f42" fmla="val 6345"/>
                <a:gd name="f43" fmla="val 3918"/>
                <a:gd name="f44" fmla="val 6601"/>
                <a:gd name="f45" fmla="val 3704"/>
                <a:gd name="f46" fmla="val 5996"/>
                <a:gd name="f47" fmla="val 1575"/>
                <a:gd name="f48" fmla="val 4017"/>
                <a:gd name="f49" fmla="val 1696"/>
                <a:gd name="f50" fmla="*/ f0 1 6602"/>
                <a:gd name="f51" fmla="*/ f1 1 5647"/>
                <a:gd name="f52" fmla="+- f4 0 f2"/>
                <a:gd name="f53" fmla="+- f3 0 f2"/>
                <a:gd name="f54" fmla="*/ f53 1 6602"/>
                <a:gd name="f55" fmla="*/ f52 1 5647"/>
                <a:gd name="f56" fmla="*/ f2 1 f54"/>
                <a:gd name="f57" fmla="*/ f3 1 f54"/>
                <a:gd name="f58" fmla="*/ f2 1 f55"/>
                <a:gd name="f59" fmla="*/ f4 1 f55"/>
                <a:gd name="f60" fmla="*/ f56 f50 1"/>
                <a:gd name="f61" fmla="*/ f57 f50 1"/>
                <a:gd name="f62" fmla="*/ f59 f51 1"/>
                <a:gd name="f63" fmla="*/ f58 f5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0" t="f63" r="f61" b="f62"/>
              <a:pathLst>
                <a:path w="6602" h="5647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2" y="f12"/>
                    <a:pt x="f13" y="f4"/>
                    <a:pt x="f14" y="f4"/>
                  </a:cubicBezTo>
                  <a:lnTo>
                    <a:pt x="f15" y="f4"/>
                  </a:lnTo>
                  <a:lnTo>
                    <a:pt x="f16" y="f17"/>
                  </a:lnTo>
                  <a:lnTo>
                    <a:pt x="f18" y="f19"/>
                  </a:lnTo>
                  <a:cubicBezTo>
                    <a:pt x="f20" y="f21"/>
                    <a:pt x="f22" y="f23"/>
                    <a:pt x="f24" y="f25"/>
                  </a:cubicBezTo>
                  <a:cubicBezTo>
                    <a:pt x="f26" y="f27"/>
                    <a:pt x="f28" y="f29"/>
                    <a:pt x="f30" y="f29"/>
                  </a:cubicBezTo>
                  <a:cubicBezTo>
                    <a:pt x="f31" y="f29"/>
                    <a:pt x="f32" y="f33"/>
                    <a:pt x="f34" y="f35"/>
                  </a:cubicBezTo>
                  <a:lnTo>
                    <a:pt x="f36" y="f37"/>
                  </a:lnTo>
                  <a:lnTo>
                    <a:pt x="f38" y="f39"/>
                  </a:lnTo>
                  <a:cubicBezTo>
                    <a:pt x="f40" y="f41"/>
                    <a:pt x="f42" y="f43"/>
                    <a:pt x="f44" y="f45"/>
                  </a:cubicBezTo>
                  <a:cubicBezTo>
                    <a:pt x="f46" y="f47"/>
                    <a:pt x="f48" y="f6"/>
                    <a:pt x="f49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435D74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sp>
        <p:nvSpPr>
          <p:cNvPr id="163" name="Text Placeholder 1">
            <a:extLst>
              <a:ext uri="{FF2B5EF4-FFF2-40B4-BE49-F238E27FC236}">
                <a16:creationId xmlns:a16="http://schemas.microsoft.com/office/drawing/2014/main" id="{E3BE4E46-39D0-7D3F-3B99-FB12CDFE6A17}"/>
              </a:ext>
            </a:extLst>
          </p:cNvPr>
          <p:cNvSpPr txBox="1"/>
          <p:nvPr/>
        </p:nvSpPr>
        <p:spPr>
          <a:xfrm>
            <a:off x="2610797" y="98318"/>
            <a:ext cx="6509147" cy="407194"/>
          </a:xfrm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anchor="ctr" anchorCtr="1" compatLnSpc="1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fa-IR" sz="3300" dirty="0">
                <a:latin typeface="Arial"/>
                <a:cs typeface="B Nazanin" panose="00000700000000000000" pitchFamily="2" charset="-78"/>
              </a:rPr>
              <a:t>مجموعه آیکون های کاملاً قابل ویرایش: </a:t>
            </a:r>
            <a:r>
              <a:rPr lang="en-US" sz="3300" dirty="0">
                <a:latin typeface="Arial"/>
                <a:cs typeface="B Nazanin" panose="00000700000000000000" pitchFamily="2" charset="-78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8713520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1020618" y="1526273"/>
            <a:ext cx="1675446" cy="2629653"/>
            <a:chOff x="778084" y="1038958"/>
            <a:chExt cx="1850186" cy="2900945"/>
          </a:xfrm>
        </p:grpSpPr>
        <p:sp>
          <p:nvSpPr>
            <p:cNvPr id="33" name="圆角矩形 32"/>
            <p:cNvSpPr/>
            <p:nvPr/>
          </p:nvSpPr>
          <p:spPr>
            <a:xfrm>
              <a:off x="887052" y="1038958"/>
              <a:ext cx="1632254" cy="1502651"/>
            </a:xfrm>
            <a:prstGeom prst="roundRect">
              <a:avLst>
                <a:gd name="adj" fmla="val 935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HK" altLang="en-US">
                <a:latin typeface="+mj-lt"/>
              </a:endParaRPr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778084" y="1947913"/>
              <a:ext cx="1850186" cy="1991990"/>
            </a:xfrm>
            <a:custGeom>
              <a:avLst/>
              <a:gdLst>
                <a:gd name="connsiteX0" fmla="*/ 1 w 2466914"/>
                <a:gd name="connsiteY0" fmla="*/ 0 h 3944375"/>
                <a:gd name="connsiteX1" fmla="*/ 2466914 w 2466914"/>
                <a:gd name="connsiteY1" fmla="*/ 0 h 3944375"/>
                <a:gd name="connsiteX2" fmla="*/ 2466914 w 2466914"/>
                <a:gd name="connsiteY2" fmla="*/ 3515745 h 3944375"/>
                <a:gd name="connsiteX3" fmla="*/ 2466913 w 2466914"/>
                <a:gd name="connsiteY3" fmla="*/ 3515745 h 3944375"/>
                <a:gd name="connsiteX4" fmla="*/ 2466913 w 2466914"/>
                <a:gd name="connsiteY4" fmla="*/ 3757044 h 3944375"/>
                <a:gd name="connsiteX5" fmla="*/ 2279582 w 2466914"/>
                <a:gd name="connsiteY5" fmla="*/ 3944375 h 3944375"/>
                <a:gd name="connsiteX6" fmla="*/ 187331 w 2466914"/>
                <a:gd name="connsiteY6" fmla="*/ 3944375 h 3944375"/>
                <a:gd name="connsiteX7" fmla="*/ 0 w 2466914"/>
                <a:gd name="connsiteY7" fmla="*/ 3757044 h 3944375"/>
                <a:gd name="connsiteX8" fmla="*/ 0 w 2466914"/>
                <a:gd name="connsiteY8" fmla="*/ 2128171 h 3944375"/>
                <a:gd name="connsiteX9" fmla="*/ 1 w 2466914"/>
                <a:gd name="connsiteY9" fmla="*/ 2128161 h 394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6914" h="3944375">
                  <a:moveTo>
                    <a:pt x="1" y="0"/>
                  </a:moveTo>
                  <a:lnTo>
                    <a:pt x="2466914" y="0"/>
                  </a:lnTo>
                  <a:lnTo>
                    <a:pt x="2466914" y="3515745"/>
                  </a:lnTo>
                  <a:lnTo>
                    <a:pt x="2466913" y="3515745"/>
                  </a:lnTo>
                  <a:lnTo>
                    <a:pt x="2466913" y="3757044"/>
                  </a:lnTo>
                  <a:cubicBezTo>
                    <a:pt x="2466913" y="3860504"/>
                    <a:pt x="2383042" y="3944375"/>
                    <a:pt x="2279582" y="3944375"/>
                  </a:cubicBezTo>
                  <a:lnTo>
                    <a:pt x="187331" y="3944375"/>
                  </a:lnTo>
                  <a:cubicBezTo>
                    <a:pt x="83871" y="3944375"/>
                    <a:pt x="0" y="3860504"/>
                    <a:pt x="0" y="3757044"/>
                  </a:cubicBezTo>
                  <a:lnTo>
                    <a:pt x="0" y="2128171"/>
                  </a:lnTo>
                  <a:lnTo>
                    <a:pt x="1" y="212816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1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HK" alt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1403141" y="1647875"/>
              <a:ext cx="600075" cy="60007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HK" altLang="en-US">
                <a:latin typeface="+mj-lt"/>
              </a:endParaRPr>
            </a:p>
          </p:txBody>
        </p:sp>
        <p:sp>
          <p:nvSpPr>
            <p:cNvPr id="36" name="文本框 11"/>
            <p:cNvSpPr txBox="1"/>
            <p:nvPr/>
          </p:nvSpPr>
          <p:spPr>
            <a:xfrm>
              <a:off x="1304926" y="1222952"/>
              <a:ext cx="839367" cy="641613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en-US" altLang="zh-HK" sz="3300" dirty="0">
                  <a:solidFill>
                    <a:schemeClr val="bg1"/>
                  </a:solidFill>
                  <a:latin typeface="+mj-lt"/>
                  <a:ea typeface="张海山锐谐体2.0-授权联系：Samtype@QQ.com" panose="02000000000000000000" pitchFamily="2" charset="-122"/>
                </a:rPr>
                <a:t>01</a:t>
              </a:r>
              <a:endParaRPr lang="zh-HK" altLang="en-US" sz="3300" dirty="0">
                <a:solidFill>
                  <a:schemeClr val="bg1"/>
                </a:solidFill>
                <a:latin typeface="+mj-lt"/>
                <a:ea typeface="张海山锐谐体2.0-授权联系：Samtype@QQ.com" panose="02000000000000000000" pitchFamily="2" charset="-122"/>
              </a:endParaRPr>
            </a:p>
          </p:txBody>
        </p:sp>
        <p:sp>
          <p:nvSpPr>
            <p:cNvPr id="37" name="文本框 64"/>
            <p:cNvSpPr txBox="1"/>
            <p:nvPr/>
          </p:nvSpPr>
          <p:spPr>
            <a:xfrm>
              <a:off x="1039452" y="2434566"/>
              <a:ext cx="1356873" cy="28011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tr-TR" altLang="zh-CN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微软雅黑" pitchFamily="34" charset="-122"/>
                </a:rPr>
                <a:t>TITLE HERE</a:t>
              </a:r>
              <a:endParaRPr lang="zh-HK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itchFamily="34" charset="-122"/>
              </a:endParaRPr>
            </a:p>
          </p:txBody>
        </p:sp>
        <p:sp>
          <p:nvSpPr>
            <p:cNvPr id="38" name="文本框 65"/>
            <p:cNvSpPr txBox="1"/>
            <p:nvPr/>
          </p:nvSpPr>
          <p:spPr>
            <a:xfrm>
              <a:off x="1139623" y="2788385"/>
              <a:ext cx="1127110" cy="101009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ea typeface="微软雅黑" pitchFamily="34" charset="-122"/>
                </a:rPr>
                <a:t>Go ahead and replace it with your own text.</a:t>
              </a:r>
              <a:endParaRPr lang="zh-HK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微软雅黑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2824547" y="1526273"/>
            <a:ext cx="1675446" cy="2629653"/>
            <a:chOff x="2690633" y="1038958"/>
            <a:chExt cx="1850186" cy="2900945"/>
          </a:xfrm>
        </p:grpSpPr>
        <p:sp>
          <p:nvSpPr>
            <p:cNvPr id="40" name="圆角矩形 39"/>
            <p:cNvSpPr/>
            <p:nvPr/>
          </p:nvSpPr>
          <p:spPr>
            <a:xfrm>
              <a:off x="2799601" y="1038958"/>
              <a:ext cx="1632254" cy="1502651"/>
            </a:xfrm>
            <a:prstGeom prst="roundRect">
              <a:avLst>
                <a:gd name="adj" fmla="val 935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HK" altLang="en-US">
                <a:latin typeface="+mj-lt"/>
              </a:endParaRPr>
            </a:p>
          </p:txBody>
        </p:sp>
        <p:sp>
          <p:nvSpPr>
            <p:cNvPr id="41" name="任意多边形 40"/>
            <p:cNvSpPr/>
            <p:nvPr/>
          </p:nvSpPr>
          <p:spPr>
            <a:xfrm>
              <a:off x="2690633" y="1947912"/>
              <a:ext cx="1850186" cy="1991991"/>
            </a:xfrm>
            <a:custGeom>
              <a:avLst/>
              <a:gdLst>
                <a:gd name="connsiteX0" fmla="*/ 1 w 2466914"/>
                <a:gd name="connsiteY0" fmla="*/ 0 h 3944375"/>
                <a:gd name="connsiteX1" fmla="*/ 2466914 w 2466914"/>
                <a:gd name="connsiteY1" fmla="*/ 0 h 3944375"/>
                <a:gd name="connsiteX2" fmla="*/ 2466914 w 2466914"/>
                <a:gd name="connsiteY2" fmla="*/ 3515745 h 3944375"/>
                <a:gd name="connsiteX3" fmla="*/ 2466913 w 2466914"/>
                <a:gd name="connsiteY3" fmla="*/ 3515745 h 3944375"/>
                <a:gd name="connsiteX4" fmla="*/ 2466913 w 2466914"/>
                <a:gd name="connsiteY4" fmla="*/ 3757044 h 3944375"/>
                <a:gd name="connsiteX5" fmla="*/ 2279582 w 2466914"/>
                <a:gd name="connsiteY5" fmla="*/ 3944375 h 3944375"/>
                <a:gd name="connsiteX6" fmla="*/ 187331 w 2466914"/>
                <a:gd name="connsiteY6" fmla="*/ 3944375 h 3944375"/>
                <a:gd name="connsiteX7" fmla="*/ 0 w 2466914"/>
                <a:gd name="connsiteY7" fmla="*/ 3757044 h 3944375"/>
                <a:gd name="connsiteX8" fmla="*/ 0 w 2466914"/>
                <a:gd name="connsiteY8" fmla="*/ 2128171 h 3944375"/>
                <a:gd name="connsiteX9" fmla="*/ 1 w 2466914"/>
                <a:gd name="connsiteY9" fmla="*/ 2128161 h 394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6914" h="3944375">
                  <a:moveTo>
                    <a:pt x="1" y="0"/>
                  </a:moveTo>
                  <a:lnTo>
                    <a:pt x="2466914" y="0"/>
                  </a:lnTo>
                  <a:lnTo>
                    <a:pt x="2466914" y="3515745"/>
                  </a:lnTo>
                  <a:lnTo>
                    <a:pt x="2466913" y="3515745"/>
                  </a:lnTo>
                  <a:lnTo>
                    <a:pt x="2466913" y="3757044"/>
                  </a:lnTo>
                  <a:cubicBezTo>
                    <a:pt x="2466913" y="3860504"/>
                    <a:pt x="2383042" y="3944375"/>
                    <a:pt x="2279582" y="3944375"/>
                  </a:cubicBezTo>
                  <a:lnTo>
                    <a:pt x="187331" y="3944375"/>
                  </a:lnTo>
                  <a:cubicBezTo>
                    <a:pt x="83871" y="3944375"/>
                    <a:pt x="0" y="3860504"/>
                    <a:pt x="0" y="3757044"/>
                  </a:cubicBezTo>
                  <a:lnTo>
                    <a:pt x="0" y="2128171"/>
                  </a:lnTo>
                  <a:lnTo>
                    <a:pt x="1" y="212816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HK" alt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3315689" y="1647875"/>
              <a:ext cx="600075" cy="6000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HK" altLang="en-US">
                <a:latin typeface="+mj-lt"/>
              </a:endParaRPr>
            </a:p>
          </p:txBody>
        </p:sp>
        <p:sp>
          <p:nvSpPr>
            <p:cNvPr id="43" name="文本框 48"/>
            <p:cNvSpPr txBox="1"/>
            <p:nvPr/>
          </p:nvSpPr>
          <p:spPr>
            <a:xfrm>
              <a:off x="3185327" y="1222952"/>
              <a:ext cx="894944" cy="641613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en-US" altLang="zh-HK" sz="3300" dirty="0">
                  <a:solidFill>
                    <a:schemeClr val="bg1"/>
                  </a:solidFill>
                  <a:latin typeface="+mj-lt"/>
                  <a:ea typeface="张海山锐谐体2.0-授权联系：Samtype@QQ.com" panose="02000000000000000000" pitchFamily="2" charset="-122"/>
                </a:rPr>
                <a:t>02</a:t>
              </a:r>
              <a:endParaRPr lang="zh-HK" altLang="en-US" sz="3300" dirty="0">
                <a:solidFill>
                  <a:schemeClr val="bg1"/>
                </a:solidFill>
                <a:latin typeface="+mj-lt"/>
                <a:ea typeface="张海山锐谐体2.0-授权联系：Samtype@QQ.com" panose="02000000000000000000" pitchFamily="2" charset="-122"/>
              </a:endParaRPr>
            </a:p>
          </p:txBody>
        </p:sp>
        <p:sp>
          <p:nvSpPr>
            <p:cNvPr id="44" name="文本框 66"/>
            <p:cNvSpPr txBox="1"/>
            <p:nvPr/>
          </p:nvSpPr>
          <p:spPr>
            <a:xfrm>
              <a:off x="3060555" y="2434566"/>
              <a:ext cx="1110344" cy="28011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tr-TR" altLang="zh-CN" sz="1200" b="1" dirty="0">
                  <a:solidFill>
                    <a:schemeClr val="accent1"/>
                  </a:solidFill>
                  <a:latin typeface="+mj-lt"/>
                  <a:ea typeface="微软雅黑" pitchFamily="34" charset="-122"/>
                </a:rPr>
                <a:t>TITLE HERE</a:t>
              </a:r>
              <a:endParaRPr lang="zh-HK" altLang="en-US" sz="1200" b="1" dirty="0">
                <a:solidFill>
                  <a:schemeClr val="accent1"/>
                </a:solidFill>
                <a:latin typeface="+mj-lt"/>
                <a:ea typeface="微软雅黑" pitchFamily="34" charset="-122"/>
              </a:endParaRPr>
            </a:p>
          </p:txBody>
        </p:sp>
        <p:sp>
          <p:nvSpPr>
            <p:cNvPr id="45" name="文本框 67"/>
            <p:cNvSpPr txBox="1"/>
            <p:nvPr/>
          </p:nvSpPr>
          <p:spPr>
            <a:xfrm>
              <a:off x="2955048" y="2788385"/>
              <a:ext cx="1321356" cy="82335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ea typeface="微软雅黑" pitchFamily="34" charset="-122"/>
                </a:rPr>
                <a:t>Go ahead and replace it with your own text.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621018" y="1526273"/>
            <a:ext cx="1675446" cy="2629653"/>
            <a:chOff x="4603182" y="1038958"/>
            <a:chExt cx="1850186" cy="2900945"/>
          </a:xfrm>
        </p:grpSpPr>
        <p:sp>
          <p:nvSpPr>
            <p:cNvPr id="47" name="圆角矩形 46"/>
            <p:cNvSpPr/>
            <p:nvPr/>
          </p:nvSpPr>
          <p:spPr>
            <a:xfrm>
              <a:off x="4712149" y="1038958"/>
              <a:ext cx="1632254" cy="1502651"/>
            </a:xfrm>
            <a:prstGeom prst="roundRect">
              <a:avLst>
                <a:gd name="adj" fmla="val 935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HK" altLang="en-US">
                <a:latin typeface="+mj-lt"/>
              </a:endParaRPr>
            </a:p>
          </p:txBody>
        </p:sp>
        <p:sp>
          <p:nvSpPr>
            <p:cNvPr id="48" name="任意多边形 47"/>
            <p:cNvSpPr/>
            <p:nvPr/>
          </p:nvSpPr>
          <p:spPr>
            <a:xfrm>
              <a:off x="4603182" y="1947912"/>
              <a:ext cx="1850186" cy="1991991"/>
            </a:xfrm>
            <a:custGeom>
              <a:avLst/>
              <a:gdLst>
                <a:gd name="connsiteX0" fmla="*/ 1 w 2466914"/>
                <a:gd name="connsiteY0" fmla="*/ 0 h 3944375"/>
                <a:gd name="connsiteX1" fmla="*/ 2466914 w 2466914"/>
                <a:gd name="connsiteY1" fmla="*/ 0 h 3944375"/>
                <a:gd name="connsiteX2" fmla="*/ 2466914 w 2466914"/>
                <a:gd name="connsiteY2" fmla="*/ 3515745 h 3944375"/>
                <a:gd name="connsiteX3" fmla="*/ 2466913 w 2466914"/>
                <a:gd name="connsiteY3" fmla="*/ 3515745 h 3944375"/>
                <a:gd name="connsiteX4" fmla="*/ 2466913 w 2466914"/>
                <a:gd name="connsiteY4" fmla="*/ 3757044 h 3944375"/>
                <a:gd name="connsiteX5" fmla="*/ 2279582 w 2466914"/>
                <a:gd name="connsiteY5" fmla="*/ 3944375 h 3944375"/>
                <a:gd name="connsiteX6" fmla="*/ 187331 w 2466914"/>
                <a:gd name="connsiteY6" fmla="*/ 3944375 h 3944375"/>
                <a:gd name="connsiteX7" fmla="*/ 0 w 2466914"/>
                <a:gd name="connsiteY7" fmla="*/ 3757044 h 3944375"/>
                <a:gd name="connsiteX8" fmla="*/ 0 w 2466914"/>
                <a:gd name="connsiteY8" fmla="*/ 2128171 h 3944375"/>
                <a:gd name="connsiteX9" fmla="*/ 1 w 2466914"/>
                <a:gd name="connsiteY9" fmla="*/ 2128161 h 394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6914" h="3944375">
                  <a:moveTo>
                    <a:pt x="1" y="0"/>
                  </a:moveTo>
                  <a:lnTo>
                    <a:pt x="2466914" y="0"/>
                  </a:lnTo>
                  <a:lnTo>
                    <a:pt x="2466914" y="3515745"/>
                  </a:lnTo>
                  <a:lnTo>
                    <a:pt x="2466913" y="3515745"/>
                  </a:lnTo>
                  <a:lnTo>
                    <a:pt x="2466913" y="3757044"/>
                  </a:lnTo>
                  <a:cubicBezTo>
                    <a:pt x="2466913" y="3860504"/>
                    <a:pt x="2383042" y="3944375"/>
                    <a:pt x="2279582" y="3944375"/>
                  </a:cubicBezTo>
                  <a:lnTo>
                    <a:pt x="187331" y="3944375"/>
                  </a:lnTo>
                  <a:cubicBezTo>
                    <a:pt x="83871" y="3944375"/>
                    <a:pt x="0" y="3860504"/>
                    <a:pt x="0" y="3757044"/>
                  </a:cubicBezTo>
                  <a:lnTo>
                    <a:pt x="0" y="2128171"/>
                  </a:lnTo>
                  <a:lnTo>
                    <a:pt x="1" y="212816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1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HK" alt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5228238" y="1647875"/>
              <a:ext cx="600075" cy="60007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HK" altLang="en-US">
                <a:latin typeface="+mj-lt"/>
              </a:endParaRPr>
            </a:p>
          </p:txBody>
        </p:sp>
        <p:sp>
          <p:nvSpPr>
            <p:cNvPr id="50" name="文本框 54"/>
            <p:cNvSpPr txBox="1"/>
            <p:nvPr/>
          </p:nvSpPr>
          <p:spPr>
            <a:xfrm>
              <a:off x="5044295" y="1222952"/>
              <a:ext cx="978584" cy="641613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en-US" altLang="zh-HK" sz="3300" dirty="0">
                  <a:solidFill>
                    <a:schemeClr val="bg1"/>
                  </a:solidFill>
                  <a:latin typeface="+mj-lt"/>
                  <a:ea typeface="张海山锐谐体2.0-授权联系：Samtype@QQ.com" panose="02000000000000000000" pitchFamily="2" charset="-122"/>
                </a:rPr>
                <a:t>03</a:t>
              </a:r>
              <a:endParaRPr lang="zh-HK" altLang="en-US" sz="3300" dirty="0">
                <a:solidFill>
                  <a:schemeClr val="bg1"/>
                </a:solidFill>
                <a:latin typeface="+mj-lt"/>
                <a:ea typeface="张海山锐谐体2.0-授权联系：Samtype@QQ.com" panose="02000000000000000000" pitchFamily="2" charset="-122"/>
              </a:endParaRPr>
            </a:p>
          </p:txBody>
        </p:sp>
        <p:sp>
          <p:nvSpPr>
            <p:cNvPr id="51" name="文本框 68"/>
            <p:cNvSpPr txBox="1"/>
            <p:nvPr/>
          </p:nvSpPr>
          <p:spPr>
            <a:xfrm>
              <a:off x="4833160" y="2434566"/>
              <a:ext cx="1250288" cy="28011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tr-TR" altLang="zh-CN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微软雅黑" pitchFamily="34" charset="-122"/>
                </a:rPr>
                <a:t>TITLE HERE</a:t>
              </a:r>
              <a:endParaRPr lang="zh-HK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itchFamily="34" charset="-122"/>
              </a:endParaRPr>
            </a:p>
          </p:txBody>
        </p:sp>
        <p:sp>
          <p:nvSpPr>
            <p:cNvPr id="52" name="文本框 69"/>
            <p:cNvSpPr txBox="1"/>
            <p:nvPr/>
          </p:nvSpPr>
          <p:spPr>
            <a:xfrm>
              <a:off x="4833160" y="2788385"/>
              <a:ext cx="1390229" cy="82335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ea typeface="微软雅黑" pitchFamily="34" charset="-122"/>
                </a:rPr>
                <a:t>Go ahead and replace it with your own text.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424946" y="1526273"/>
            <a:ext cx="1675446" cy="2629653"/>
            <a:chOff x="6515731" y="1038958"/>
            <a:chExt cx="1850186" cy="2900945"/>
          </a:xfrm>
        </p:grpSpPr>
        <p:sp>
          <p:nvSpPr>
            <p:cNvPr id="54" name="圆角矩形 53"/>
            <p:cNvSpPr/>
            <p:nvPr/>
          </p:nvSpPr>
          <p:spPr>
            <a:xfrm>
              <a:off x="6624698" y="1038958"/>
              <a:ext cx="1632254" cy="1502651"/>
            </a:xfrm>
            <a:prstGeom prst="roundRect">
              <a:avLst>
                <a:gd name="adj" fmla="val 935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HK" altLang="en-US">
                <a:latin typeface="+mj-lt"/>
              </a:endParaRPr>
            </a:p>
          </p:txBody>
        </p:sp>
        <p:sp>
          <p:nvSpPr>
            <p:cNvPr id="55" name="任意多边形 54"/>
            <p:cNvSpPr/>
            <p:nvPr/>
          </p:nvSpPr>
          <p:spPr>
            <a:xfrm>
              <a:off x="6515731" y="1947912"/>
              <a:ext cx="1850186" cy="1991991"/>
            </a:xfrm>
            <a:custGeom>
              <a:avLst/>
              <a:gdLst>
                <a:gd name="connsiteX0" fmla="*/ 1 w 2466914"/>
                <a:gd name="connsiteY0" fmla="*/ 0 h 3944375"/>
                <a:gd name="connsiteX1" fmla="*/ 2466914 w 2466914"/>
                <a:gd name="connsiteY1" fmla="*/ 0 h 3944375"/>
                <a:gd name="connsiteX2" fmla="*/ 2466914 w 2466914"/>
                <a:gd name="connsiteY2" fmla="*/ 3515745 h 3944375"/>
                <a:gd name="connsiteX3" fmla="*/ 2466913 w 2466914"/>
                <a:gd name="connsiteY3" fmla="*/ 3515745 h 3944375"/>
                <a:gd name="connsiteX4" fmla="*/ 2466913 w 2466914"/>
                <a:gd name="connsiteY4" fmla="*/ 3757044 h 3944375"/>
                <a:gd name="connsiteX5" fmla="*/ 2279582 w 2466914"/>
                <a:gd name="connsiteY5" fmla="*/ 3944375 h 3944375"/>
                <a:gd name="connsiteX6" fmla="*/ 187331 w 2466914"/>
                <a:gd name="connsiteY6" fmla="*/ 3944375 h 3944375"/>
                <a:gd name="connsiteX7" fmla="*/ 0 w 2466914"/>
                <a:gd name="connsiteY7" fmla="*/ 3757044 h 3944375"/>
                <a:gd name="connsiteX8" fmla="*/ 0 w 2466914"/>
                <a:gd name="connsiteY8" fmla="*/ 2128171 h 3944375"/>
                <a:gd name="connsiteX9" fmla="*/ 1 w 2466914"/>
                <a:gd name="connsiteY9" fmla="*/ 2128161 h 394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6914" h="3944375">
                  <a:moveTo>
                    <a:pt x="1" y="0"/>
                  </a:moveTo>
                  <a:lnTo>
                    <a:pt x="2466914" y="0"/>
                  </a:lnTo>
                  <a:lnTo>
                    <a:pt x="2466914" y="3515745"/>
                  </a:lnTo>
                  <a:lnTo>
                    <a:pt x="2466913" y="3515745"/>
                  </a:lnTo>
                  <a:lnTo>
                    <a:pt x="2466913" y="3757044"/>
                  </a:lnTo>
                  <a:cubicBezTo>
                    <a:pt x="2466913" y="3860504"/>
                    <a:pt x="2383042" y="3944375"/>
                    <a:pt x="2279582" y="3944375"/>
                  </a:cubicBezTo>
                  <a:lnTo>
                    <a:pt x="187331" y="3944375"/>
                  </a:lnTo>
                  <a:cubicBezTo>
                    <a:pt x="83871" y="3944375"/>
                    <a:pt x="0" y="3860504"/>
                    <a:pt x="0" y="3757044"/>
                  </a:cubicBezTo>
                  <a:lnTo>
                    <a:pt x="0" y="2128171"/>
                  </a:lnTo>
                  <a:lnTo>
                    <a:pt x="1" y="212816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HK" alt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7140787" y="1647875"/>
              <a:ext cx="600075" cy="6000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HK" altLang="en-US">
                <a:latin typeface="+mj-lt"/>
              </a:endParaRPr>
            </a:p>
          </p:txBody>
        </p:sp>
        <p:sp>
          <p:nvSpPr>
            <p:cNvPr id="57" name="文本框 60"/>
            <p:cNvSpPr txBox="1"/>
            <p:nvPr/>
          </p:nvSpPr>
          <p:spPr>
            <a:xfrm>
              <a:off x="6988992" y="1222952"/>
              <a:ext cx="876274" cy="641613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en-US" altLang="zh-HK" sz="3300" dirty="0">
                  <a:solidFill>
                    <a:schemeClr val="bg1"/>
                  </a:solidFill>
                  <a:latin typeface="+mj-lt"/>
                  <a:ea typeface="张海山锐谐体2.0-授权联系：Samtype@QQ.com" panose="02000000000000000000" pitchFamily="2" charset="-122"/>
                </a:rPr>
                <a:t>04</a:t>
              </a:r>
              <a:endParaRPr lang="zh-HK" altLang="en-US" sz="3300" dirty="0">
                <a:solidFill>
                  <a:schemeClr val="bg1"/>
                </a:solidFill>
                <a:latin typeface="+mj-lt"/>
                <a:ea typeface="张海山锐谐体2.0-授权联系：Samtype@QQ.com" panose="02000000000000000000" pitchFamily="2" charset="-122"/>
              </a:endParaRPr>
            </a:p>
          </p:txBody>
        </p:sp>
        <p:sp>
          <p:nvSpPr>
            <p:cNvPr id="58" name="文本框 70"/>
            <p:cNvSpPr txBox="1"/>
            <p:nvPr/>
          </p:nvSpPr>
          <p:spPr>
            <a:xfrm>
              <a:off x="6885653" y="2434566"/>
              <a:ext cx="1110344" cy="28011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tr-TR" altLang="zh-CN" sz="1200" b="1" dirty="0">
                  <a:solidFill>
                    <a:schemeClr val="accent1"/>
                  </a:solidFill>
                  <a:latin typeface="+mj-lt"/>
                  <a:ea typeface="微软雅黑" pitchFamily="34" charset="-122"/>
                </a:rPr>
                <a:t>TITLE HERE</a:t>
              </a:r>
              <a:endParaRPr lang="zh-HK" altLang="en-US" sz="1200" b="1" dirty="0">
                <a:solidFill>
                  <a:schemeClr val="accent1"/>
                </a:solidFill>
                <a:latin typeface="+mj-lt"/>
                <a:ea typeface="微软雅黑" pitchFamily="34" charset="-122"/>
              </a:endParaRPr>
            </a:p>
          </p:txBody>
        </p:sp>
        <p:sp>
          <p:nvSpPr>
            <p:cNvPr id="59" name="文本框 71"/>
            <p:cNvSpPr txBox="1"/>
            <p:nvPr/>
          </p:nvSpPr>
          <p:spPr>
            <a:xfrm>
              <a:off x="6770752" y="2788385"/>
              <a:ext cx="1340145" cy="82335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ea typeface="微软雅黑" pitchFamily="34" charset="-122"/>
                </a:rPr>
                <a:t>Go ahead and replace it with your own text.</a:t>
              </a:r>
              <a:endParaRPr lang="zh-HK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微软雅黑" pitchFamily="34" charset="-122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355782" y="205624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accent1"/>
                </a:solidFill>
                <a:latin typeface="+mj-lt"/>
                <a:ea typeface="微软雅黑" pitchFamily="34" charset="-122"/>
              </a:rPr>
              <a:t>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682019" y="195037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accent2"/>
                </a:solidFill>
                <a:latin typeface="+mj-lt"/>
                <a:ea typeface="微软雅黑" panose="020B0503020204020204" pitchFamily="34" charset="-122"/>
              </a:rPr>
              <a:t> </a:t>
            </a:r>
            <a:endParaRPr lang="zh-CN" altLang="en-US" sz="2400" dirty="0">
              <a:solidFill>
                <a:schemeClr val="accent2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5710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五边形 25"/>
          <p:cNvSpPr/>
          <p:nvPr/>
        </p:nvSpPr>
        <p:spPr bwMode="auto">
          <a:xfrm>
            <a:off x="2212172" y="1447848"/>
            <a:ext cx="1258035" cy="386488"/>
          </a:xfrm>
          <a:prstGeom prst="homePlate">
            <a:avLst/>
          </a:prstGeom>
          <a:solidFill>
            <a:schemeClr val="accent1"/>
          </a:solidFill>
          <a:ln w="3175" cap="flat" cmpd="sng">
            <a:noFill/>
            <a:bevel/>
            <a:headEnd/>
            <a:tailEnd/>
          </a:ln>
        </p:spPr>
        <p:txBody>
          <a:bodyPr lIns="62118" tIns="31058" rIns="62118" bIns="31058" anchor="ctr"/>
          <a:lstStyle/>
          <a:p>
            <a:pPr algn="ctr"/>
            <a:endParaRPr lang="zh-CN" altLang="en-US" sz="1400" b="1" dirty="0">
              <a:solidFill>
                <a:srgbClr val="F8F8F8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27" name="TextBox 22"/>
          <p:cNvSpPr txBox="1">
            <a:spLocks noChangeArrowheads="1"/>
          </p:cNvSpPr>
          <p:nvPr/>
        </p:nvSpPr>
        <p:spPr bwMode="auto">
          <a:xfrm>
            <a:off x="2348493" y="1509526"/>
            <a:ext cx="1056462" cy="251094"/>
          </a:xfrm>
          <a:prstGeom prst="rect">
            <a:avLst/>
          </a:prstGeom>
          <a:noFill/>
          <a:ln w="3175" cap="flat" cmpd="sng">
            <a:noFill/>
            <a:bevel/>
            <a:headEnd/>
            <a:tailEnd/>
          </a:ln>
        </p:spPr>
        <p:txBody>
          <a:bodyPr lIns="62118" tIns="31058" rIns="62118" bIns="31058" anchor="ctr"/>
          <a:lstStyle>
            <a:defPPr>
              <a:defRPr lang="zh-CN"/>
            </a:defPPr>
            <a:lvl1pPr algn="ctr">
              <a:defRPr sz="2000" b="1">
                <a:solidFill>
                  <a:srgbClr val="F8F8F8"/>
                </a:solidFill>
                <a:ea typeface="微软雅黑" pitchFamily="34" charset="-122"/>
              </a:defRPr>
            </a:lvl1pPr>
          </a:lstStyle>
          <a:p>
            <a:pPr algn="l"/>
            <a:r>
              <a:rPr lang="tr-TR" altLang="zh-CN" sz="1050" dirty="0">
                <a:latin typeface="+mj-lt"/>
              </a:rPr>
              <a:t>STEP HERE</a:t>
            </a:r>
            <a:endParaRPr lang="zh-CN" altLang="en-US" sz="1050" dirty="0">
              <a:latin typeface="+mj-lt"/>
            </a:endParaRPr>
          </a:p>
        </p:txBody>
      </p:sp>
      <p:sp>
        <p:nvSpPr>
          <p:cNvPr id="28" name="五边形 27"/>
          <p:cNvSpPr/>
          <p:nvPr/>
        </p:nvSpPr>
        <p:spPr bwMode="auto">
          <a:xfrm>
            <a:off x="2212171" y="2638075"/>
            <a:ext cx="1258036" cy="386488"/>
          </a:xfrm>
          <a:prstGeom prst="homePlate">
            <a:avLst/>
          </a:prstGeom>
          <a:solidFill>
            <a:schemeClr val="accent1"/>
          </a:solidFill>
          <a:ln w="3175" cap="flat" cmpd="sng">
            <a:noFill/>
            <a:bevel/>
            <a:headEnd/>
            <a:tailEnd/>
          </a:ln>
        </p:spPr>
        <p:txBody>
          <a:bodyPr lIns="62118" tIns="31058" rIns="62118" bIns="31058" anchor="ctr"/>
          <a:lstStyle/>
          <a:p>
            <a:pPr algn="ctr"/>
            <a:endParaRPr lang="zh-CN" altLang="en-US" sz="1400" b="1" dirty="0">
              <a:solidFill>
                <a:srgbClr val="F8F8F8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29" name="TextBox 22"/>
          <p:cNvSpPr txBox="1">
            <a:spLocks noChangeArrowheads="1"/>
          </p:cNvSpPr>
          <p:nvPr/>
        </p:nvSpPr>
        <p:spPr bwMode="auto">
          <a:xfrm>
            <a:off x="2354164" y="2714277"/>
            <a:ext cx="1050789" cy="251094"/>
          </a:xfrm>
          <a:prstGeom prst="rect">
            <a:avLst/>
          </a:prstGeom>
          <a:noFill/>
          <a:ln w="3175" cap="flat" cmpd="sng">
            <a:noFill/>
            <a:bevel/>
            <a:headEnd/>
            <a:tailEnd/>
          </a:ln>
        </p:spPr>
        <p:txBody>
          <a:bodyPr lIns="62118" tIns="31058" rIns="62118" bIns="31058" anchor="ctr"/>
          <a:lstStyle>
            <a:defPPr>
              <a:defRPr lang="zh-CN"/>
            </a:defPPr>
            <a:lvl1pPr algn="ctr">
              <a:defRPr sz="2000" b="1">
                <a:solidFill>
                  <a:srgbClr val="F8F8F8"/>
                </a:solidFill>
                <a:ea typeface="微软雅黑" pitchFamily="34" charset="-122"/>
              </a:defRPr>
            </a:lvl1pPr>
          </a:lstStyle>
          <a:p>
            <a:pPr algn="l"/>
            <a:r>
              <a:rPr lang="tr-TR" altLang="zh-CN" sz="1050" dirty="0">
                <a:latin typeface="+mj-lt"/>
              </a:rPr>
              <a:t>STEP HERE</a:t>
            </a:r>
            <a:endParaRPr lang="zh-CN" altLang="en-US" sz="1050" dirty="0">
              <a:latin typeface="+mj-lt"/>
            </a:endParaRPr>
          </a:p>
        </p:txBody>
      </p:sp>
      <p:sp>
        <p:nvSpPr>
          <p:cNvPr id="30" name="五边形 29"/>
          <p:cNvSpPr/>
          <p:nvPr/>
        </p:nvSpPr>
        <p:spPr bwMode="auto">
          <a:xfrm>
            <a:off x="2212171" y="3885006"/>
            <a:ext cx="1258036" cy="386488"/>
          </a:xfrm>
          <a:prstGeom prst="homePlate">
            <a:avLst/>
          </a:prstGeom>
          <a:solidFill>
            <a:schemeClr val="accent1"/>
          </a:solidFill>
          <a:ln w="3175" cap="flat" cmpd="sng">
            <a:noFill/>
            <a:bevel/>
            <a:headEnd/>
            <a:tailEnd/>
          </a:ln>
        </p:spPr>
        <p:txBody>
          <a:bodyPr lIns="62118" tIns="31058" rIns="62118" bIns="31058" anchor="ctr"/>
          <a:lstStyle/>
          <a:p>
            <a:pPr algn="ctr"/>
            <a:endParaRPr lang="zh-CN" altLang="en-US" sz="1400" b="1" dirty="0">
              <a:solidFill>
                <a:srgbClr val="F8F8F8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31" name="TextBox 22"/>
          <p:cNvSpPr txBox="1">
            <a:spLocks noChangeArrowheads="1"/>
          </p:cNvSpPr>
          <p:nvPr/>
        </p:nvSpPr>
        <p:spPr bwMode="auto">
          <a:xfrm>
            <a:off x="2354164" y="3947512"/>
            <a:ext cx="1050789" cy="251094"/>
          </a:xfrm>
          <a:prstGeom prst="rect">
            <a:avLst/>
          </a:prstGeom>
          <a:noFill/>
          <a:ln w="3175" cap="flat" cmpd="sng">
            <a:noFill/>
            <a:bevel/>
            <a:headEnd/>
            <a:tailEnd/>
          </a:ln>
        </p:spPr>
        <p:txBody>
          <a:bodyPr lIns="62118" tIns="31058" rIns="62118" bIns="31058" anchor="ctr"/>
          <a:lstStyle>
            <a:defPPr>
              <a:defRPr lang="zh-CN"/>
            </a:defPPr>
            <a:lvl1pPr algn="ctr">
              <a:defRPr sz="2000" b="1">
                <a:solidFill>
                  <a:srgbClr val="F8F8F8"/>
                </a:solidFill>
                <a:ea typeface="微软雅黑" pitchFamily="34" charset="-122"/>
              </a:defRPr>
            </a:lvl1pPr>
          </a:lstStyle>
          <a:p>
            <a:pPr algn="l"/>
            <a:r>
              <a:rPr lang="tr-TR" altLang="zh-CN" sz="1050" dirty="0">
                <a:latin typeface="+mj-lt"/>
              </a:rPr>
              <a:t>STEP HERE</a:t>
            </a:r>
            <a:endParaRPr lang="zh-CN" altLang="en-US" sz="1050" dirty="0">
              <a:latin typeface="+mj-lt"/>
            </a:endParaRPr>
          </a:p>
        </p:txBody>
      </p:sp>
      <p:sp>
        <p:nvSpPr>
          <p:cNvPr id="32" name="任意多边形 31"/>
          <p:cNvSpPr/>
          <p:nvPr/>
        </p:nvSpPr>
        <p:spPr bwMode="auto">
          <a:xfrm>
            <a:off x="1496934" y="1629211"/>
            <a:ext cx="855695" cy="1204749"/>
          </a:xfrm>
          <a:custGeom>
            <a:avLst/>
            <a:gdLst>
              <a:gd name="connsiteX0" fmla="*/ 0 w 1092530"/>
              <a:gd name="connsiteY0" fmla="*/ 1068780 h 1068780"/>
              <a:gd name="connsiteX1" fmla="*/ 1092530 w 1092530"/>
              <a:gd name="connsiteY1" fmla="*/ 0 h 1068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92530" h="1068780">
                <a:moveTo>
                  <a:pt x="0" y="1068780"/>
                </a:moveTo>
                <a:lnTo>
                  <a:pt x="1092530" y="0"/>
                </a:lnTo>
              </a:path>
            </a:pathLst>
          </a:custGeom>
          <a:ln>
            <a:solidFill>
              <a:schemeClr val="tx1">
                <a:lumMod val="65000"/>
                <a:lumOff val="35000"/>
              </a:schemeClr>
            </a:solidFill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62118" tIns="31058" rIns="62118" bIns="31058" anchor="ctr">
            <a:sp3d/>
          </a:bodyPr>
          <a:lstStyle/>
          <a:p>
            <a:pPr algn="ctr" eaLnBrk="0" fontAlgn="ctr" hangingPunct="0">
              <a:buClr>
                <a:srgbClr val="FF0000"/>
              </a:buClr>
              <a:buSzPct val="70000"/>
              <a:defRPr/>
            </a:pPr>
            <a:endParaRPr lang="zh-CN" altLang="en-US" sz="1100" b="1" dirty="0">
              <a:solidFill>
                <a:schemeClr val="bg1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33" name="任意多边形 32"/>
          <p:cNvSpPr/>
          <p:nvPr/>
        </p:nvSpPr>
        <p:spPr bwMode="auto">
          <a:xfrm flipV="1">
            <a:off x="1496936" y="2850912"/>
            <a:ext cx="855695" cy="1227338"/>
          </a:xfrm>
          <a:custGeom>
            <a:avLst/>
            <a:gdLst>
              <a:gd name="connsiteX0" fmla="*/ 0 w 1092530"/>
              <a:gd name="connsiteY0" fmla="*/ 1068780 h 1068780"/>
              <a:gd name="connsiteX1" fmla="*/ 1092530 w 1092530"/>
              <a:gd name="connsiteY1" fmla="*/ 0 h 1068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92530" h="1068780">
                <a:moveTo>
                  <a:pt x="0" y="1068780"/>
                </a:moveTo>
                <a:lnTo>
                  <a:pt x="1092530" y="0"/>
                </a:lnTo>
              </a:path>
            </a:pathLst>
          </a:custGeom>
          <a:ln>
            <a:solidFill>
              <a:schemeClr val="tx1">
                <a:lumMod val="65000"/>
                <a:lumOff val="35000"/>
              </a:schemeClr>
            </a:solidFill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62118" tIns="31058" rIns="62118" bIns="31058" anchor="ctr">
            <a:sp3d/>
          </a:bodyPr>
          <a:lstStyle/>
          <a:p>
            <a:pPr algn="ctr" eaLnBrk="0" fontAlgn="ctr" hangingPunct="0">
              <a:buClr>
                <a:srgbClr val="FF0000"/>
              </a:buClr>
              <a:buSzPct val="70000"/>
              <a:defRPr/>
            </a:pPr>
            <a:endParaRPr lang="zh-CN" altLang="en-US" sz="1100" b="1" dirty="0">
              <a:solidFill>
                <a:schemeClr val="bg1"/>
              </a:solidFill>
              <a:latin typeface="+mj-lt"/>
              <a:ea typeface="微软雅黑" pitchFamily="34" charset="-122"/>
            </a:endParaRPr>
          </a:p>
        </p:txBody>
      </p:sp>
      <p:cxnSp>
        <p:nvCxnSpPr>
          <p:cNvPr id="34" name="直接连接符 33"/>
          <p:cNvCxnSpPr/>
          <p:nvPr/>
        </p:nvCxnSpPr>
        <p:spPr bwMode="auto">
          <a:xfrm>
            <a:off x="1496934" y="2850908"/>
            <a:ext cx="855695" cy="2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椭圆 34"/>
          <p:cNvSpPr>
            <a:spLocks noChangeArrowheads="1"/>
          </p:cNvSpPr>
          <p:nvPr/>
        </p:nvSpPr>
        <p:spPr bwMode="auto">
          <a:xfrm>
            <a:off x="964699" y="2379807"/>
            <a:ext cx="943005" cy="942204"/>
          </a:xfrm>
          <a:prstGeom prst="ellipse">
            <a:avLst/>
          </a:prstGeom>
          <a:solidFill>
            <a:schemeClr val="accent1"/>
          </a:solidFill>
          <a:ln w="3175" cap="flat" cmpd="sng">
            <a:noFill/>
            <a:bevel/>
            <a:headEnd/>
            <a:tailEnd/>
          </a:ln>
        </p:spPr>
        <p:txBody>
          <a:bodyPr lIns="62118" tIns="31058" rIns="62118" bIns="31058" anchor="ctr"/>
          <a:lstStyle/>
          <a:p>
            <a:pPr algn="ctr"/>
            <a:r>
              <a:rPr lang="tr-TR" altLang="zh-CN" sz="1400" b="1" dirty="0">
                <a:solidFill>
                  <a:srgbClr val="F8F8F8"/>
                </a:solidFill>
                <a:latin typeface="+mj-lt"/>
                <a:ea typeface="微软雅黑" pitchFamily="34" charset="-122"/>
              </a:rPr>
              <a:t>STEP HERE</a:t>
            </a:r>
            <a:endParaRPr lang="zh-CN" altLang="en-US" sz="1400" b="1" dirty="0">
              <a:solidFill>
                <a:srgbClr val="F8F8F8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36" name="右弧形箭头 35"/>
          <p:cNvSpPr/>
          <p:nvPr/>
        </p:nvSpPr>
        <p:spPr>
          <a:xfrm>
            <a:off x="6435667" y="1389622"/>
            <a:ext cx="673760" cy="1408981"/>
          </a:xfrm>
          <a:prstGeom prst="curvedLeftArrow">
            <a:avLst/>
          </a:prstGeom>
          <a:solidFill>
            <a:schemeClr val="accent2"/>
          </a:solidFill>
          <a:ln w="19050">
            <a:noFill/>
          </a:ln>
        </p:spPr>
        <p:txBody>
          <a:bodyPr vert="horz" wrap="square" lIns="55905" tIns="27953" rIns="55905" bIns="27953" numCol="1" anchor="t" anchorCtr="0" compatLnSpc="1">
            <a:prstTxWarp prst="textNoShape">
              <a:avLst/>
            </a:prstTxWarp>
          </a:bodyPr>
          <a:lstStyle/>
          <a:p>
            <a:endParaRPr lang="zh-CN" altLang="en-US" sz="1100" kern="0">
              <a:solidFill>
                <a:schemeClr val="bg2">
                  <a:lumMod val="10000"/>
                </a:schemeClr>
              </a:solidFill>
              <a:latin typeface="+mj-lt"/>
              <a:ea typeface="微软雅黑"/>
            </a:endParaRPr>
          </a:p>
        </p:txBody>
      </p:sp>
      <p:sp>
        <p:nvSpPr>
          <p:cNvPr id="37" name="右弧形箭头 36"/>
          <p:cNvSpPr/>
          <p:nvPr/>
        </p:nvSpPr>
        <p:spPr>
          <a:xfrm>
            <a:off x="6442502" y="2801444"/>
            <a:ext cx="666924" cy="1557403"/>
          </a:xfrm>
          <a:prstGeom prst="curvedLeftArrow">
            <a:avLst/>
          </a:prstGeom>
          <a:solidFill>
            <a:schemeClr val="accent2"/>
          </a:solidFill>
          <a:ln w="19050">
            <a:noFill/>
          </a:ln>
        </p:spPr>
        <p:txBody>
          <a:bodyPr vert="horz" wrap="square" lIns="55905" tIns="27953" rIns="55905" bIns="27953" numCol="1" anchor="t" anchorCtr="0" compatLnSpc="1">
            <a:prstTxWarp prst="textNoShape">
              <a:avLst/>
            </a:prstTxWarp>
          </a:bodyPr>
          <a:lstStyle/>
          <a:p>
            <a:endParaRPr lang="zh-CN" altLang="en-US" sz="1100" kern="0">
              <a:solidFill>
                <a:schemeClr val="bg2">
                  <a:lumMod val="10000"/>
                </a:schemeClr>
              </a:solidFill>
              <a:latin typeface="+mj-lt"/>
              <a:ea typeface="微软雅黑"/>
            </a:endParaRPr>
          </a:p>
        </p:txBody>
      </p:sp>
      <p:sp>
        <p:nvSpPr>
          <p:cNvPr id="38" name="右弧形箭头 37"/>
          <p:cNvSpPr/>
          <p:nvPr/>
        </p:nvSpPr>
        <p:spPr>
          <a:xfrm rot="10800000" flipH="1">
            <a:off x="6243302" y="1696865"/>
            <a:ext cx="770430" cy="2285921"/>
          </a:xfrm>
          <a:prstGeom prst="curvedLeftArrow">
            <a:avLst/>
          </a:prstGeom>
          <a:solidFill>
            <a:schemeClr val="accent1"/>
          </a:solidFill>
          <a:ln w="19050">
            <a:noFill/>
          </a:ln>
        </p:spPr>
        <p:txBody>
          <a:bodyPr vert="horz" wrap="square" lIns="55905" tIns="27953" rIns="55905" bIns="27953" numCol="1" anchor="t" anchorCtr="0" compatLnSpc="1">
            <a:prstTxWarp prst="textNoShape">
              <a:avLst/>
            </a:prstTxWarp>
          </a:bodyPr>
          <a:lstStyle/>
          <a:p>
            <a:endParaRPr lang="zh-CN" altLang="en-US" sz="1100" kern="0">
              <a:solidFill>
                <a:schemeClr val="bg2">
                  <a:lumMod val="10000"/>
                </a:schemeClr>
              </a:solidFill>
              <a:latin typeface="+mj-lt"/>
              <a:ea typeface="微软雅黑"/>
            </a:endParaRPr>
          </a:p>
        </p:txBody>
      </p:sp>
      <p:sp>
        <p:nvSpPr>
          <p:cNvPr id="39" name="TextBox 31"/>
          <p:cNvSpPr txBox="1"/>
          <p:nvPr/>
        </p:nvSpPr>
        <p:spPr>
          <a:xfrm>
            <a:off x="7064536" y="2724738"/>
            <a:ext cx="828020" cy="232000"/>
          </a:xfrm>
          <a:prstGeom prst="rect">
            <a:avLst/>
          </a:prstGeom>
          <a:noFill/>
        </p:spPr>
        <p:txBody>
          <a:bodyPr wrap="square" lIns="62118" tIns="31058" rIns="62118" bIns="31058" rtlCol="0">
            <a:spAutoFit/>
          </a:bodyPr>
          <a:lstStyle/>
          <a:p>
            <a:pPr algn="ctr"/>
            <a:r>
              <a:rPr lang="tr-TR" altLang="zh-CN" sz="1100" b="1" dirty="0">
                <a:solidFill>
                  <a:schemeClr val="accent1"/>
                </a:solidFill>
                <a:latin typeface="+mj-lt"/>
                <a:ea typeface="微软雅黑"/>
              </a:rPr>
              <a:t>STEP HERE</a:t>
            </a:r>
            <a:endParaRPr lang="zh-CN" altLang="en-US" sz="1100" b="1" dirty="0">
              <a:solidFill>
                <a:schemeClr val="accent1"/>
              </a:solidFill>
              <a:latin typeface="+mj-lt"/>
              <a:ea typeface="微软雅黑"/>
            </a:endParaRPr>
          </a:p>
        </p:txBody>
      </p:sp>
      <p:sp>
        <p:nvSpPr>
          <p:cNvPr id="40" name="TextBox 31"/>
          <p:cNvSpPr txBox="1"/>
          <p:nvPr/>
        </p:nvSpPr>
        <p:spPr>
          <a:xfrm>
            <a:off x="7200364" y="3471893"/>
            <a:ext cx="828020" cy="232000"/>
          </a:xfrm>
          <a:prstGeom prst="rect">
            <a:avLst/>
          </a:prstGeom>
          <a:noFill/>
        </p:spPr>
        <p:txBody>
          <a:bodyPr wrap="square" lIns="62118" tIns="31058" rIns="62118" bIns="31058" rtlCol="0">
            <a:spAutoFit/>
          </a:bodyPr>
          <a:lstStyle/>
          <a:p>
            <a:pPr algn="ctr"/>
            <a:r>
              <a:rPr lang="tr-TR" altLang="zh-CN" sz="1100" b="1" dirty="0">
                <a:solidFill>
                  <a:schemeClr val="accent1"/>
                </a:solidFill>
                <a:latin typeface="+mj-lt"/>
                <a:ea typeface="微软雅黑"/>
              </a:rPr>
              <a:t>STEP HERE</a:t>
            </a:r>
            <a:endParaRPr lang="zh-CN" altLang="en-US" sz="1100" b="1" dirty="0">
              <a:solidFill>
                <a:schemeClr val="accent1"/>
              </a:solidFill>
              <a:latin typeface="+mj-lt"/>
              <a:ea typeface="微软雅黑"/>
            </a:endParaRPr>
          </a:p>
        </p:txBody>
      </p:sp>
      <p:sp>
        <p:nvSpPr>
          <p:cNvPr id="41" name="TextBox 31"/>
          <p:cNvSpPr txBox="1"/>
          <p:nvPr/>
        </p:nvSpPr>
        <p:spPr>
          <a:xfrm>
            <a:off x="7200364" y="1958569"/>
            <a:ext cx="828020" cy="232000"/>
          </a:xfrm>
          <a:prstGeom prst="rect">
            <a:avLst/>
          </a:prstGeom>
          <a:noFill/>
        </p:spPr>
        <p:txBody>
          <a:bodyPr wrap="square" lIns="62118" tIns="31058" rIns="62118" bIns="31058" rtlCol="0">
            <a:spAutoFit/>
          </a:bodyPr>
          <a:lstStyle/>
          <a:p>
            <a:pPr algn="ctr"/>
            <a:r>
              <a:rPr lang="tr-TR" altLang="zh-CN" sz="1100" b="1" dirty="0">
                <a:solidFill>
                  <a:schemeClr val="accent1"/>
                </a:solidFill>
                <a:latin typeface="+mj-lt"/>
                <a:ea typeface="微软雅黑"/>
              </a:rPr>
              <a:t>STEP HERE</a:t>
            </a:r>
            <a:endParaRPr lang="zh-CN" altLang="en-US" sz="1100" b="1" dirty="0">
              <a:solidFill>
                <a:schemeClr val="accent1"/>
              </a:solidFill>
              <a:latin typeface="+mj-lt"/>
              <a:ea typeface="微软雅黑"/>
            </a:endParaRPr>
          </a:p>
        </p:txBody>
      </p:sp>
      <p:sp>
        <p:nvSpPr>
          <p:cNvPr id="42" name="圆角矩形 41"/>
          <p:cNvSpPr/>
          <p:nvPr/>
        </p:nvSpPr>
        <p:spPr bwMode="auto">
          <a:xfrm>
            <a:off x="3102216" y="2413043"/>
            <a:ext cx="3049152" cy="875738"/>
          </a:xfrm>
          <a:prstGeom prst="roundRect">
            <a:avLst>
              <a:gd name="adj" fmla="val 9992"/>
            </a:avLst>
          </a:prstGeom>
          <a:solidFill>
            <a:schemeClr val="bg1">
              <a:lumMod val="95000"/>
            </a:schemeClr>
          </a:solidFill>
          <a:ln w="3175" cap="flat" cmpd="sng">
            <a:solidFill>
              <a:schemeClr val="bg1">
                <a:lumMod val="50000"/>
              </a:schemeClr>
            </a:solidFill>
            <a:bevel/>
            <a:headEnd/>
            <a:tailEnd/>
          </a:ln>
        </p:spPr>
        <p:txBody>
          <a:bodyPr lIns="62118" tIns="31058" rIns="62118" bIns="31058" anchor="ctr"/>
          <a:lstStyle/>
          <a:p>
            <a:pPr lvl="2"/>
            <a:endParaRPr lang="zh-CN" altLang="en-US" sz="10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3" name="圆角矩形 42"/>
          <p:cNvSpPr/>
          <p:nvPr/>
        </p:nvSpPr>
        <p:spPr bwMode="auto">
          <a:xfrm>
            <a:off x="3102216" y="3640228"/>
            <a:ext cx="3049152" cy="875738"/>
          </a:xfrm>
          <a:prstGeom prst="roundRect">
            <a:avLst>
              <a:gd name="adj" fmla="val 9992"/>
            </a:avLst>
          </a:prstGeom>
          <a:solidFill>
            <a:schemeClr val="bg1">
              <a:lumMod val="95000"/>
            </a:schemeClr>
          </a:solidFill>
          <a:ln w="3175" cap="flat" cmpd="sng">
            <a:solidFill>
              <a:schemeClr val="bg1">
                <a:lumMod val="50000"/>
              </a:schemeClr>
            </a:solidFill>
            <a:bevel/>
            <a:headEnd/>
            <a:tailEnd/>
          </a:ln>
        </p:spPr>
        <p:txBody>
          <a:bodyPr lIns="62118" tIns="31058" rIns="62118" bIns="31058" anchor="ctr"/>
          <a:lstStyle/>
          <a:p>
            <a:pPr lvl="2"/>
            <a:endParaRPr lang="zh-CN" altLang="en-US" sz="1000" dirty="0">
              <a:solidFill>
                <a:schemeClr val="accent2">
                  <a:lumMod val="75000"/>
                </a:schemeClr>
              </a:solidFill>
              <a:latin typeface="+mj-lt"/>
              <a:ea typeface="宋体" pitchFamily="2" charset="-122"/>
            </a:endParaRPr>
          </a:p>
        </p:txBody>
      </p:sp>
      <p:sp>
        <p:nvSpPr>
          <p:cNvPr id="44" name="圆角矩形 43"/>
          <p:cNvSpPr/>
          <p:nvPr/>
        </p:nvSpPr>
        <p:spPr bwMode="auto">
          <a:xfrm>
            <a:off x="3102216" y="1197914"/>
            <a:ext cx="3049152" cy="875738"/>
          </a:xfrm>
          <a:prstGeom prst="roundRect">
            <a:avLst>
              <a:gd name="adj" fmla="val 9992"/>
            </a:avLst>
          </a:prstGeom>
          <a:solidFill>
            <a:schemeClr val="bg1">
              <a:lumMod val="95000"/>
            </a:schemeClr>
          </a:solidFill>
          <a:ln w="3175" cap="flat" cmpd="sng">
            <a:solidFill>
              <a:schemeClr val="bg1">
                <a:lumMod val="50000"/>
              </a:schemeClr>
            </a:solidFill>
            <a:bevel/>
            <a:headEnd/>
            <a:tailEnd/>
          </a:ln>
        </p:spPr>
        <p:txBody>
          <a:bodyPr lIns="62118" tIns="31058" rIns="62118" bIns="31058" anchor="ctr"/>
          <a:lstStyle/>
          <a:p>
            <a:pPr lvl="2"/>
            <a:endParaRPr lang="zh-CN" altLang="en-US" sz="1000" dirty="0">
              <a:solidFill>
                <a:schemeClr val="accent2">
                  <a:lumMod val="75000"/>
                </a:schemeClr>
              </a:solidFill>
              <a:latin typeface="+mj-lt"/>
              <a:ea typeface="宋体" pitchFamily="2" charset="-122"/>
            </a:endParaRPr>
          </a:p>
        </p:txBody>
      </p:sp>
      <p:sp>
        <p:nvSpPr>
          <p:cNvPr id="45" name="TextBox 32"/>
          <p:cNvSpPr txBox="1">
            <a:spLocks noChangeArrowheads="1"/>
          </p:cNvSpPr>
          <p:nvPr/>
        </p:nvSpPr>
        <p:spPr bwMode="auto">
          <a:xfrm>
            <a:off x="3293873" y="3859782"/>
            <a:ext cx="2657989" cy="471122"/>
          </a:xfrm>
          <a:prstGeom prst="rect">
            <a:avLst/>
          </a:prstGeom>
          <a:noFill/>
          <a:ln w="3175" cap="flat" cmpd="sng">
            <a:noFill/>
            <a:bevel/>
            <a:headEnd/>
            <a:tailEnd/>
          </a:ln>
        </p:spPr>
        <p:txBody>
          <a:bodyPr lIns="62118" tIns="31058" rIns="62118" bIns="31058" anchor="ctr"/>
          <a:lstStyle>
            <a:defPPr>
              <a:defRPr lang="zh-CN"/>
            </a:defPPr>
            <a:lvl1pPr algn="ctr">
              <a:defRPr>
                <a:solidFill>
                  <a:srgbClr val="FFFFFF"/>
                </a:solidFill>
                <a:ea typeface="微软雅黑" pitchFamily="34" charset="-122"/>
              </a:defRPr>
            </a:lvl1pPr>
          </a:lstStyle>
          <a:p>
            <a:pPr algn="l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Go ahead and replace it with your own text. Go ahead and replace it with your own text.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6" name="TextBox 32"/>
          <p:cNvSpPr txBox="1">
            <a:spLocks noChangeArrowheads="1"/>
          </p:cNvSpPr>
          <p:nvPr/>
        </p:nvSpPr>
        <p:spPr bwMode="auto">
          <a:xfrm>
            <a:off x="3282250" y="2567155"/>
            <a:ext cx="2657989" cy="471122"/>
          </a:xfrm>
          <a:prstGeom prst="rect">
            <a:avLst/>
          </a:prstGeom>
          <a:noFill/>
          <a:ln w="3175" cap="flat" cmpd="sng">
            <a:noFill/>
            <a:bevel/>
            <a:headEnd/>
            <a:tailEnd/>
          </a:ln>
        </p:spPr>
        <p:txBody>
          <a:bodyPr lIns="62118" tIns="31058" rIns="62118" bIns="31058" anchor="ctr"/>
          <a:lstStyle>
            <a:defPPr>
              <a:defRPr lang="zh-CN"/>
            </a:defPPr>
            <a:lvl1pPr algn="ctr">
              <a:defRPr>
                <a:solidFill>
                  <a:srgbClr val="FFFFFF"/>
                </a:solidFill>
                <a:ea typeface="微软雅黑" pitchFamily="34" charset="-122"/>
              </a:defRPr>
            </a:lvl1pPr>
          </a:lstStyle>
          <a:p>
            <a:pPr algn="l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Go ahead and replace it with your own text. Go ahead and replace it with your own text.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7" name="TextBox 32"/>
          <p:cNvSpPr txBox="1">
            <a:spLocks noChangeArrowheads="1"/>
          </p:cNvSpPr>
          <p:nvPr/>
        </p:nvSpPr>
        <p:spPr bwMode="auto">
          <a:xfrm>
            <a:off x="3286197" y="1393735"/>
            <a:ext cx="2657989" cy="471122"/>
          </a:xfrm>
          <a:prstGeom prst="rect">
            <a:avLst/>
          </a:prstGeom>
          <a:noFill/>
          <a:ln w="3175" cap="flat" cmpd="sng">
            <a:noFill/>
            <a:bevel/>
            <a:headEnd/>
            <a:tailEnd/>
          </a:ln>
        </p:spPr>
        <p:txBody>
          <a:bodyPr lIns="62118" tIns="31058" rIns="62118" bIns="31058" anchor="ctr"/>
          <a:lstStyle>
            <a:defPPr>
              <a:defRPr lang="zh-CN"/>
            </a:defPPr>
            <a:lvl1pPr algn="ctr">
              <a:defRPr>
                <a:solidFill>
                  <a:srgbClr val="FFFFFF"/>
                </a:solidFill>
                <a:ea typeface="微软雅黑" pitchFamily="34" charset="-122"/>
              </a:defRPr>
            </a:lvl1pPr>
          </a:lstStyle>
          <a:p>
            <a:pPr algn="l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Go ahead and replace it with your own text. Go ahead and replace it with your own text.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5782" y="205624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accent1"/>
                </a:solidFill>
                <a:latin typeface="+mj-lt"/>
                <a:ea typeface="微软雅黑" pitchFamily="34" charset="-122"/>
              </a:rPr>
              <a:t>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682019" y="195037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accent2"/>
                </a:solidFill>
                <a:latin typeface="+mj-lt"/>
                <a:ea typeface="微软雅黑" panose="020B0503020204020204" pitchFamily="34" charset="-122"/>
              </a:rPr>
              <a:t> </a:t>
            </a:r>
            <a:endParaRPr lang="zh-CN" altLang="en-US" sz="2400" dirty="0">
              <a:solidFill>
                <a:schemeClr val="accent2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42019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3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300"/>
                            </p:stCondLst>
                            <p:childTnLst>
                              <p:par>
                                <p:cTn id="3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6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1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600"/>
                            </p:stCondLst>
                            <p:childTnLst>
                              <p:par>
                                <p:cTn id="6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9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4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900"/>
                            </p:stCondLst>
                            <p:childTnLst>
                              <p:par>
                                <p:cTn id="8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400"/>
                            </p:stCondLst>
                            <p:childTnLst>
                              <p:par>
                                <p:cTn id="8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900"/>
                            </p:stCondLst>
                            <p:childTnLst>
                              <p:par>
                                <p:cTn id="9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400"/>
                            </p:stCondLst>
                            <p:childTnLst>
                              <p:par>
                                <p:cTn id="9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900"/>
                            </p:stCondLst>
                            <p:childTnLst>
                              <p:par>
                                <p:cTn id="10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/>
      <p:bldP spid="28" grpId="0" animBg="1"/>
      <p:bldP spid="29" grpId="0"/>
      <p:bldP spid="30" grpId="0" animBg="1"/>
      <p:bldP spid="31" grpId="0"/>
      <p:bldP spid="32" grpId="0" animBg="1"/>
      <p:bldP spid="33" grpId="0" animBg="1"/>
      <p:bldP spid="35" grpId="0" animBg="1"/>
      <p:bldP spid="36" grpId="0" animBg="1"/>
      <p:bldP spid="37" grpId="0" animBg="1"/>
      <p:bldP spid="38" grpId="0" animBg="1"/>
      <p:bldP spid="39" grpId="0"/>
      <p:bldP spid="40" grpId="0"/>
      <p:bldP spid="41" grpId="0"/>
      <p:bldP spid="42" grpId="0" animBg="1"/>
      <p:bldP spid="43" grpId="0" animBg="1"/>
      <p:bldP spid="44" grpId="0" animBg="1"/>
      <p:bldP spid="45" grpId="0"/>
      <p:bldP spid="46" grpId="0"/>
      <p:bldP spid="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圆角矩形 56"/>
          <p:cNvSpPr/>
          <p:nvPr/>
        </p:nvSpPr>
        <p:spPr bwMode="auto">
          <a:xfrm>
            <a:off x="1946793" y="1349075"/>
            <a:ext cx="2065737" cy="48523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58" name="文本框 12"/>
          <p:cNvSpPr txBox="1"/>
          <p:nvPr/>
        </p:nvSpPr>
        <p:spPr bwMode="auto">
          <a:xfrm>
            <a:off x="2329979" y="1415479"/>
            <a:ext cx="1084196" cy="276963"/>
          </a:xfrm>
          <a:prstGeom prst="rect">
            <a:avLst/>
          </a:prstGeom>
          <a:noFill/>
          <a:ln>
            <a:noFill/>
          </a:ln>
        </p:spPr>
        <p:txBody>
          <a:bodyPr wrap="none" lIns="68543" tIns="34272" rIns="68543" bIns="34272">
            <a:spAutoFit/>
          </a:bodyPr>
          <a:lstStyle/>
          <a:p>
            <a:pPr>
              <a:defRPr/>
            </a:pPr>
            <a:r>
              <a:rPr lang="tr-TR" altLang="zh-CN" b="1" kern="0" dirty="0">
                <a:solidFill>
                  <a:prstClr val="white"/>
                </a:solidFill>
                <a:latin typeface="+mj-lt"/>
                <a:ea typeface="微软雅黑" panose="020B0503020204020204" pitchFamily="34" charset="-122"/>
              </a:rPr>
              <a:t>STAGE HERE</a:t>
            </a:r>
            <a:endParaRPr lang="en-US" altLang="zh-CN" b="1" kern="0" dirty="0">
              <a:solidFill>
                <a:prstClr val="white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59" name="Freeform 12"/>
          <p:cNvSpPr>
            <a:spLocks noEditPoints="1"/>
          </p:cNvSpPr>
          <p:nvPr/>
        </p:nvSpPr>
        <p:spPr bwMode="auto">
          <a:xfrm>
            <a:off x="1357352" y="1349075"/>
            <a:ext cx="419960" cy="421796"/>
          </a:xfrm>
          <a:custGeom>
            <a:avLst/>
            <a:gdLst>
              <a:gd name="T0" fmla="*/ 2147483646 w 85"/>
              <a:gd name="T1" fmla="*/ 2147483646 h 85"/>
              <a:gd name="T2" fmla="*/ 2147483646 w 85"/>
              <a:gd name="T3" fmla="*/ 2147483646 h 85"/>
              <a:gd name="T4" fmla="*/ 2147483646 w 85"/>
              <a:gd name="T5" fmla="*/ 2147483646 h 85"/>
              <a:gd name="T6" fmla="*/ 2147483646 w 85"/>
              <a:gd name="T7" fmla="*/ 2147483646 h 85"/>
              <a:gd name="T8" fmla="*/ 2147483646 w 85"/>
              <a:gd name="T9" fmla="*/ 2147483646 h 85"/>
              <a:gd name="T10" fmla="*/ 2147483646 w 85"/>
              <a:gd name="T11" fmla="*/ 2147483646 h 85"/>
              <a:gd name="T12" fmla="*/ 2147483646 w 85"/>
              <a:gd name="T13" fmla="*/ 2147483646 h 85"/>
              <a:gd name="T14" fmla="*/ 2147483646 w 85"/>
              <a:gd name="T15" fmla="*/ 2147483646 h 85"/>
              <a:gd name="T16" fmla="*/ 2147483646 w 85"/>
              <a:gd name="T17" fmla="*/ 2147483646 h 85"/>
              <a:gd name="T18" fmla="*/ 2147483646 w 85"/>
              <a:gd name="T19" fmla="*/ 2147483646 h 85"/>
              <a:gd name="T20" fmla="*/ 2147483646 w 85"/>
              <a:gd name="T21" fmla="*/ 2147483646 h 85"/>
              <a:gd name="T22" fmla="*/ 2147483646 w 85"/>
              <a:gd name="T23" fmla="*/ 2147483646 h 85"/>
              <a:gd name="T24" fmla="*/ 2147483646 w 85"/>
              <a:gd name="T25" fmla="*/ 2147483646 h 85"/>
              <a:gd name="T26" fmla="*/ 2147483646 w 85"/>
              <a:gd name="T27" fmla="*/ 2147483646 h 85"/>
              <a:gd name="T28" fmla="*/ 2147483646 w 85"/>
              <a:gd name="T29" fmla="*/ 2147483646 h 85"/>
              <a:gd name="T30" fmla="*/ 2147483646 w 85"/>
              <a:gd name="T31" fmla="*/ 2147483646 h 85"/>
              <a:gd name="T32" fmla="*/ 2147483646 w 85"/>
              <a:gd name="T33" fmla="*/ 2147483646 h 85"/>
              <a:gd name="T34" fmla="*/ 2147483646 w 85"/>
              <a:gd name="T35" fmla="*/ 2147483646 h 85"/>
              <a:gd name="T36" fmla="*/ 2147483646 w 85"/>
              <a:gd name="T37" fmla="*/ 2147483646 h 85"/>
              <a:gd name="T38" fmla="*/ 2147483646 w 85"/>
              <a:gd name="T39" fmla="*/ 2147483646 h 85"/>
              <a:gd name="T40" fmla="*/ 2147483646 w 85"/>
              <a:gd name="T41" fmla="*/ 2147483646 h 85"/>
              <a:gd name="T42" fmla="*/ 2147483646 w 85"/>
              <a:gd name="T43" fmla="*/ 2147483646 h 85"/>
              <a:gd name="T44" fmla="*/ 2147483646 w 85"/>
              <a:gd name="T45" fmla="*/ 2147483646 h 85"/>
              <a:gd name="T46" fmla="*/ 2147483646 w 85"/>
              <a:gd name="T47" fmla="*/ 0 h 85"/>
              <a:gd name="T48" fmla="*/ 2147483646 w 85"/>
              <a:gd name="T49" fmla="*/ 0 h 85"/>
              <a:gd name="T50" fmla="*/ 2147483646 w 85"/>
              <a:gd name="T51" fmla="*/ 2147483646 h 85"/>
              <a:gd name="T52" fmla="*/ 2147483646 w 85"/>
              <a:gd name="T53" fmla="*/ 2147483646 h 85"/>
              <a:gd name="T54" fmla="*/ 2147483646 w 85"/>
              <a:gd name="T55" fmla="*/ 2147483646 h 85"/>
              <a:gd name="T56" fmla="*/ 2147483646 w 85"/>
              <a:gd name="T57" fmla="*/ 2147483646 h 85"/>
              <a:gd name="T58" fmla="*/ 2147483646 w 85"/>
              <a:gd name="T59" fmla="*/ 2147483646 h 85"/>
              <a:gd name="T60" fmla="*/ 2147483646 w 85"/>
              <a:gd name="T61" fmla="*/ 2147483646 h 85"/>
              <a:gd name="T62" fmla="*/ 2147483646 w 85"/>
              <a:gd name="T63" fmla="*/ 2147483646 h 85"/>
              <a:gd name="T64" fmla="*/ 2147483646 w 85"/>
              <a:gd name="T65" fmla="*/ 2147483646 h 85"/>
              <a:gd name="T66" fmla="*/ 2147483646 w 85"/>
              <a:gd name="T67" fmla="*/ 0 h 85"/>
              <a:gd name="T68" fmla="*/ 0 w 85"/>
              <a:gd name="T69" fmla="*/ 2147483646 h 85"/>
              <a:gd name="T70" fmla="*/ 0 w 85"/>
              <a:gd name="T71" fmla="*/ 2147483646 h 85"/>
              <a:gd name="T72" fmla="*/ 2147483646 w 85"/>
              <a:gd name="T73" fmla="*/ 2147483646 h 85"/>
              <a:gd name="T74" fmla="*/ 2147483646 w 85"/>
              <a:gd name="T75" fmla="*/ 2147483646 h 85"/>
              <a:gd name="T76" fmla="*/ 0 w 85"/>
              <a:gd name="T77" fmla="*/ 2147483646 h 85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85" h="85">
                <a:moveTo>
                  <a:pt x="80" y="53"/>
                </a:moveTo>
                <a:cubicBezTo>
                  <a:pt x="80" y="80"/>
                  <a:pt x="80" y="80"/>
                  <a:pt x="80" y="80"/>
                </a:cubicBezTo>
                <a:cubicBezTo>
                  <a:pt x="80" y="83"/>
                  <a:pt x="78" y="85"/>
                  <a:pt x="74" y="85"/>
                </a:cubicBezTo>
                <a:cubicBezTo>
                  <a:pt x="10" y="85"/>
                  <a:pt x="10" y="85"/>
                  <a:pt x="10" y="85"/>
                </a:cubicBezTo>
                <a:cubicBezTo>
                  <a:pt x="7" y="85"/>
                  <a:pt x="5" y="83"/>
                  <a:pt x="5" y="80"/>
                </a:cubicBezTo>
                <a:cubicBezTo>
                  <a:pt x="5" y="53"/>
                  <a:pt x="5" y="53"/>
                  <a:pt x="5" y="53"/>
                </a:cubicBezTo>
                <a:cubicBezTo>
                  <a:pt x="9" y="54"/>
                  <a:pt x="13" y="55"/>
                  <a:pt x="17" y="56"/>
                </a:cubicBezTo>
                <a:cubicBezTo>
                  <a:pt x="17" y="60"/>
                  <a:pt x="17" y="60"/>
                  <a:pt x="17" y="60"/>
                </a:cubicBezTo>
                <a:cubicBezTo>
                  <a:pt x="20" y="60"/>
                  <a:pt x="20" y="60"/>
                  <a:pt x="20" y="60"/>
                </a:cubicBezTo>
                <a:cubicBezTo>
                  <a:pt x="20" y="68"/>
                  <a:pt x="20" y="68"/>
                  <a:pt x="20" y="68"/>
                </a:cubicBezTo>
                <a:cubicBezTo>
                  <a:pt x="27" y="68"/>
                  <a:pt x="27" y="68"/>
                  <a:pt x="27" y="68"/>
                </a:cubicBezTo>
                <a:cubicBezTo>
                  <a:pt x="27" y="60"/>
                  <a:pt x="27" y="60"/>
                  <a:pt x="27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7"/>
                  <a:pt x="30" y="57"/>
                  <a:pt x="30" y="57"/>
                </a:cubicBezTo>
                <a:cubicBezTo>
                  <a:pt x="38" y="58"/>
                  <a:pt x="46" y="58"/>
                  <a:pt x="54" y="57"/>
                </a:cubicBezTo>
                <a:cubicBezTo>
                  <a:pt x="54" y="60"/>
                  <a:pt x="54" y="60"/>
                  <a:pt x="54" y="60"/>
                </a:cubicBezTo>
                <a:cubicBezTo>
                  <a:pt x="57" y="60"/>
                  <a:pt x="57" y="60"/>
                  <a:pt x="57" y="60"/>
                </a:cubicBezTo>
                <a:cubicBezTo>
                  <a:pt x="57" y="68"/>
                  <a:pt x="57" y="68"/>
                  <a:pt x="57" y="68"/>
                </a:cubicBezTo>
                <a:cubicBezTo>
                  <a:pt x="63" y="68"/>
                  <a:pt x="63" y="68"/>
                  <a:pt x="63" y="68"/>
                </a:cubicBezTo>
                <a:cubicBezTo>
                  <a:pt x="63" y="60"/>
                  <a:pt x="63" y="60"/>
                  <a:pt x="63" y="60"/>
                </a:cubicBezTo>
                <a:cubicBezTo>
                  <a:pt x="66" y="60"/>
                  <a:pt x="66" y="60"/>
                  <a:pt x="66" y="60"/>
                </a:cubicBezTo>
                <a:cubicBezTo>
                  <a:pt x="66" y="56"/>
                  <a:pt x="66" y="56"/>
                  <a:pt x="66" y="56"/>
                </a:cubicBezTo>
                <a:cubicBezTo>
                  <a:pt x="71" y="55"/>
                  <a:pt x="75" y="54"/>
                  <a:pt x="80" y="53"/>
                </a:cubicBezTo>
                <a:close/>
                <a:moveTo>
                  <a:pt x="31" y="0"/>
                </a:moveTo>
                <a:cubicBezTo>
                  <a:pt x="54" y="0"/>
                  <a:pt x="54" y="0"/>
                  <a:pt x="54" y="0"/>
                </a:cubicBezTo>
                <a:cubicBezTo>
                  <a:pt x="58" y="0"/>
                  <a:pt x="61" y="3"/>
                  <a:pt x="61" y="7"/>
                </a:cubicBezTo>
                <a:cubicBezTo>
                  <a:pt x="61" y="16"/>
                  <a:pt x="61" y="16"/>
                  <a:pt x="61" y="16"/>
                </a:cubicBezTo>
                <a:cubicBezTo>
                  <a:pt x="53" y="16"/>
                  <a:pt x="53" y="16"/>
                  <a:pt x="53" y="16"/>
                </a:cubicBezTo>
                <a:cubicBezTo>
                  <a:pt x="53" y="8"/>
                  <a:pt x="53" y="8"/>
                  <a:pt x="53" y="8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16"/>
                  <a:pt x="32" y="16"/>
                  <a:pt x="32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3"/>
                  <a:pt x="27" y="0"/>
                  <a:pt x="31" y="0"/>
                </a:cubicBezTo>
                <a:close/>
                <a:moveTo>
                  <a:pt x="0" y="20"/>
                </a:moveTo>
                <a:cubicBezTo>
                  <a:pt x="0" y="48"/>
                  <a:pt x="0" y="48"/>
                  <a:pt x="0" y="48"/>
                </a:cubicBezTo>
                <a:cubicBezTo>
                  <a:pt x="27" y="55"/>
                  <a:pt x="56" y="55"/>
                  <a:pt x="85" y="48"/>
                </a:cubicBezTo>
                <a:cubicBezTo>
                  <a:pt x="85" y="20"/>
                  <a:pt x="85" y="20"/>
                  <a:pt x="85" y="20"/>
                </a:cubicBezTo>
                <a:lnTo>
                  <a:pt x="0" y="20"/>
                </a:lnTo>
                <a:close/>
              </a:path>
            </a:pathLst>
          </a:custGeom>
          <a:solidFill>
            <a:schemeClr val="accent1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60" name="圆角矩形 59"/>
          <p:cNvSpPr/>
          <p:nvPr/>
        </p:nvSpPr>
        <p:spPr bwMode="auto">
          <a:xfrm>
            <a:off x="1981360" y="2199189"/>
            <a:ext cx="2065452" cy="48386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61" name="Freeform 5"/>
          <p:cNvSpPr>
            <a:spLocks noEditPoints="1"/>
          </p:cNvSpPr>
          <p:nvPr/>
        </p:nvSpPr>
        <p:spPr bwMode="auto">
          <a:xfrm>
            <a:off x="1345353" y="2192669"/>
            <a:ext cx="443959" cy="445801"/>
          </a:xfrm>
          <a:custGeom>
            <a:avLst/>
            <a:gdLst>
              <a:gd name="T0" fmla="*/ 2147483646 w 104"/>
              <a:gd name="T1" fmla="*/ 2147483646 h 104"/>
              <a:gd name="T2" fmla="*/ 2147483646 w 104"/>
              <a:gd name="T3" fmla="*/ 2147483646 h 104"/>
              <a:gd name="T4" fmla="*/ 2147483646 w 104"/>
              <a:gd name="T5" fmla="*/ 2147483646 h 104"/>
              <a:gd name="T6" fmla="*/ 2147483646 w 104"/>
              <a:gd name="T7" fmla="*/ 0 h 104"/>
              <a:gd name="T8" fmla="*/ 0 w 104"/>
              <a:gd name="T9" fmla="*/ 2147483646 h 104"/>
              <a:gd name="T10" fmla="*/ 2147483646 w 104"/>
              <a:gd name="T11" fmla="*/ 2147483646 h 104"/>
              <a:gd name="T12" fmla="*/ 2147483646 w 104"/>
              <a:gd name="T13" fmla="*/ 2147483646 h 104"/>
              <a:gd name="T14" fmla="*/ 2147483646 w 104"/>
              <a:gd name="T15" fmla="*/ 0 h 104"/>
              <a:gd name="T16" fmla="*/ 2147483646 w 104"/>
              <a:gd name="T17" fmla="*/ 2147483646 h 104"/>
              <a:gd name="T18" fmla="*/ 2147483646 w 104"/>
              <a:gd name="T19" fmla="*/ 2147483646 h 104"/>
              <a:gd name="T20" fmla="*/ 2147483646 w 104"/>
              <a:gd name="T21" fmla="*/ 2147483646 h 104"/>
              <a:gd name="T22" fmla="*/ 2147483646 w 104"/>
              <a:gd name="T23" fmla="*/ 2147483646 h 104"/>
              <a:gd name="T24" fmla="*/ 2147483646 w 104"/>
              <a:gd name="T25" fmla="*/ 2147483646 h 104"/>
              <a:gd name="T26" fmla="*/ 2147483646 w 104"/>
              <a:gd name="T27" fmla="*/ 2147483646 h 104"/>
              <a:gd name="T28" fmla="*/ 2147483646 w 104"/>
              <a:gd name="T29" fmla="*/ 2147483646 h 104"/>
              <a:gd name="T30" fmla="*/ 2147483646 w 104"/>
              <a:gd name="T31" fmla="*/ 2147483646 h 104"/>
              <a:gd name="T32" fmla="*/ 2147483646 w 104"/>
              <a:gd name="T33" fmla="*/ 2147483646 h 104"/>
              <a:gd name="T34" fmla="*/ 2147483646 w 104"/>
              <a:gd name="T35" fmla="*/ 2147483646 h 104"/>
              <a:gd name="T36" fmla="*/ 2147483646 w 104"/>
              <a:gd name="T37" fmla="*/ 2147483646 h 104"/>
              <a:gd name="T38" fmla="*/ 2147483646 w 104"/>
              <a:gd name="T39" fmla="*/ 2147483646 h 104"/>
              <a:gd name="T40" fmla="*/ 2147483646 w 104"/>
              <a:gd name="T41" fmla="*/ 2147483646 h 104"/>
              <a:gd name="T42" fmla="*/ 2147483646 w 104"/>
              <a:gd name="T43" fmla="*/ 2147483646 h 104"/>
              <a:gd name="T44" fmla="*/ 2147483646 w 104"/>
              <a:gd name="T45" fmla="*/ 2147483646 h 104"/>
              <a:gd name="T46" fmla="*/ 2147483646 w 104"/>
              <a:gd name="T47" fmla="*/ 2147483646 h 104"/>
              <a:gd name="T48" fmla="*/ 2147483646 w 104"/>
              <a:gd name="T49" fmla="*/ 2147483646 h 104"/>
              <a:gd name="T50" fmla="*/ 2147483646 w 104"/>
              <a:gd name="T51" fmla="*/ 2147483646 h 104"/>
              <a:gd name="T52" fmla="*/ 2147483646 w 104"/>
              <a:gd name="T53" fmla="*/ 2147483646 h 104"/>
              <a:gd name="T54" fmla="*/ 2147483646 w 104"/>
              <a:gd name="T55" fmla="*/ 2147483646 h 104"/>
              <a:gd name="T56" fmla="*/ 2147483646 w 104"/>
              <a:gd name="T57" fmla="*/ 2147483646 h 104"/>
              <a:gd name="T58" fmla="*/ 2147483646 w 104"/>
              <a:gd name="T59" fmla="*/ 2147483646 h 104"/>
              <a:gd name="T60" fmla="*/ 2147483646 w 104"/>
              <a:gd name="T61" fmla="*/ 2147483646 h 104"/>
              <a:gd name="T62" fmla="*/ 2147483646 w 104"/>
              <a:gd name="T63" fmla="*/ 2147483646 h 104"/>
              <a:gd name="T64" fmla="*/ 2147483646 w 104"/>
              <a:gd name="T65" fmla="*/ 2147483646 h 104"/>
              <a:gd name="T66" fmla="*/ 2147483646 w 104"/>
              <a:gd name="T67" fmla="*/ 2147483646 h 104"/>
              <a:gd name="T68" fmla="*/ 2147483646 w 104"/>
              <a:gd name="T69" fmla="*/ 2147483646 h 104"/>
              <a:gd name="T70" fmla="*/ 2147483646 w 104"/>
              <a:gd name="T71" fmla="*/ 2147483646 h 104"/>
              <a:gd name="T72" fmla="*/ 2147483646 w 104"/>
              <a:gd name="T73" fmla="*/ 2147483646 h 104"/>
              <a:gd name="T74" fmla="*/ 2147483646 w 104"/>
              <a:gd name="T75" fmla="*/ 2147483646 h 10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04" h="104">
                <a:moveTo>
                  <a:pt x="45" y="50"/>
                </a:moveTo>
                <a:cubicBezTo>
                  <a:pt x="43" y="27"/>
                  <a:pt x="43" y="27"/>
                  <a:pt x="43" y="27"/>
                </a:cubicBezTo>
                <a:cubicBezTo>
                  <a:pt x="55" y="46"/>
                  <a:pt x="55" y="46"/>
                  <a:pt x="55" y="46"/>
                </a:cubicBezTo>
                <a:cubicBezTo>
                  <a:pt x="60" y="47"/>
                  <a:pt x="63" y="51"/>
                  <a:pt x="63" y="56"/>
                </a:cubicBezTo>
                <a:cubicBezTo>
                  <a:pt x="63" y="62"/>
                  <a:pt x="59" y="67"/>
                  <a:pt x="53" y="67"/>
                </a:cubicBezTo>
                <a:cubicBezTo>
                  <a:pt x="48" y="67"/>
                  <a:pt x="43" y="62"/>
                  <a:pt x="43" y="56"/>
                </a:cubicBezTo>
                <a:cubicBezTo>
                  <a:pt x="43" y="54"/>
                  <a:pt x="44" y="52"/>
                  <a:pt x="45" y="50"/>
                </a:cubicBezTo>
                <a:close/>
                <a:moveTo>
                  <a:pt x="52" y="0"/>
                </a:moveTo>
                <a:cubicBezTo>
                  <a:pt x="38" y="0"/>
                  <a:pt x="25" y="6"/>
                  <a:pt x="15" y="15"/>
                </a:cubicBezTo>
                <a:cubicBezTo>
                  <a:pt x="6" y="25"/>
                  <a:pt x="0" y="38"/>
                  <a:pt x="0" y="52"/>
                </a:cubicBezTo>
                <a:cubicBezTo>
                  <a:pt x="0" y="66"/>
                  <a:pt x="6" y="79"/>
                  <a:pt x="15" y="89"/>
                </a:cubicBezTo>
                <a:cubicBezTo>
                  <a:pt x="25" y="98"/>
                  <a:pt x="38" y="104"/>
                  <a:pt x="52" y="104"/>
                </a:cubicBezTo>
                <a:cubicBezTo>
                  <a:pt x="67" y="104"/>
                  <a:pt x="80" y="98"/>
                  <a:pt x="89" y="89"/>
                </a:cubicBezTo>
                <a:cubicBezTo>
                  <a:pt x="98" y="79"/>
                  <a:pt x="104" y="66"/>
                  <a:pt x="104" y="52"/>
                </a:cubicBezTo>
                <a:cubicBezTo>
                  <a:pt x="104" y="38"/>
                  <a:pt x="98" y="25"/>
                  <a:pt x="89" y="15"/>
                </a:cubicBezTo>
                <a:cubicBezTo>
                  <a:pt x="80" y="6"/>
                  <a:pt x="67" y="0"/>
                  <a:pt x="52" y="0"/>
                </a:cubicBezTo>
                <a:close/>
                <a:moveTo>
                  <a:pt x="83" y="22"/>
                </a:moveTo>
                <a:cubicBezTo>
                  <a:pt x="75" y="14"/>
                  <a:pt x="64" y="9"/>
                  <a:pt x="52" y="9"/>
                </a:cubicBezTo>
                <a:cubicBezTo>
                  <a:pt x="40" y="9"/>
                  <a:pt x="30" y="14"/>
                  <a:pt x="22" y="22"/>
                </a:cubicBezTo>
                <a:cubicBezTo>
                  <a:pt x="14" y="30"/>
                  <a:pt x="9" y="40"/>
                  <a:pt x="9" y="52"/>
                </a:cubicBezTo>
                <a:cubicBezTo>
                  <a:pt x="9" y="64"/>
                  <a:pt x="14" y="75"/>
                  <a:pt x="22" y="82"/>
                </a:cubicBezTo>
                <a:cubicBezTo>
                  <a:pt x="30" y="90"/>
                  <a:pt x="40" y="95"/>
                  <a:pt x="52" y="95"/>
                </a:cubicBezTo>
                <a:cubicBezTo>
                  <a:pt x="64" y="95"/>
                  <a:pt x="75" y="90"/>
                  <a:pt x="83" y="82"/>
                </a:cubicBezTo>
                <a:cubicBezTo>
                  <a:pt x="90" y="75"/>
                  <a:pt x="95" y="64"/>
                  <a:pt x="95" y="52"/>
                </a:cubicBezTo>
                <a:cubicBezTo>
                  <a:pt x="95" y="40"/>
                  <a:pt x="90" y="30"/>
                  <a:pt x="83" y="22"/>
                </a:cubicBezTo>
                <a:close/>
                <a:moveTo>
                  <a:pt x="24" y="64"/>
                </a:moveTo>
                <a:cubicBezTo>
                  <a:pt x="23" y="62"/>
                  <a:pt x="22" y="58"/>
                  <a:pt x="22" y="55"/>
                </a:cubicBezTo>
                <a:cubicBezTo>
                  <a:pt x="28" y="55"/>
                  <a:pt x="28" y="55"/>
                  <a:pt x="28" y="55"/>
                </a:cubicBezTo>
                <a:cubicBezTo>
                  <a:pt x="28" y="49"/>
                  <a:pt x="28" y="49"/>
                  <a:pt x="28" y="49"/>
                </a:cubicBezTo>
                <a:cubicBezTo>
                  <a:pt x="22" y="49"/>
                  <a:pt x="22" y="49"/>
                  <a:pt x="22" y="49"/>
                </a:cubicBezTo>
                <a:cubicBezTo>
                  <a:pt x="22" y="46"/>
                  <a:pt x="23" y="43"/>
                  <a:pt x="24" y="40"/>
                </a:cubicBezTo>
                <a:cubicBezTo>
                  <a:pt x="28" y="43"/>
                  <a:pt x="28" y="43"/>
                  <a:pt x="28" y="43"/>
                </a:cubicBezTo>
                <a:cubicBezTo>
                  <a:pt x="32" y="37"/>
                  <a:pt x="32" y="37"/>
                  <a:pt x="32" y="37"/>
                </a:cubicBezTo>
                <a:cubicBezTo>
                  <a:pt x="27" y="34"/>
                  <a:pt x="27" y="34"/>
                  <a:pt x="27" y="34"/>
                </a:cubicBezTo>
                <a:cubicBezTo>
                  <a:pt x="28" y="33"/>
                  <a:pt x="29" y="32"/>
                  <a:pt x="31" y="30"/>
                </a:cubicBezTo>
                <a:cubicBezTo>
                  <a:pt x="31" y="30"/>
                  <a:pt x="32" y="29"/>
                  <a:pt x="33" y="28"/>
                </a:cubicBezTo>
                <a:cubicBezTo>
                  <a:pt x="35" y="32"/>
                  <a:pt x="35" y="32"/>
                  <a:pt x="35" y="32"/>
                </a:cubicBezTo>
                <a:cubicBezTo>
                  <a:pt x="41" y="29"/>
                  <a:pt x="41" y="29"/>
                  <a:pt x="41" y="29"/>
                </a:cubicBezTo>
                <a:cubicBezTo>
                  <a:pt x="39" y="24"/>
                  <a:pt x="39" y="24"/>
                  <a:pt x="39" y="24"/>
                </a:cubicBezTo>
                <a:cubicBezTo>
                  <a:pt x="42" y="23"/>
                  <a:pt x="44" y="22"/>
                  <a:pt x="47" y="22"/>
                </a:cubicBezTo>
                <a:cubicBezTo>
                  <a:pt x="47" y="26"/>
                  <a:pt x="47" y="26"/>
                  <a:pt x="47" y="26"/>
                </a:cubicBezTo>
                <a:cubicBezTo>
                  <a:pt x="54" y="26"/>
                  <a:pt x="54" y="26"/>
                  <a:pt x="54" y="26"/>
                </a:cubicBezTo>
                <a:cubicBezTo>
                  <a:pt x="54" y="21"/>
                  <a:pt x="54" y="21"/>
                  <a:pt x="54" y="21"/>
                </a:cubicBezTo>
                <a:cubicBezTo>
                  <a:pt x="57" y="22"/>
                  <a:pt x="59" y="22"/>
                  <a:pt x="62" y="23"/>
                </a:cubicBezTo>
                <a:cubicBezTo>
                  <a:pt x="60" y="27"/>
                  <a:pt x="60" y="27"/>
                  <a:pt x="60" y="27"/>
                </a:cubicBezTo>
                <a:cubicBezTo>
                  <a:pt x="66" y="30"/>
                  <a:pt x="66" y="30"/>
                  <a:pt x="66" y="30"/>
                </a:cubicBezTo>
                <a:cubicBezTo>
                  <a:pt x="68" y="26"/>
                  <a:pt x="68" y="26"/>
                  <a:pt x="68" y="26"/>
                </a:cubicBezTo>
                <a:cubicBezTo>
                  <a:pt x="70" y="27"/>
                  <a:pt x="72" y="29"/>
                  <a:pt x="74" y="30"/>
                </a:cubicBezTo>
                <a:cubicBezTo>
                  <a:pt x="74" y="31"/>
                  <a:pt x="75" y="31"/>
                  <a:pt x="75" y="32"/>
                </a:cubicBezTo>
                <a:cubicBezTo>
                  <a:pt x="70" y="34"/>
                  <a:pt x="70" y="34"/>
                  <a:pt x="70" y="34"/>
                </a:cubicBezTo>
                <a:cubicBezTo>
                  <a:pt x="74" y="40"/>
                  <a:pt x="74" y="40"/>
                  <a:pt x="74" y="40"/>
                </a:cubicBezTo>
                <a:cubicBezTo>
                  <a:pt x="79" y="37"/>
                  <a:pt x="79" y="37"/>
                  <a:pt x="79" y="37"/>
                </a:cubicBezTo>
                <a:cubicBezTo>
                  <a:pt x="80" y="40"/>
                  <a:pt x="82" y="43"/>
                  <a:pt x="82" y="46"/>
                </a:cubicBezTo>
                <a:cubicBezTo>
                  <a:pt x="76" y="46"/>
                  <a:pt x="76" y="46"/>
                  <a:pt x="76" y="46"/>
                </a:cubicBezTo>
                <a:cubicBezTo>
                  <a:pt x="76" y="52"/>
                  <a:pt x="76" y="52"/>
                  <a:pt x="76" y="52"/>
                </a:cubicBezTo>
                <a:cubicBezTo>
                  <a:pt x="83" y="52"/>
                  <a:pt x="83" y="52"/>
                  <a:pt x="83" y="52"/>
                </a:cubicBezTo>
                <a:cubicBezTo>
                  <a:pt x="83" y="55"/>
                  <a:pt x="82" y="59"/>
                  <a:pt x="81" y="62"/>
                </a:cubicBezTo>
                <a:cubicBezTo>
                  <a:pt x="75" y="58"/>
                  <a:pt x="75" y="58"/>
                  <a:pt x="75" y="58"/>
                </a:cubicBezTo>
                <a:cubicBezTo>
                  <a:pt x="72" y="64"/>
                  <a:pt x="72" y="64"/>
                  <a:pt x="72" y="64"/>
                </a:cubicBezTo>
                <a:cubicBezTo>
                  <a:pt x="78" y="68"/>
                  <a:pt x="78" y="68"/>
                  <a:pt x="78" y="68"/>
                </a:cubicBezTo>
                <a:cubicBezTo>
                  <a:pt x="84" y="71"/>
                  <a:pt x="84" y="71"/>
                  <a:pt x="84" y="71"/>
                </a:cubicBezTo>
                <a:cubicBezTo>
                  <a:pt x="87" y="66"/>
                  <a:pt x="90" y="58"/>
                  <a:pt x="90" y="52"/>
                </a:cubicBezTo>
                <a:cubicBezTo>
                  <a:pt x="90" y="42"/>
                  <a:pt x="85" y="32"/>
                  <a:pt x="79" y="26"/>
                </a:cubicBezTo>
                <a:cubicBezTo>
                  <a:pt x="72" y="19"/>
                  <a:pt x="63" y="15"/>
                  <a:pt x="52" y="15"/>
                </a:cubicBezTo>
                <a:cubicBezTo>
                  <a:pt x="42" y="15"/>
                  <a:pt x="33" y="19"/>
                  <a:pt x="26" y="26"/>
                </a:cubicBezTo>
                <a:cubicBezTo>
                  <a:pt x="19" y="32"/>
                  <a:pt x="15" y="42"/>
                  <a:pt x="15" y="52"/>
                </a:cubicBezTo>
                <a:cubicBezTo>
                  <a:pt x="15" y="60"/>
                  <a:pt x="18" y="68"/>
                  <a:pt x="22" y="74"/>
                </a:cubicBezTo>
                <a:cubicBezTo>
                  <a:pt x="27" y="70"/>
                  <a:pt x="27" y="70"/>
                  <a:pt x="27" y="70"/>
                </a:cubicBezTo>
                <a:cubicBezTo>
                  <a:pt x="27" y="70"/>
                  <a:pt x="27" y="70"/>
                  <a:pt x="27" y="70"/>
                </a:cubicBezTo>
                <a:cubicBezTo>
                  <a:pt x="33" y="67"/>
                  <a:pt x="33" y="67"/>
                  <a:pt x="33" y="67"/>
                </a:cubicBezTo>
                <a:cubicBezTo>
                  <a:pt x="30" y="61"/>
                  <a:pt x="30" y="61"/>
                  <a:pt x="30" y="61"/>
                </a:cubicBezTo>
                <a:cubicBezTo>
                  <a:pt x="24" y="64"/>
                  <a:pt x="24" y="64"/>
                  <a:pt x="24" y="64"/>
                </a:cubicBezTo>
                <a:close/>
                <a:moveTo>
                  <a:pt x="53" y="51"/>
                </a:moveTo>
                <a:cubicBezTo>
                  <a:pt x="50" y="51"/>
                  <a:pt x="48" y="53"/>
                  <a:pt x="48" y="56"/>
                </a:cubicBezTo>
                <a:cubicBezTo>
                  <a:pt x="48" y="59"/>
                  <a:pt x="50" y="61"/>
                  <a:pt x="53" y="61"/>
                </a:cubicBezTo>
                <a:cubicBezTo>
                  <a:pt x="56" y="61"/>
                  <a:pt x="58" y="59"/>
                  <a:pt x="58" y="56"/>
                </a:cubicBezTo>
                <a:cubicBezTo>
                  <a:pt x="58" y="53"/>
                  <a:pt x="56" y="51"/>
                  <a:pt x="53" y="51"/>
                </a:cubicBezTo>
                <a:close/>
              </a:path>
            </a:pathLst>
          </a:custGeom>
          <a:solidFill>
            <a:schemeClr val="accent2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62" name="圆角矩形 61"/>
          <p:cNvSpPr/>
          <p:nvPr/>
        </p:nvSpPr>
        <p:spPr bwMode="auto">
          <a:xfrm>
            <a:off x="1990053" y="3041405"/>
            <a:ext cx="2064594" cy="48352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63" name="Freeform 22"/>
          <p:cNvSpPr>
            <a:spLocks noEditPoints="1"/>
          </p:cNvSpPr>
          <p:nvPr/>
        </p:nvSpPr>
        <p:spPr bwMode="auto">
          <a:xfrm>
            <a:off x="1336047" y="3082556"/>
            <a:ext cx="483383" cy="390933"/>
          </a:xfrm>
          <a:custGeom>
            <a:avLst/>
            <a:gdLst>
              <a:gd name="T0" fmla="*/ 2147483646 w 109"/>
              <a:gd name="T1" fmla="*/ 2147483646 h 88"/>
              <a:gd name="T2" fmla="*/ 2147483646 w 109"/>
              <a:gd name="T3" fmla="*/ 2147483646 h 88"/>
              <a:gd name="T4" fmla="*/ 2147483646 w 109"/>
              <a:gd name="T5" fmla="*/ 2147483646 h 88"/>
              <a:gd name="T6" fmla="*/ 2147483646 w 109"/>
              <a:gd name="T7" fmla="*/ 0 h 88"/>
              <a:gd name="T8" fmla="*/ 2147483646 w 109"/>
              <a:gd name="T9" fmla="*/ 2147483646 h 88"/>
              <a:gd name="T10" fmla="*/ 2147483646 w 109"/>
              <a:gd name="T11" fmla="*/ 2147483646 h 88"/>
              <a:gd name="T12" fmla="*/ 2147483646 w 109"/>
              <a:gd name="T13" fmla="*/ 2147483646 h 88"/>
              <a:gd name="T14" fmla="*/ 2147483646 w 109"/>
              <a:gd name="T15" fmla="*/ 2147483646 h 88"/>
              <a:gd name="T16" fmla="*/ 2147483646 w 109"/>
              <a:gd name="T17" fmla="*/ 2147483646 h 88"/>
              <a:gd name="T18" fmla="*/ 0 w 109"/>
              <a:gd name="T19" fmla="*/ 2147483646 h 88"/>
              <a:gd name="T20" fmla="*/ 2147483646 w 109"/>
              <a:gd name="T21" fmla="*/ 2147483646 h 88"/>
              <a:gd name="T22" fmla="*/ 2147483646 w 109"/>
              <a:gd name="T23" fmla="*/ 2147483646 h 88"/>
              <a:gd name="T24" fmla="*/ 2147483646 w 109"/>
              <a:gd name="T25" fmla="*/ 2147483646 h 88"/>
              <a:gd name="T26" fmla="*/ 2147483646 w 109"/>
              <a:gd name="T27" fmla="*/ 2147483646 h 88"/>
              <a:gd name="T28" fmla="*/ 2147483646 w 109"/>
              <a:gd name="T29" fmla="*/ 2147483646 h 88"/>
              <a:gd name="T30" fmla="*/ 2147483646 w 109"/>
              <a:gd name="T31" fmla="*/ 2147483646 h 88"/>
              <a:gd name="T32" fmla="*/ 2147483646 w 109"/>
              <a:gd name="T33" fmla="*/ 2147483646 h 88"/>
              <a:gd name="T34" fmla="*/ 2147483646 w 109"/>
              <a:gd name="T35" fmla="*/ 2147483646 h 88"/>
              <a:gd name="T36" fmla="*/ 2147483646 w 109"/>
              <a:gd name="T37" fmla="*/ 2147483646 h 88"/>
              <a:gd name="T38" fmla="*/ 2147483646 w 109"/>
              <a:gd name="T39" fmla="*/ 2147483646 h 88"/>
              <a:gd name="T40" fmla="*/ 2147483646 w 109"/>
              <a:gd name="T41" fmla="*/ 2147483646 h 88"/>
              <a:gd name="T42" fmla="*/ 2147483646 w 109"/>
              <a:gd name="T43" fmla="*/ 2147483646 h 88"/>
              <a:gd name="T44" fmla="*/ 2147483646 w 109"/>
              <a:gd name="T45" fmla="*/ 2147483646 h 88"/>
              <a:gd name="T46" fmla="*/ 2147483646 w 109"/>
              <a:gd name="T47" fmla="*/ 2147483646 h 88"/>
              <a:gd name="T48" fmla="*/ 2147483646 w 109"/>
              <a:gd name="T49" fmla="*/ 2147483646 h 88"/>
              <a:gd name="T50" fmla="*/ 2147483646 w 109"/>
              <a:gd name="T51" fmla="*/ 2147483646 h 88"/>
              <a:gd name="T52" fmla="*/ 2147483646 w 109"/>
              <a:gd name="T53" fmla="*/ 2147483646 h 88"/>
              <a:gd name="T54" fmla="*/ 2147483646 w 109"/>
              <a:gd name="T55" fmla="*/ 2147483646 h 88"/>
              <a:gd name="T56" fmla="*/ 2147483646 w 109"/>
              <a:gd name="T57" fmla="*/ 2147483646 h 88"/>
              <a:gd name="T58" fmla="*/ 2147483646 w 109"/>
              <a:gd name="T59" fmla="*/ 2147483646 h 88"/>
              <a:gd name="T60" fmla="*/ 2147483646 w 109"/>
              <a:gd name="T61" fmla="*/ 2147483646 h 88"/>
              <a:gd name="T62" fmla="*/ 2147483646 w 109"/>
              <a:gd name="T63" fmla="*/ 2147483646 h 88"/>
              <a:gd name="T64" fmla="*/ 2147483646 w 109"/>
              <a:gd name="T65" fmla="*/ 2147483646 h 88"/>
              <a:gd name="T66" fmla="*/ 2147483646 w 109"/>
              <a:gd name="T67" fmla="*/ 2147483646 h 8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1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64" name="圆角矩形 63"/>
          <p:cNvSpPr/>
          <p:nvPr/>
        </p:nvSpPr>
        <p:spPr bwMode="auto">
          <a:xfrm>
            <a:off x="1964083" y="3883283"/>
            <a:ext cx="2065591" cy="48532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65" name="Freeform 24"/>
          <p:cNvSpPr>
            <a:spLocks noEditPoints="1"/>
          </p:cNvSpPr>
          <p:nvPr/>
        </p:nvSpPr>
        <p:spPr bwMode="auto">
          <a:xfrm>
            <a:off x="1331640" y="3884998"/>
            <a:ext cx="471385" cy="486952"/>
          </a:xfrm>
          <a:custGeom>
            <a:avLst/>
            <a:gdLst>
              <a:gd name="T0" fmla="*/ 2147483646 w 89"/>
              <a:gd name="T1" fmla="*/ 2147483646 h 92"/>
              <a:gd name="T2" fmla="*/ 2147483646 w 89"/>
              <a:gd name="T3" fmla="*/ 2147483646 h 92"/>
              <a:gd name="T4" fmla="*/ 2147483646 w 89"/>
              <a:gd name="T5" fmla="*/ 2147483646 h 92"/>
              <a:gd name="T6" fmla="*/ 2147483646 w 89"/>
              <a:gd name="T7" fmla="*/ 2147483646 h 92"/>
              <a:gd name="T8" fmla="*/ 2147483646 w 89"/>
              <a:gd name="T9" fmla="*/ 2147483646 h 92"/>
              <a:gd name="T10" fmla="*/ 2147483646 w 89"/>
              <a:gd name="T11" fmla="*/ 2147483646 h 92"/>
              <a:gd name="T12" fmla="*/ 2147483646 w 89"/>
              <a:gd name="T13" fmla="*/ 2147483646 h 92"/>
              <a:gd name="T14" fmla="*/ 2147483646 w 89"/>
              <a:gd name="T15" fmla="*/ 2147483646 h 92"/>
              <a:gd name="T16" fmla="*/ 2147483646 w 89"/>
              <a:gd name="T17" fmla="*/ 2147483646 h 92"/>
              <a:gd name="T18" fmla="*/ 2147483646 w 89"/>
              <a:gd name="T19" fmla="*/ 2147483646 h 92"/>
              <a:gd name="T20" fmla="*/ 2147483646 w 89"/>
              <a:gd name="T21" fmla="*/ 2147483646 h 92"/>
              <a:gd name="T22" fmla="*/ 2147483646 w 89"/>
              <a:gd name="T23" fmla="*/ 2147483646 h 92"/>
              <a:gd name="T24" fmla="*/ 2147483646 w 89"/>
              <a:gd name="T25" fmla="*/ 2147483646 h 92"/>
              <a:gd name="T26" fmla="*/ 2147483646 w 89"/>
              <a:gd name="T27" fmla="*/ 2147483646 h 92"/>
              <a:gd name="T28" fmla="*/ 2147483646 w 89"/>
              <a:gd name="T29" fmla="*/ 2147483646 h 92"/>
              <a:gd name="T30" fmla="*/ 2147483646 w 89"/>
              <a:gd name="T31" fmla="*/ 2147483646 h 92"/>
              <a:gd name="T32" fmla="*/ 2147483646 w 89"/>
              <a:gd name="T33" fmla="*/ 2147483646 h 92"/>
              <a:gd name="T34" fmla="*/ 2147483646 w 89"/>
              <a:gd name="T35" fmla="*/ 2147483646 h 92"/>
              <a:gd name="T36" fmla="*/ 2147483646 w 89"/>
              <a:gd name="T37" fmla="*/ 2147483646 h 92"/>
              <a:gd name="T38" fmla="*/ 2147483646 w 89"/>
              <a:gd name="T39" fmla="*/ 2147483646 h 92"/>
              <a:gd name="T40" fmla="*/ 2147483646 w 89"/>
              <a:gd name="T41" fmla="*/ 2147483646 h 92"/>
              <a:gd name="T42" fmla="*/ 2147483646 w 89"/>
              <a:gd name="T43" fmla="*/ 2147483646 h 92"/>
              <a:gd name="T44" fmla="*/ 2147483646 w 89"/>
              <a:gd name="T45" fmla="*/ 2147483646 h 92"/>
              <a:gd name="T46" fmla="*/ 2147483646 w 89"/>
              <a:gd name="T47" fmla="*/ 2147483646 h 92"/>
              <a:gd name="T48" fmla="*/ 2147483646 w 89"/>
              <a:gd name="T49" fmla="*/ 2147483646 h 92"/>
              <a:gd name="T50" fmla="*/ 2147483646 w 89"/>
              <a:gd name="T51" fmla="*/ 2147483646 h 92"/>
              <a:gd name="T52" fmla="*/ 2147483646 w 89"/>
              <a:gd name="T53" fmla="*/ 2147483646 h 92"/>
              <a:gd name="T54" fmla="*/ 2147483646 w 89"/>
              <a:gd name="T55" fmla="*/ 2147483646 h 92"/>
              <a:gd name="T56" fmla="*/ 2147483646 w 89"/>
              <a:gd name="T57" fmla="*/ 2147483646 h 92"/>
              <a:gd name="T58" fmla="*/ 2147483646 w 89"/>
              <a:gd name="T59" fmla="*/ 2147483646 h 92"/>
              <a:gd name="T60" fmla="*/ 2147483646 w 89"/>
              <a:gd name="T61" fmla="*/ 2147483646 h 92"/>
              <a:gd name="T62" fmla="*/ 2147483646 w 89"/>
              <a:gd name="T63" fmla="*/ 2147483646 h 92"/>
              <a:gd name="T64" fmla="*/ 2147483646 w 89"/>
              <a:gd name="T65" fmla="*/ 2147483646 h 92"/>
              <a:gd name="T66" fmla="*/ 2147483646 w 89"/>
              <a:gd name="T67" fmla="*/ 2147483646 h 92"/>
              <a:gd name="T68" fmla="*/ 2147483646 w 89"/>
              <a:gd name="T69" fmla="*/ 2147483646 h 92"/>
              <a:gd name="T70" fmla="*/ 2147483646 w 89"/>
              <a:gd name="T71" fmla="*/ 2147483646 h 92"/>
              <a:gd name="T72" fmla="*/ 2147483646 w 89"/>
              <a:gd name="T73" fmla="*/ 2147483646 h 9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89" h="92">
                <a:moveTo>
                  <a:pt x="45" y="0"/>
                </a:moveTo>
                <a:cubicBezTo>
                  <a:pt x="40" y="0"/>
                  <a:pt x="35" y="5"/>
                  <a:pt x="35" y="11"/>
                </a:cubicBezTo>
                <a:cubicBezTo>
                  <a:pt x="35" y="16"/>
                  <a:pt x="40" y="21"/>
                  <a:pt x="45" y="21"/>
                </a:cubicBezTo>
                <a:cubicBezTo>
                  <a:pt x="51" y="21"/>
                  <a:pt x="56" y="16"/>
                  <a:pt x="56" y="11"/>
                </a:cubicBezTo>
                <a:cubicBezTo>
                  <a:pt x="56" y="5"/>
                  <a:pt x="51" y="0"/>
                  <a:pt x="45" y="0"/>
                </a:cubicBezTo>
                <a:close/>
                <a:moveTo>
                  <a:pt x="70" y="10"/>
                </a:moveTo>
                <a:cubicBezTo>
                  <a:pt x="65" y="10"/>
                  <a:pt x="61" y="14"/>
                  <a:pt x="61" y="18"/>
                </a:cubicBezTo>
                <a:cubicBezTo>
                  <a:pt x="61" y="23"/>
                  <a:pt x="65" y="27"/>
                  <a:pt x="70" y="27"/>
                </a:cubicBezTo>
                <a:cubicBezTo>
                  <a:pt x="74" y="27"/>
                  <a:pt x="78" y="23"/>
                  <a:pt x="78" y="18"/>
                </a:cubicBezTo>
                <a:cubicBezTo>
                  <a:pt x="78" y="14"/>
                  <a:pt x="74" y="10"/>
                  <a:pt x="70" y="10"/>
                </a:cubicBezTo>
                <a:close/>
                <a:moveTo>
                  <a:pt x="30" y="52"/>
                </a:moveTo>
                <a:cubicBezTo>
                  <a:pt x="30" y="55"/>
                  <a:pt x="30" y="55"/>
                  <a:pt x="30" y="55"/>
                </a:cubicBezTo>
                <a:cubicBezTo>
                  <a:pt x="30" y="55"/>
                  <a:pt x="30" y="55"/>
                  <a:pt x="30" y="55"/>
                </a:cubicBezTo>
                <a:cubicBezTo>
                  <a:pt x="32" y="85"/>
                  <a:pt x="32" y="85"/>
                  <a:pt x="32" y="85"/>
                </a:cubicBezTo>
                <a:cubicBezTo>
                  <a:pt x="24" y="85"/>
                  <a:pt x="24" y="85"/>
                  <a:pt x="24" y="85"/>
                </a:cubicBezTo>
                <a:cubicBezTo>
                  <a:pt x="22" y="59"/>
                  <a:pt x="22" y="59"/>
                  <a:pt x="22" y="59"/>
                </a:cubicBezTo>
                <a:cubicBezTo>
                  <a:pt x="19" y="59"/>
                  <a:pt x="19" y="59"/>
                  <a:pt x="19" y="59"/>
                </a:cubicBezTo>
                <a:cubicBezTo>
                  <a:pt x="17" y="85"/>
                  <a:pt x="17" y="85"/>
                  <a:pt x="17" y="85"/>
                </a:cubicBezTo>
                <a:cubicBezTo>
                  <a:pt x="10" y="85"/>
                  <a:pt x="10" y="85"/>
                  <a:pt x="10" y="85"/>
                </a:cubicBezTo>
                <a:cubicBezTo>
                  <a:pt x="11" y="55"/>
                  <a:pt x="11" y="55"/>
                  <a:pt x="11" y="55"/>
                </a:cubicBezTo>
                <a:cubicBezTo>
                  <a:pt x="10" y="43"/>
                  <a:pt x="10" y="43"/>
                  <a:pt x="10" y="43"/>
                </a:cubicBezTo>
                <a:cubicBezTo>
                  <a:pt x="4" y="53"/>
                  <a:pt x="4" y="53"/>
                  <a:pt x="4" y="53"/>
                </a:cubicBezTo>
                <a:cubicBezTo>
                  <a:pt x="0" y="50"/>
                  <a:pt x="0" y="50"/>
                  <a:pt x="0" y="50"/>
                </a:cubicBezTo>
                <a:cubicBezTo>
                  <a:pt x="10" y="28"/>
                  <a:pt x="10" y="28"/>
                  <a:pt x="10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21" y="35"/>
                  <a:pt x="21" y="35"/>
                  <a:pt x="21" y="35"/>
                </a:cubicBezTo>
                <a:cubicBezTo>
                  <a:pt x="26" y="28"/>
                  <a:pt x="26" y="28"/>
                  <a:pt x="26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3" y="24"/>
                  <a:pt x="33" y="24"/>
                  <a:pt x="33" y="24"/>
                </a:cubicBezTo>
                <a:cubicBezTo>
                  <a:pt x="44" y="24"/>
                  <a:pt x="44" y="24"/>
                  <a:pt x="44" y="24"/>
                </a:cubicBezTo>
                <a:cubicBezTo>
                  <a:pt x="43" y="25"/>
                  <a:pt x="43" y="25"/>
                  <a:pt x="43" y="25"/>
                </a:cubicBezTo>
                <a:cubicBezTo>
                  <a:pt x="44" y="27"/>
                  <a:pt x="44" y="27"/>
                  <a:pt x="44" y="27"/>
                </a:cubicBezTo>
                <a:cubicBezTo>
                  <a:pt x="41" y="44"/>
                  <a:pt x="41" y="44"/>
                  <a:pt x="41" y="44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9" y="44"/>
                  <a:pt x="49" y="44"/>
                  <a:pt x="49" y="44"/>
                </a:cubicBezTo>
                <a:cubicBezTo>
                  <a:pt x="47" y="27"/>
                  <a:pt x="47" y="27"/>
                  <a:pt x="47" y="27"/>
                </a:cubicBezTo>
                <a:cubicBezTo>
                  <a:pt x="48" y="25"/>
                  <a:pt x="48" y="25"/>
                  <a:pt x="48" y="25"/>
                </a:cubicBezTo>
                <a:cubicBezTo>
                  <a:pt x="47" y="24"/>
                  <a:pt x="47" y="24"/>
                  <a:pt x="47" y="24"/>
                </a:cubicBezTo>
                <a:cubicBezTo>
                  <a:pt x="58" y="24"/>
                  <a:pt x="58" y="24"/>
                  <a:pt x="58" y="24"/>
                </a:cubicBezTo>
                <a:cubicBezTo>
                  <a:pt x="59" y="28"/>
                  <a:pt x="59" y="28"/>
                  <a:pt x="59" y="28"/>
                </a:cubicBezTo>
                <a:cubicBezTo>
                  <a:pt x="64" y="28"/>
                  <a:pt x="64" y="28"/>
                  <a:pt x="64" y="28"/>
                </a:cubicBezTo>
                <a:cubicBezTo>
                  <a:pt x="70" y="35"/>
                  <a:pt x="70" y="35"/>
                  <a:pt x="70" y="35"/>
                </a:cubicBezTo>
                <a:cubicBezTo>
                  <a:pt x="75" y="28"/>
                  <a:pt x="75" y="28"/>
                  <a:pt x="75" y="28"/>
                </a:cubicBezTo>
                <a:cubicBezTo>
                  <a:pt x="80" y="28"/>
                  <a:pt x="80" y="28"/>
                  <a:pt x="80" y="28"/>
                </a:cubicBezTo>
                <a:cubicBezTo>
                  <a:pt x="89" y="48"/>
                  <a:pt x="89" y="48"/>
                  <a:pt x="89" y="48"/>
                </a:cubicBezTo>
                <a:cubicBezTo>
                  <a:pt x="85" y="51"/>
                  <a:pt x="85" y="51"/>
                  <a:pt x="85" y="51"/>
                </a:cubicBezTo>
                <a:cubicBezTo>
                  <a:pt x="79" y="41"/>
                  <a:pt x="79" y="41"/>
                  <a:pt x="79" y="41"/>
                </a:cubicBezTo>
                <a:cubicBezTo>
                  <a:pt x="79" y="55"/>
                  <a:pt x="79" y="55"/>
                  <a:pt x="79" y="55"/>
                </a:cubicBezTo>
                <a:cubicBezTo>
                  <a:pt x="79" y="55"/>
                  <a:pt x="79" y="55"/>
                  <a:pt x="79" y="55"/>
                </a:cubicBezTo>
                <a:cubicBezTo>
                  <a:pt x="80" y="85"/>
                  <a:pt x="80" y="85"/>
                  <a:pt x="80" y="85"/>
                </a:cubicBezTo>
                <a:cubicBezTo>
                  <a:pt x="72" y="85"/>
                  <a:pt x="72" y="85"/>
                  <a:pt x="72" y="85"/>
                </a:cubicBezTo>
                <a:cubicBezTo>
                  <a:pt x="71" y="59"/>
                  <a:pt x="71" y="59"/>
                  <a:pt x="71" y="59"/>
                </a:cubicBezTo>
                <a:cubicBezTo>
                  <a:pt x="68" y="59"/>
                  <a:pt x="68" y="59"/>
                  <a:pt x="68" y="59"/>
                </a:cubicBezTo>
                <a:cubicBezTo>
                  <a:pt x="66" y="85"/>
                  <a:pt x="66" y="85"/>
                  <a:pt x="66" y="85"/>
                </a:cubicBezTo>
                <a:cubicBezTo>
                  <a:pt x="59" y="85"/>
                  <a:pt x="59" y="85"/>
                  <a:pt x="59" y="85"/>
                </a:cubicBezTo>
                <a:cubicBezTo>
                  <a:pt x="60" y="55"/>
                  <a:pt x="60" y="55"/>
                  <a:pt x="60" y="55"/>
                </a:cubicBezTo>
                <a:cubicBezTo>
                  <a:pt x="60" y="53"/>
                  <a:pt x="60" y="53"/>
                  <a:pt x="60" y="53"/>
                </a:cubicBezTo>
                <a:cubicBezTo>
                  <a:pt x="57" y="55"/>
                  <a:pt x="57" y="55"/>
                  <a:pt x="57" y="55"/>
                </a:cubicBezTo>
                <a:cubicBezTo>
                  <a:pt x="58" y="92"/>
                  <a:pt x="58" y="92"/>
                  <a:pt x="58" y="92"/>
                </a:cubicBezTo>
                <a:cubicBezTo>
                  <a:pt x="49" y="92"/>
                  <a:pt x="49" y="92"/>
                  <a:pt x="49" y="92"/>
                </a:cubicBezTo>
                <a:cubicBezTo>
                  <a:pt x="47" y="61"/>
                  <a:pt x="47" y="61"/>
                  <a:pt x="47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2" y="92"/>
                  <a:pt x="42" y="92"/>
                  <a:pt x="42" y="92"/>
                </a:cubicBezTo>
                <a:cubicBezTo>
                  <a:pt x="32" y="92"/>
                  <a:pt x="32" y="92"/>
                  <a:pt x="32" y="92"/>
                </a:cubicBezTo>
                <a:cubicBezTo>
                  <a:pt x="34" y="55"/>
                  <a:pt x="34" y="55"/>
                  <a:pt x="34" y="55"/>
                </a:cubicBezTo>
                <a:cubicBezTo>
                  <a:pt x="30" y="52"/>
                  <a:pt x="30" y="52"/>
                  <a:pt x="30" y="52"/>
                </a:cubicBezTo>
                <a:close/>
                <a:moveTo>
                  <a:pt x="21" y="10"/>
                </a:moveTo>
                <a:cubicBezTo>
                  <a:pt x="16" y="10"/>
                  <a:pt x="13" y="14"/>
                  <a:pt x="13" y="18"/>
                </a:cubicBezTo>
                <a:cubicBezTo>
                  <a:pt x="13" y="23"/>
                  <a:pt x="16" y="27"/>
                  <a:pt x="21" y="27"/>
                </a:cubicBezTo>
                <a:cubicBezTo>
                  <a:pt x="25" y="27"/>
                  <a:pt x="29" y="23"/>
                  <a:pt x="29" y="18"/>
                </a:cubicBezTo>
                <a:cubicBezTo>
                  <a:pt x="29" y="14"/>
                  <a:pt x="25" y="10"/>
                  <a:pt x="21" y="10"/>
                </a:cubicBezTo>
                <a:close/>
              </a:path>
            </a:pathLst>
          </a:custGeom>
          <a:solidFill>
            <a:schemeClr val="accent2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192467" y="2202590"/>
            <a:ext cx="3547885" cy="438545"/>
          </a:xfrm>
          <a:prstGeom prst="rect">
            <a:avLst/>
          </a:prstGeom>
          <a:noFill/>
        </p:spPr>
        <p:txBody>
          <a:bodyPr wrap="square" lIns="68543" tIns="34272" rIns="68543" bIns="34272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200" dirty="0">
                <a:latin typeface="+mj-lt"/>
                <a:ea typeface="微软雅黑" panose="020B0503020204020204" pitchFamily="34" charset="-122"/>
              </a:rPr>
              <a:t>I hope and I believe that this Template will your Time, Money and Reputation.</a:t>
            </a:r>
            <a:endParaRPr lang="zh-CN" altLang="en-US" sz="1200" dirty="0"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192467" y="3044806"/>
            <a:ext cx="3547885" cy="438545"/>
          </a:xfrm>
          <a:prstGeom prst="rect">
            <a:avLst/>
          </a:prstGeom>
          <a:noFill/>
        </p:spPr>
        <p:txBody>
          <a:bodyPr wrap="square" lIns="68543" tIns="34272" rIns="68543" bIns="34272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200" dirty="0">
                <a:latin typeface="+mj-lt"/>
                <a:ea typeface="微软雅黑" panose="020B0503020204020204" pitchFamily="34" charset="-122"/>
              </a:rPr>
              <a:t>I hope and I believe that this Template will your Time, Money and Reputation.</a:t>
            </a:r>
            <a:endParaRPr lang="zh-CN" altLang="en-US" sz="1200" dirty="0"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192467" y="3886685"/>
            <a:ext cx="3547885" cy="438545"/>
          </a:xfrm>
          <a:prstGeom prst="rect">
            <a:avLst/>
          </a:prstGeom>
          <a:noFill/>
        </p:spPr>
        <p:txBody>
          <a:bodyPr wrap="square" lIns="68543" tIns="34272" rIns="68543" bIns="34272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200" dirty="0">
                <a:latin typeface="+mj-lt"/>
                <a:ea typeface="微软雅黑" panose="020B0503020204020204" pitchFamily="34" charset="-122"/>
              </a:rPr>
              <a:t>I hope and I believe that this Template will your Time, Money and Reputation.</a:t>
            </a:r>
            <a:endParaRPr lang="zh-CN" altLang="en-US" sz="1200" dirty="0"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192467" y="1352476"/>
            <a:ext cx="3547885" cy="438545"/>
          </a:xfrm>
          <a:prstGeom prst="rect">
            <a:avLst/>
          </a:prstGeom>
          <a:noFill/>
        </p:spPr>
        <p:txBody>
          <a:bodyPr wrap="square" lIns="68543" tIns="34272" rIns="68543" bIns="34272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200" dirty="0">
                <a:latin typeface="+mj-lt"/>
                <a:ea typeface="微软雅黑" panose="020B0503020204020204" pitchFamily="34" charset="-122"/>
              </a:rPr>
              <a:t>I hope and I believe that this Template will your Time, Money and Reputation.</a:t>
            </a:r>
            <a:endParaRPr lang="zh-CN" altLang="en-US" sz="1200" dirty="0"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70" name="文本框 12"/>
          <p:cNvSpPr txBox="1"/>
          <p:nvPr/>
        </p:nvSpPr>
        <p:spPr bwMode="auto">
          <a:xfrm>
            <a:off x="2329979" y="2285344"/>
            <a:ext cx="1084196" cy="276963"/>
          </a:xfrm>
          <a:prstGeom prst="rect">
            <a:avLst/>
          </a:prstGeom>
          <a:noFill/>
          <a:ln>
            <a:noFill/>
          </a:ln>
        </p:spPr>
        <p:txBody>
          <a:bodyPr wrap="none" lIns="68543" tIns="34272" rIns="68543" bIns="34272">
            <a:spAutoFit/>
          </a:bodyPr>
          <a:lstStyle/>
          <a:p>
            <a:pPr>
              <a:defRPr/>
            </a:pPr>
            <a:r>
              <a:rPr lang="tr-TR" altLang="zh-CN" b="1" kern="0" dirty="0">
                <a:solidFill>
                  <a:prstClr val="white"/>
                </a:solidFill>
                <a:latin typeface="+mj-lt"/>
                <a:ea typeface="微软雅黑" panose="020B0503020204020204" pitchFamily="34" charset="-122"/>
              </a:rPr>
              <a:t>STAGE HERE</a:t>
            </a:r>
            <a:endParaRPr lang="en-US" altLang="zh-CN" b="1" kern="0" dirty="0">
              <a:solidFill>
                <a:prstClr val="white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71" name="文本框 12"/>
          <p:cNvSpPr txBox="1"/>
          <p:nvPr/>
        </p:nvSpPr>
        <p:spPr bwMode="auto">
          <a:xfrm>
            <a:off x="2303241" y="3122247"/>
            <a:ext cx="1084196" cy="276963"/>
          </a:xfrm>
          <a:prstGeom prst="rect">
            <a:avLst/>
          </a:prstGeom>
          <a:noFill/>
          <a:ln>
            <a:noFill/>
          </a:ln>
        </p:spPr>
        <p:txBody>
          <a:bodyPr wrap="none" lIns="68543" tIns="34272" rIns="68543" bIns="34272">
            <a:spAutoFit/>
          </a:bodyPr>
          <a:lstStyle/>
          <a:p>
            <a:pPr>
              <a:defRPr/>
            </a:pPr>
            <a:r>
              <a:rPr lang="tr-TR" altLang="zh-CN" b="1" kern="0" dirty="0">
                <a:solidFill>
                  <a:prstClr val="white"/>
                </a:solidFill>
                <a:latin typeface="+mj-lt"/>
                <a:ea typeface="微软雅黑" panose="020B0503020204020204" pitchFamily="34" charset="-122"/>
              </a:rPr>
              <a:t>STAGE HERE</a:t>
            </a:r>
            <a:endParaRPr lang="en-US" altLang="zh-CN" b="1" kern="0" dirty="0">
              <a:solidFill>
                <a:prstClr val="white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72" name="文本框 12"/>
          <p:cNvSpPr txBox="1"/>
          <p:nvPr/>
        </p:nvSpPr>
        <p:spPr bwMode="auto">
          <a:xfrm>
            <a:off x="2329979" y="3970170"/>
            <a:ext cx="1084196" cy="276963"/>
          </a:xfrm>
          <a:prstGeom prst="rect">
            <a:avLst/>
          </a:prstGeom>
          <a:noFill/>
          <a:ln>
            <a:noFill/>
          </a:ln>
        </p:spPr>
        <p:txBody>
          <a:bodyPr wrap="none" lIns="68543" tIns="34272" rIns="68543" bIns="34272">
            <a:spAutoFit/>
          </a:bodyPr>
          <a:lstStyle/>
          <a:p>
            <a:pPr>
              <a:defRPr/>
            </a:pPr>
            <a:r>
              <a:rPr lang="tr-TR" altLang="zh-CN" b="1" kern="0" dirty="0">
                <a:solidFill>
                  <a:prstClr val="white"/>
                </a:solidFill>
                <a:latin typeface="+mj-lt"/>
                <a:ea typeface="微软雅黑" panose="020B0503020204020204" pitchFamily="34" charset="-122"/>
              </a:rPr>
              <a:t>STAGE HERE</a:t>
            </a:r>
            <a:endParaRPr lang="en-US" altLang="zh-CN" b="1" kern="0" dirty="0">
              <a:solidFill>
                <a:prstClr val="white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5782" y="205624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accent1"/>
                </a:solidFill>
                <a:latin typeface="+mj-lt"/>
                <a:ea typeface="微软雅黑" pitchFamily="34" charset="-122"/>
              </a:rPr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682019" y="195037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accent2"/>
                </a:solidFill>
                <a:latin typeface="+mj-lt"/>
                <a:ea typeface="微软雅黑" panose="020B0503020204020204" pitchFamily="34" charset="-122"/>
              </a:rPr>
              <a:t> </a:t>
            </a:r>
            <a:endParaRPr lang="zh-CN" altLang="en-US" sz="2400" dirty="0">
              <a:solidFill>
                <a:schemeClr val="accent2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1926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90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8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800"/>
                            </p:stCondLst>
                            <p:childTnLst>
                              <p:par>
                                <p:cTn id="6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 tmFilter="0,0; .5, 1; 1, 1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7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700"/>
                            </p:stCondLst>
                            <p:childTnLst>
                              <p:par>
                                <p:cTn id="7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 tmFilter="0,0; .5, 1; 1, 1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60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8" grpId="0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/>
      <p:bldP spid="67" grpId="0"/>
      <p:bldP spid="68" grpId="0"/>
      <p:bldP spid="69" grpId="0"/>
      <p:bldP spid="70" grpId="0"/>
      <p:bldP spid="71" grpId="0"/>
      <p:bldP spid="7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23"/>
          <p:cNvGrpSpPr/>
          <p:nvPr/>
        </p:nvGrpSpPr>
        <p:grpSpPr>
          <a:xfrm rot="16200000">
            <a:off x="4783889" y="1729091"/>
            <a:ext cx="3569708" cy="2436089"/>
            <a:chOff x="260426" y="2358606"/>
            <a:chExt cx="4159174" cy="2194345"/>
          </a:xfrm>
          <a:solidFill>
            <a:schemeClr val="accent2">
              <a:lumMod val="75000"/>
            </a:schemeClr>
          </a:solidFill>
        </p:grpSpPr>
        <p:sp>
          <p:nvSpPr>
            <p:cNvPr id="59" name="Rectangle 21"/>
            <p:cNvSpPr/>
            <p:nvPr/>
          </p:nvSpPr>
          <p:spPr>
            <a:xfrm>
              <a:off x="260426" y="2610463"/>
              <a:ext cx="4159174" cy="19424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60" name="Right Triangle 22"/>
            <p:cNvSpPr/>
            <p:nvPr/>
          </p:nvSpPr>
          <p:spPr>
            <a:xfrm flipH="1">
              <a:off x="2107958" y="2358606"/>
              <a:ext cx="556445" cy="646088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1340028" y="1447230"/>
            <a:ext cx="3138671" cy="2769043"/>
            <a:chOff x="2209559" y="721211"/>
            <a:chExt cx="4369160" cy="3684607"/>
          </a:xfrm>
          <a:solidFill>
            <a:schemeClr val="bg1">
              <a:lumMod val="75000"/>
            </a:schemeClr>
          </a:solidFill>
        </p:grpSpPr>
        <p:sp>
          <p:nvSpPr>
            <p:cNvPr id="62" name="Freeform 6"/>
            <p:cNvSpPr>
              <a:spLocks/>
            </p:cNvSpPr>
            <p:nvPr/>
          </p:nvSpPr>
          <p:spPr bwMode="auto">
            <a:xfrm>
              <a:off x="5901001" y="3569840"/>
              <a:ext cx="292326" cy="452166"/>
            </a:xfrm>
            <a:custGeom>
              <a:avLst/>
              <a:gdLst>
                <a:gd name="T0" fmla="*/ 242 w 501"/>
                <a:gd name="T1" fmla="*/ 1207 h 1207"/>
                <a:gd name="T2" fmla="*/ 150 w 501"/>
                <a:gd name="T3" fmla="*/ 1064 h 1207"/>
                <a:gd name="T4" fmla="*/ 93 w 501"/>
                <a:gd name="T5" fmla="*/ 1046 h 1207"/>
                <a:gd name="T6" fmla="*/ 14 w 501"/>
                <a:gd name="T7" fmla="*/ 904 h 1207"/>
                <a:gd name="T8" fmla="*/ 11 w 501"/>
                <a:gd name="T9" fmla="*/ 835 h 1207"/>
                <a:gd name="T10" fmla="*/ 38 w 501"/>
                <a:gd name="T11" fmla="*/ 662 h 1207"/>
                <a:gd name="T12" fmla="*/ 109 w 501"/>
                <a:gd name="T13" fmla="*/ 434 h 1207"/>
                <a:gd name="T14" fmla="*/ 129 w 501"/>
                <a:gd name="T15" fmla="*/ 327 h 1207"/>
                <a:gd name="T16" fmla="*/ 271 w 501"/>
                <a:gd name="T17" fmla="*/ 82 h 1207"/>
                <a:gd name="T18" fmla="*/ 367 w 501"/>
                <a:gd name="T19" fmla="*/ 2 h 1207"/>
                <a:gd name="T20" fmla="*/ 473 w 501"/>
                <a:gd name="T21" fmla="*/ 2 h 1207"/>
                <a:gd name="T22" fmla="*/ 491 w 501"/>
                <a:gd name="T23" fmla="*/ 136 h 1207"/>
                <a:gd name="T24" fmla="*/ 457 w 501"/>
                <a:gd name="T25" fmla="*/ 541 h 1207"/>
                <a:gd name="T26" fmla="*/ 324 w 501"/>
                <a:gd name="T27" fmla="*/ 839 h 1207"/>
                <a:gd name="T28" fmla="*/ 301 w 501"/>
                <a:gd name="T29" fmla="*/ 898 h 1207"/>
                <a:gd name="T30" fmla="*/ 268 w 501"/>
                <a:gd name="T31" fmla="*/ 1185 h 1207"/>
                <a:gd name="T32" fmla="*/ 242 w 501"/>
                <a:gd name="T33" fmla="*/ 1207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1" h="1207">
                  <a:moveTo>
                    <a:pt x="242" y="1207"/>
                  </a:moveTo>
                  <a:cubicBezTo>
                    <a:pt x="210" y="1157"/>
                    <a:pt x="179" y="1111"/>
                    <a:pt x="150" y="1064"/>
                  </a:cubicBezTo>
                  <a:cubicBezTo>
                    <a:pt x="131" y="1057"/>
                    <a:pt x="112" y="1050"/>
                    <a:pt x="93" y="1046"/>
                  </a:cubicBezTo>
                  <a:cubicBezTo>
                    <a:pt x="77" y="984"/>
                    <a:pt x="36" y="914"/>
                    <a:pt x="14" y="904"/>
                  </a:cubicBezTo>
                  <a:cubicBezTo>
                    <a:pt x="11" y="881"/>
                    <a:pt x="11" y="858"/>
                    <a:pt x="11" y="835"/>
                  </a:cubicBezTo>
                  <a:cubicBezTo>
                    <a:pt x="21" y="766"/>
                    <a:pt x="37" y="718"/>
                    <a:pt x="38" y="662"/>
                  </a:cubicBezTo>
                  <a:cubicBezTo>
                    <a:pt x="0" y="537"/>
                    <a:pt x="54" y="512"/>
                    <a:pt x="109" y="434"/>
                  </a:cubicBezTo>
                  <a:cubicBezTo>
                    <a:pt x="116" y="399"/>
                    <a:pt x="122" y="363"/>
                    <a:pt x="129" y="327"/>
                  </a:cubicBezTo>
                  <a:cubicBezTo>
                    <a:pt x="174" y="220"/>
                    <a:pt x="197" y="155"/>
                    <a:pt x="271" y="82"/>
                  </a:cubicBezTo>
                  <a:cubicBezTo>
                    <a:pt x="303" y="53"/>
                    <a:pt x="335" y="28"/>
                    <a:pt x="367" y="2"/>
                  </a:cubicBezTo>
                  <a:cubicBezTo>
                    <a:pt x="403" y="0"/>
                    <a:pt x="438" y="1"/>
                    <a:pt x="473" y="2"/>
                  </a:cubicBezTo>
                  <a:cubicBezTo>
                    <a:pt x="473" y="15"/>
                    <a:pt x="501" y="97"/>
                    <a:pt x="491" y="136"/>
                  </a:cubicBezTo>
                  <a:cubicBezTo>
                    <a:pt x="424" y="226"/>
                    <a:pt x="461" y="391"/>
                    <a:pt x="457" y="541"/>
                  </a:cubicBezTo>
                  <a:cubicBezTo>
                    <a:pt x="431" y="629"/>
                    <a:pt x="373" y="746"/>
                    <a:pt x="324" y="839"/>
                  </a:cubicBezTo>
                  <a:cubicBezTo>
                    <a:pt x="314" y="859"/>
                    <a:pt x="308" y="878"/>
                    <a:pt x="301" y="898"/>
                  </a:cubicBezTo>
                  <a:cubicBezTo>
                    <a:pt x="288" y="992"/>
                    <a:pt x="278" y="1087"/>
                    <a:pt x="268" y="1185"/>
                  </a:cubicBezTo>
                  <a:cubicBezTo>
                    <a:pt x="258" y="1191"/>
                    <a:pt x="249" y="1198"/>
                    <a:pt x="242" y="1207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63" name="Freeform 7"/>
            <p:cNvSpPr>
              <a:spLocks/>
            </p:cNvSpPr>
            <p:nvPr/>
          </p:nvSpPr>
          <p:spPr bwMode="auto">
            <a:xfrm>
              <a:off x="4902561" y="4228107"/>
              <a:ext cx="222927" cy="177711"/>
            </a:xfrm>
            <a:custGeom>
              <a:avLst/>
              <a:gdLst>
                <a:gd name="T0" fmla="*/ 277 w 776"/>
                <a:gd name="T1" fmla="*/ 619 h 619"/>
                <a:gd name="T2" fmla="*/ 98 w 776"/>
                <a:gd name="T3" fmla="*/ 552 h 619"/>
                <a:gd name="T4" fmla="*/ 33 w 776"/>
                <a:gd name="T5" fmla="*/ 337 h 619"/>
                <a:gd name="T6" fmla="*/ 126 w 776"/>
                <a:gd name="T7" fmla="*/ 228 h 619"/>
                <a:gd name="T8" fmla="*/ 161 w 776"/>
                <a:gd name="T9" fmla="*/ 200 h 619"/>
                <a:gd name="T10" fmla="*/ 168 w 776"/>
                <a:gd name="T11" fmla="*/ 85 h 619"/>
                <a:gd name="T12" fmla="*/ 181 w 776"/>
                <a:gd name="T13" fmla="*/ 82 h 619"/>
                <a:gd name="T14" fmla="*/ 290 w 776"/>
                <a:gd name="T15" fmla="*/ 95 h 619"/>
                <a:gd name="T16" fmla="*/ 443 w 776"/>
                <a:gd name="T17" fmla="*/ 10 h 619"/>
                <a:gd name="T18" fmla="*/ 696 w 776"/>
                <a:gd name="T19" fmla="*/ 0 h 619"/>
                <a:gd name="T20" fmla="*/ 775 w 776"/>
                <a:gd name="T21" fmla="*/ 114 h 619"/>
                <a:gd name="T22" fmla="*/ 691 w 776"/>
                <a:gd name="T23" fmla="*/ 233 h 619"/>
                <a:gd name="T24" fmla="*/ 604 w 776"/>
                <a:gd name="T25" fmla="*/ 437 h 619"/>
                <a:gd name="T26" fmla="*/ 331 w 776"/>
                <a:gd name="T27" fmla="*/ 607 h 619"/>
                <a:gd name="T28" fmla="*/ 277 w 776"/>
                <a:gd name="T2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76" h="619">
                  <a:moveTo>
                    <a:pt x="277" y="619"/>
                  </a:moveTo>
                  <a:cubicBezTo>
                    <a:pt x="216" y="594"/>
                    <a:pt x="156" y="573"/>
                    <a:pt x="98" y="552"/>
                  </a:cubicBezTo>
                  <a:cubicBezTo>
                    <a:pt x="0" y="474"/>
                    <a:pt x="32" y="422"/>
                    <a:pt x="33" y="337"/>
                  </a:cubicBezTo>
                  <a:cubicBezTo>
                    <a:pt x="49" y="230"/>
                    <a:pt x="30" y="249"/>
                    <a:pt x="126" y="228"/>
                  </a:cubicBezTo>
                  <a:cubicBezTo>
                    <a:pt x="135" y="219"/>
                    <a:pt x="148" y="209"/>
                    <a:pt x="161" y="200"/>
                  </a:cubicBezTo>
                  <a:cubicBezTo>
                    <a:pt x="161" y="160"/>
                    <a:pt x="165" y="121"/>
                    <a:pt x="168" y="85"/>
                  </a:cubicBezTo>
                  <a:cubicBezTo>
                    <a:pt x="171" y="82"/>
                    <a:pt x="175" y="82"/>
                    <a:pt x="181" y="82"/>
                  </a:cubicBezTo>
                  <a:cubicBezTo>
                    <a:pt x="203" y="93"/>
                    <a:pt x="245" y="100"/>
                    <a:pt x="290" y="95"/>
                  </a:cubicBezTo>
                  <a:cubicBezTo>
                    <a:pt x="341" y="67"/>
                    <a:pt x="392" y="39"/>
                    <a:pt x="443" y="10"/>
                  </a:cubicBezTo>
                  <a:cubicBezTo>
                    <a:pt x="527" y="6"/>
                    <a:pt x="610" y="2"/>
                    <a:pt x="696" y="0"/>
                  </a:cubicBezTo>
                  <a:cubicBezTo>
                    <a:pt x="718" y="17"/>
                    <a:pt x="776" y="42"/>
                    <a:pt x="775" y="114"/>
                  </a:cubicBezTo>
                  <a:cubicBezTo>
                    <a:pt x="749" y="156"/>
                    <a:pt x="723" y="201"/>
                    <a:pt x="691" y="233"/>
                  </a:cubicBezTo>
                  <a:cubicBezTo>
                    <a:pt x="665" y="298"/>
                    <a:pt x="624" y="349"/>
                    <a:pt x="604" y="437"/>
                  </a:cubicBezTo>
                  <a:cubicBezTo>
                    <a:pt x="511" y="493"/>
                    <a:pt x="421" y="550"/>
                    <a:pt x="331" y="607"/>
                  </a:cubicBezTo>
                  <a:cubicBezTo>
                    <a:pt x="312" y="610"/>
                    <a:pt x="293" y="612"/>
                    <a:pt x="277" y="619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64" name="Freeform 8"/>
            <p:cNvSpPr>
              <a:spLocks/>
            </p:cNvSpPr>
            <p:nvPr/>
          </p:nvSpPr>
          <p:spPr bwMode="auto">
            <a:xfrm>
              <a:off x="3913059" y="3247015"/>
              <a:ext cx="767627" cy="846494"/>
            </a:xfrm>
            <a:custGeom>
              <a:avLst/>
              <a:gdLst>
                <a:gd name="T0" fmla="*/ 1076 w 2678"/>
                <a:gd name="T1" fmla="*/ 2846 h 2954"/>
                <a:gd name="T2" fmla="*/ 1033 w 2678"/>
                <a:gd name="T3" fmla="*/ 2648 h 2954"/>
                <a:gd name="T4" fmla="*/ 783 w 2678"/>
                <a:gd name="T5" fmla="*/ 2721 h 2954"/>
                <a:gd name="T6" fmla="*/ 519 w 2678"/>
                <a:gd name="T7" fmla="*/ 2517 h 2954"/>
                <a:gd name="T8" fmla="*/ 486 w 2678"/>
                <a:gd name="T9" fmla="*/ 2160 h 2954"/>
                <a:gd name="T10" fmla="*/ 340 w 2678"/>
                <a:gd name="T11" fmla="*/ 1946 h 2954"/>
                <a:gd name="T12" fmla="*/ 172 w 2678"/>
                <a:gd name="T13" fmla="*/ 1759 h 2954"/>
                <a:gd name="T14" fmla="*/ 2 w 2678"/>
                <a:gd name="T15" fmla="*/ 1817 h 2954"/>
                <a:gd name="T16" fmla="*/ 46 w 2678"/>
                <a:gd name="T17" fmla="*/ 1438 h 2954"/>
                <a:gd name="T18" fmla="*/ 329 w 2678"/>
                <a:gd name="T19" fmla="*/ 1183 h 2954"/>
                <a:gd name="T20" fmla="*/ 368 w 2678"/>
                <a:gd name="T21" fmla="*/ 994 h 2954"/>
                <a:gd name="T22" fmla="*/ 390 w 2678"/>
                <a:gd name="T23" fmla="*/ 585 h 2954"/>
                <a:gd name="T24" fmla="*/ 263 w 2678"/>
                <a:gd name="T25" fmla="*/ 369 h 2954"/>
                <a:gd name="T26" fmla="*/ 367 w 2678"/>
                <a:gd name="T27" fmla="*/ 68 h 2954"/>
                <a:gd name="T28" fmla="*/ 564 w 2678"/>
                <a:gd name="T29" fmla="*/ 315 h 2954"/>
                <a:gd name="T30" fmla="*/ 670 w 2678"/>
                <a:gd name="T31" fmla="*/ 173 h 2954"/>
                <a:gd name="T32" fmla="*/ 775 w 2678"/>
                <a:gd name="T33" fmla="*/ 310 h 2954"/>
                <a:gd name="T34" fmla="*/ 1013 w 2678"/>
                <a:gd name="T35" fmla="*/ 506 h 2954"/>
                <a:gd name="T36" fmla="*/ 1232 w 2678"/>
                <a:gd name="T37" fmla="*/ 872 h 2954"/>
                <a:gd name="T38" fmla="*/ 1189 w 2678"/>
                <a:gd name="T39" fmla="*/ 1058 h 2954"/>
                <a:gd name="T40" fmla="*/ 1437 w 2678"/>
                <a:gd name="T41" fmla="*/ 1241 h 2954"/>
                <a:gd name="T42" fmla="*/ 1744 w 2678"/>
                <a:gd name="T43" fmla="*/ 1140 h 2954"/>
                <a:gd name="T44" fmla="*/ 1698 w 2678"/>
                <a:gd name="T45" fmla="*/ 877 h 2954"/>
                <a:gd name="T46" fmla="*/ 1888 w 2678"/>
                <a:gd name="T47" fmla="*/ 620 h 2954"/>
                <a:gd name="T48" fmla="*/ 1829 w 2678"/>
                <a:gd name="T49" fmla="*/ 425 h 2954"/>
                <a:gd name="T50" fmla="*/ 1873 w 2678"/>
                <a:gd name="T51" fmla="*/ 394 h 2954"/>
                <a:gd name="T52" fmla="*/ 2116 w 2678"/>
                <a:gd name="T53" fmla="*/ 459 h 2954"/>
                <a:gd name="T54" fmla="*/ 2307 w 2678"/>
                <a:gd name="T55" fmla="*/ 549 h 2954"/>
                <a:gd name="T56" fmla="*/ 2426 w 2678"/>
                <a:gd name="T57" fmla="*/ 509 h 2954"/>
                <a:gd name="T58" fmla="*/ 2293 w 2678"/>
                <a:gd name="T59" fmla="*/ 728 h 2954"/>
                <a:gd name="T60" fmla="*/ 1954 w 2678"/>
                <a:gd name="T61" fmla="*/ 746 h 2954"/>
                <a:gd name="T62" fmla="*/ 1934 w 2678"/>
                <a:gd name="T63" fmla="*/ 939 h 2954"/>
                <a:gd name="T64" fmla="*/ 2182 w 2678"/>
                <a:gd name="T65" fmla="*/ 1106 h 2954"/>
                <a:gd name="T66" fmla="*/ 2231 w 2678"/>
                <a:gd name="T67" fmla="*/ 1460 h 2954"/>
                <a:gd name="T68" fmla="*/ 2217 w 2678"/>
                <a:gd name="T69" fmla="*/ 1748 h 2954"/>
                <a:gd name="T70" fmla="*/ 2513 w 2678"/>
                <a:gd name="T71" fmla="*/ 1919 h 2954"/>
                <a:gd name="T72" fmla="*/ 2663 w 2678"/>
                <a:gd name="T73" fmla="*/ 1976 h 2954"/>
                <a:gd name="T74" fmla="*/ 2646 w 2678"/>
                <a:gd name="T75" fmla="*/ 2096 h 2954"/>
                <a:gd name="T76" fmla="*/ 2259 w 2678"/>
                <a:gd name="T77" fmla="*/ 2257 h 2954"/>
                <a:gd name="T78" fmla="*/ 2066 w 2678"/>
                <a:gd name="T79" fmla="*/ 2360 h 2954"/>
                <a:gd name="T80" fmla="*/ 1737 w 2678"/>
                <a:gd name="T81" fmla="*/ 2427 h 2954"/>
                <a:gd name="T82" fmla="*/ 1433 w 2678"/>
                <a:gd name="T83" fmla="*/ 2439 h 2954"/>
                <a:gd name="T84" fmla="*/ 1255 w 2678"/>
                <a:gd name="T85" fmla="*/ 2408 h 2954"/>
                <a:gd name="T86" fmla="*/ 1237 w 2678"/>
                <a:gd name="T87" fmla="*/ 2732 h 2954"/>
                <a:gd name="T88" fmla="*/ 1223 w 2678"/>
                <a:gd name="T89" fmla="*/ 2954 h 2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678" h="2954">
                  <a:moveTo>
                    <a:pt x="1223" y="2954"/>
                  </a:moveTo>
                  <a:cubicBezTo>
                    <a:pt x="1172" y="2901"/>
                    <a:pt x="1121" y="2867"/>
                    <a:pt x="1076" y="2846"/>
                  </a:cubicBezTo>
                  <a:cubicBezTo>
                    <a:pt x="1083" y="2764"/>
                    <a:pt x="1090" y="2725"/>
                    <a:pt x="1061" y="2675"/>
                  </a:cubicBezTo>
                  <a:cubicBezTo>
                    <a:pt x="1052" y="2665"/>
                    <a:pt x="1042" y="2655"/>
                    <a:pt x="1033" y="2648"/>
                  </a:cubicBezTo>
                  <a:cubicBezTo>
                    <a:pt x="953" y="2646"/>
                    <a:pt x="908" y="2684"/>
                    <a:pt x="869" y="2742"/>
                  </a:cubicBezTo>
                  <a:cubicBezTo>
                    <a:pt x="840" y="2735"/>
                    <a:pt x="812" y="2728"/>
                    <a:pt x="783" y="2721"/>
                  </a:cubicBezTo>
                  <a:cubicBezTo>
                    <a:pt x="751" y="2661"/>
                    <a:pt x="732" y="2637"/>
                    <a:pt x="704" y="2617"/>
                  </a:cubicBezTo>
                  <a:cubicBezTo>
                    <a:pt x="621" y="2497"/>
                    <a:pt x="634" y="2527"/>
                    <a:pt x="519" y="2517"/>
                  </a:cubicBezTo>
                  <a:cubicBezTo>
                    <a:pt x="465" y="2460"/>
                    <a:pt x="481" y="2379"/>
                    <a:pt x="482" y="2336"/>
                  </a:cubicBezTo>
                  <a:cubicBezTo>
                    <a:pt x="505" y="2268"/>
                    <a:pt x="518" y="2203"/>
                    <a:pt x="486" y="2160"/>
                  </a:cubicBezTo>
                  <a:cubicBezTo>
                    <a:pt x="358" y="2114"/>
                    <a:pt x="371" y="2131"/>
                    <a:pt x="372" y="2052"/>
                  </a:cubicBezTo>
                  <a:cubicBezTo>
                    <a:pt x="359" y="2016"/>
                    <a:pt x="350" y="1979"/>
                    <a:pt x="340" y="1946"/>
                  </a:cubicBezTo>
                  <a:cubicBezTo>
                    <a:pt x="328" y="1927"/>
                    <a:pt x="318" y="1910"/>
                    <a:pt x="309" y="1893"/>
                  </a:cubicBezTo>
                  <a:cubicBezTo>
                    <a:pt x="281" y="1771"/>
                    <a:pt x="261" y="1761"/>
                    <a:pt x="172" y="1759"/>
                  </a:cubicBezTo>
                  <a:cubicBezTo>
                    <a:pt x="121" y="1784"/>
                    <a:pt x="53" y="1828"/>
                    <a:pt x="12" y="1827"/>
                  </a:cubicBezTo>
                  <a:cubicBezTo>
                    <a:pt x="9" y="1823"/>
                    <a:pt x="6" y="1820"/>
                    <a:pt x="2" y="1817"/>
                  </a:cubicBezTo>
                  <a:cubicBezTo>
                    <a:pt x="0" y="1725"/>
                    <a:pt x="0" y="1633"/>
                    <a:pt x="1" y="1545"/>
                  </a:cubicBezTo>
                  <a:cubicBezTo>
                    <a:pt x="14" y="1509"/>
                    <a:pt x="30" y="1474"/>
                    <a:pt x="46" y="1438"/>
                  </a:cubicBezTo>
                  <a:cubicBezTo>
                    <a:pt x="117" y="1348"/>
                    <a:pt x="155" y="1320"/>
                    <a:pt x="258" y="1250"/>
                  </a:cubicBezTo>
                  <a:cubicBezTo>
                    <a:pt x="281" y="1228"/>
                    <a:pt x="303" y="1205"/>
                    <a:pt x="329" y="1183"/>
                  </a:cubicBezTo>
                  <a:cubicBezTo>
                    <a:pt x="332" y="1137"/>
                    <a:pt x="336" y="1092"/>
                    <a:pt x="339" y="1049"/>
                  </a:cubicBezTo>
                  <a:cubicBezTo>
                    <a:pt x="349" y="1030"/>
                    <a:pt x="359" y="1010"/>
                    <a:pt x="368" y="994"/>
                  </a:cubicBezTo>
                  <a:cubicBezTo>
                    <a:pt x="369" y="909"/>
                    <a:pt x="363" y="801"/>
                    <a:pt x="402" y="763"/>
                  </a:cubicBezTo>
                  <a:cubicBezTo>
                    <a:pt x="412" y="694"/>
                    <a:pt x="415" y="629"/>
                    <a:pt x="390" y="585"/>
                  </a:cubicBezTo>
                  <a:cubicBezTo>
                    <a:pt x="345" y="545"/>
                    <a:pt x="304" y="505"/>
                    <a:pt x="263" y="468"/>
                  </a:cubicBezTo>
                  <a:cubicBezTo>
                    <a:pt x="263" y="435"/>
                    <a:pt x="263" y="402"/>
                    <a:pt x="263" y="369"/>
                  </a:cubicBezTo>
                  <a:cubicBezTo>
                    <a:pt x="302" y="370"/>
                    <a:pt x="340" y="362"/>
                    <a:pt x="388" y="340"/>
                  </a:cubicBezTo>
                  <a:cubicBezTo>
                    <a:pt x="421" y="236"/>
                    <a:pt x="367" y="140"/>
                    <a:pt x="367" y="68"/>
                  </a:cubicBezTo>
                  <a:cubicBezTo>
                    <a:pt x="399" y="42"/>
                    <a:pt x="422" y="0"/>
                    <a:pt x="476" y="57"/>
                  </a:cubicBezTo>
                  <a:cubicBezTo>
                    <a:pt x="508" y="127"/>
                    <a:pt x="549" y="203"/>
                    <a:pt x="564" y="315"/>
                  </a:cubicBezTo>
                  <a:cubicBezTo>
                    <a:pt x="593" y="345"/>
                    <a:pt x="583" y="335"/>
                    <a:pt x="640" y="346"/>
                  </a:cubicBezTo>
                  <a:cubicBezTo>
                    <a:pt x="676" y="295"/>
                    <a:pt x="670" y="209"/>
                    <a:pt x="670" y="173"/>
                  </a:cubicBezTo>
                  <a:cubicBezTo>
                    <a:pt x="683" y="161"/>
                    <a:pt x="696" y="151"/>
                    <a:pt x="709" y="142"/>
                  </a:cubicBezTo>
                  <a:cubicBezTo>
                    <a:pt x="734" y="178"/>
                    <a:pt x="753" y="234"/>
                    <a:pt x="775" y="310"/>
                  </a:cubicBezTo>
                  <a:cubicBezTo>
                    <a:pt x="800" y="354"/>
                    <a:pt x="832" y="417"/>
                    <a:pt x="895" y="484"/>
                  </a:cubicBezTo>
                  <a:cubicBezTo>
                    <a:pt x="934" y="491"/>
                    <a:pt x="972" y="499"/>
                    <a:pt x="1013" y="506"/>
                  </a:cubicBezTo>
                  <a:cubicBezTo>
                    <a:pt x="1048" y="576"/>
                    <a:pt x="1083" y="649"/>
                    <a:pt x="1121" y="722"/>
                  </a:cubicBezTo>
                  <a:cubicBezTo>
                    <a:pt x="1156" y="772"/>
                    <a:pt x="1194" y="822"/>
                    <a:pt x="1232" y="872"/>
                  </a:cubicBezTo>
                  <a:cubicBezTo>
                    <a:pt x="1232" y="888"/>
                    <a:pt x="1231" y="905"/>
                    <a:pt x="1235" y="924"/>
                  </a:cubicBezTo>
                  <a:cubicBezTo>
                    <a:pt x="1193" y="979"/>
                    <a:pt x="1190" y="963"/>
                    <a:pt x="1189" y="1058"/>
                  </a:cubicBezTo>
                  <a:cubicBezTo>
                    <a:pt x="1230" y="1111"/>
                    <a:pt x="1246" y="1154"/>
                    <a:pt x="1342" y="1183"/>
                  </a:cubicBezTo>
                  <a:cubicBezTo>
                    <a:pt x="1361" y="1196"/>
                    <a:pt x="1377" y="1219"/>
                    <a:pt x="1437" y="1241"/>
                  </a:cubicBezTo>
                  <a:cubicBezTo>
                    <a:pt x="1463" y="1238"/>
                    <a:pt x="1491" y="1235"/>
                    <a:pt x="1520" y="1233"/>
                  </a:cubicBezTo>
                  <a:cubicBezTo>
                    <a:pt x="1594" y="1202"/>
                    <a:pt x="1668" y="1171"/>
                    <a:pt x="1744" y="1140"/>
                  </a:cubicBezTo>
                  <a:cubicBezTo>
                    <a:pt x="1786" y="1073"/>
                    <a:pt x="1783" y="1030"/>
                    <a:pt x="1784" y="971"/>
                  </a:cubicBezTo>
                  <a:cubicBezTo>
                    <a:pt x="1755" y="908"/>
                    <a:pt x="1724" y="901"/>
                    <a:pt x="1698" y="877"/>
                  </a:cubicBezTo>
                  <a:cubicBezTo>
                    <a:pt x="1699" y="802"/>
                    <a:pt x="1689" y="795"/>
                    <a:pt x="1718" y="757"/>
                  </a:cubicBezTo>
                  <a:cubicBezTo>
                    <a:pt x="1779" y="729"/>
                    <a:pt x="1843" y="688"/>
                    <a:pt x="1888" y="620"/>
                  </a:cubicBezTo>
                  <a:cubicBezTo>
                    <a:pt x="1888" y="591"/>
                    <a:pt x="1888" y="564"/>
                    <a:pt x="1892" y="538"/>
                  </a:cubicBezTo>
                  <a:cubicBezTo>
                    <a:pt x="1870" y="469"/>
                    <a:pt x="1854" y="452"/>
                    <a:pt x="1829" y="425"/>
                  </a:cubicBezTo>
                  <a:cubicBezTo>
                    <a:pt x="1825" y="415"/>
                    <a:pt x="1825" y="409"/>
                    <a:pt x="1825" y="402"/>
                  </a:cubicBezTo>
                  <a:cubicBezTo>
                    <a:pt x="1841" y="399"/>
                    <a:pt x="1857" y="397"/>
                    <a:pt x="1873" y="394"/>
                  </a:cubicBezTo>
                  <a:cubicBezTo>
                    <a:pt x="1967" y="301"/>
                    <a:pt x="1871" y="250"/>
                    <a:pt x="2053" y="274"/>
                  </a:cubicBezTo>
                  <a:cubicBezTo>
                    <a:pt x="2072" y="333"/>
                    <a:pt x="2094" y="396"/>
                    <a:pt x="2116" y="459"/>
                  </a:cubicBezTo>
                  <a:cubicBezTo>
                    <a:pt x="2138" y="486"/>
                    <a:pt x="2151" y="509"/>
                    <a:pt x="2198" y="546"/>
                  </a:cubicBezTo>
                  <a:cubicBezTo>
                    <a:pt x="2234" y="547"/>
                    <a:pt x="2269" y="548"/>
                    <a:pt x="2307" y="549"/>
                  </a:cubicBezTo>
                  <a:cubicBezTo>
                    <a:pt x="2339" y="523"/>
                    <a:pt x="2374" y="501"/>
                    <a:pt x="2410" y="479"/>
                  </a:cubicBezTo>
                  <a:cubicBezTo>
                    <a:pt x="2413" y="489"/>
                    <a:pt x="2419" y="499"/>
                    <a:pt x="2426" y="509"/>
                  </a:cubicBezTo>
                  <a:cubicBezTo>
                    <a:pt x="2425" y="555"/>
                    <a:pt x="2428" y="663"/>
                    <a:pt x="2376" y="714"/>
                  </a:cubicBezTo>
                  <a:cubicBezTo>
                    <a:pt x="2338" y="723"/>
                    <a:pt x="2328" y="729"/>
                    <a:pt x="2293" y="728"/>
                  </a:cubicBezTo>
                  <a:cubicBezTo>
                    <a:pt x="2258" y="708"/>
                    <a:pt x="2226" y="688"/>
                    <a:pt x="2195" y="670"/>
                  </a:cubicBezTo>
                  <a:cubicBezTo>
                    <a:pt x="2073" y="667"/>
                    <a:pt x="2038" y="676"/>
                    <a:pt x="1954" y="746"/>
                  </a:cubicBezTo>
                  <a:cubicBezTo>
                    <a:pt x="1942" y="765"/>
                    <a:pt x="1932" y="785"/>
                    <a:pt x="1922" y="804"/>
                  </a:cubicBezTo>
                  <a:cubicBezTo>
                    <a:pt x="1922" y="844"/>
                    <a:pt x="1906" y="876"/>
                    <a:pt x="1934" y="939"/>
                  </a:cubicBezTo>
                  <a:cubicBezTo>
                    <a:pt x="1934" y="975"/>
                    <a:pt x="1978" y="1071"/>
                    <a:pt x="2055" y="1020"/>
                  </a:cubicBezTo>
                  <a:cubicBezTo>
                    <a:pt x="2129" y="1009"/>
                    <a:pt x="2183" y="978"/>
                    <a:pt x="2182" y="1106"/>
                  </a:cubicBezTo>
                  <a:cubicBezTo>
                    <a:pt x="2166" y="1154"/>
                    <a:pt x="2153" y="1203"/>
                    <a:pt x="2140" y="1252"/>
                  </a:cubicBezTo>
                  <a:cubicBezTo>
                    <a:pt x="2059" y="1355"/>
                    <a:pt x="2094" y="1408"/>
                    <a:pt x="2231" y="1460"/>
                  </a:cubicBezTo>
                  <a:cubicBezTo>
                    <a:pt x="2228" y="1490"/>
                    <a:pt x="2228" y="1519"/>
                    <a:pt x="2228" y="1549"/>
                  </a:cubicBezTo>
                  <a:cubicBezTo>
                    <a:pt x="2218" y="1588"/>
                    <a:pt x="2176" y="1682"/>
                    <a:pt x="2217" y="1748"/>
                  </a:cubicBezTo>
                  <a:cubicBezTo>
                    <a:pt x="2245" y="1785"/>
                    <a:pt x="2277" y="1822"/>
                    <a:pt x="2309" y="1859"/>
                  </a:cubicBezTo>
                  <a:cubicBezTo>
                    <a:pt x="2376" y="1877"/>
                    <a:pt x="2443" y="1898"/>
                    <a:pt x="2513" y="1919"/>
                  </a:cubicBezTo>
                  <a:cubicBezTo>
                    <a:pt x="2535" y="1933"/>
                    <a:pt x="2542" y="1950"/>
                    <a:pt x="2583" y="1967"/>
                  </a:cubicBezTo>
                  <a:cubicBezTo>
                    <a:pt x="2609" y="1968"/>
                    <a:pt x="2634" y="1972"/>
                    <a:pt x="2663" y="1976"/>
                  </a:cubicBezTo>
                  <a:cubicBezTo>
                    <a:pt x="2666" y="1995"/>
                    <a:pt x="2672" y="2018"/>
                    <a:pt x="2678" y="2041"/>
                  </a:cubicBezTo>
                  <a:cubicBezTo>
                    <a:pt x="2666" y="2058"/>
                    <a:pt x="2656" y="2077"/>
                    <a:pt x="2646" y="2096"/>
                  </a:cubicBezTo>
                  <a:cubicBezTo>
                    <a:pt x="2601" y="2128"/>
                    <a:pt x="2560" y="2147"/>
                    <a:pt x="2528" y="2159"/>
                  </a:cubicBezTo>
                  <a:cubicBezTo>
                    <a:pt x="2409" y="2156"/>
                    <a:pt x="2339" y="2197"/>
                    <a:pt x="2259" y="2257"/>
                  </a:cubicBezTo>
                  <a:cubicBezTo>
                    <a:pt x="2243" y="2286"/>
                    <a:pt x="2223" y="2335"/>
                    <a:pt x="2185" y="2360"/>
                  </a:cubicBezTo>
                  <a:cubicBezTo>
                    <a:pt x="2143" y="2359"/>
                    <a:pt x="2105" y="2358"/>
                    <a:pt x="2066" y="2360"/>
                  </a:cubicBezTo>
                  <a:cubicBezTo>
                    <a:pt x="2034" y="2389"/>
                    <a:pt x="1986" y="2469"/>
                    <a:pt x="1925" y="2455"/>
                  </a:cubicBezTo>
                  <a:cubicBezTo>
                    <a:pt x="1862" y="2332"/>
                    <a:pt x="1798" y="2383"/>
                    <a:pt x="1737" y="2427"/>
                  </a:cubicBezTo>
                  <a:cubicBezTo>
                    <a:pt x="1650" y="2454"/>
                    <a:pt x="1628" y="2392"/>
                    <a:pt x="1593" y="2368"/>
                  </a:cubicBezTo>
                  <a:cubicBezTo>
                    <a:pt x="1495" y="2333"/>
                    <a:pt x="1472" y="2378"/>
                    <a:pt x="1433" y="2439"/>
                  </a:cubicBezTo>
                  <a:cubicBezTo>
                    <a:pt x="1388" y="2484"/>
                    <a:pt x="1318" y="2426"/>
                    <a:pt x="1299" y="2409"/>
                  </a:cubicBezTo>
                  <a:cubicBezTo>
                    <a:pt x="1283" y="2409"/>
                    <a:pt x="1267" y="2409"/>
                    <a:pt x="1255" y="2408"/>
                  </a:cubicBezTo>
                  <a:cubicBezTo>
                    <a:pt x="1193" y="2462"/>
                    <a:pt x="1203" y="2450"/>
                    <a:pt x="1193" y="2548"/>
                  </a:cubicBezTo>
                  <a:cubicBezTo>
                    <a:pt x="1225" y="2604"/>
                    <a:pt x="1266" y="2638"/>
                    <a:pt x="1237" y="2732"/>
                  </a:cubicBezTo>
                  <a:cubicBezTo>
                    <a:pt x="1236" y="2781"/>
                    <a:pt x="1258" y="2837"/>
                    <a:pt x="1267" y="2923"/>
                  </a:cubicBezTo>
                  <a:cubicBezTo>
                    <a:pt x="1248" y="2942"/>
                    <a:pt x="1239" y="2951"/>
                    <a:pt x="1223" y="2954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65" name="Freeform 9"/>
            <p:cNvSpPr>
              <a:spLocks/>
            </p:cNvSpPr>
            <p:nvPr/>
          </p:nvSpPr>
          <p:spPr bwMode="auto">
            <a:xfrm>
              <a:off x="4559756" y="3580356"/>
              <a:ext cx="653009" cy="496329"/>
            </a:xfrm>
            <a:custGeom>
              <a:avLst/>
              <a:gdLst>
                <a:gd name="T0" fmla="*/ 1361 w 2275"/>
                <a:gd name="T1" fmla="*/ 1675 h 1731"/>
                <a:gd name="T2" fmla="*/ 1298 w 2275"/>
                <a:gd name="T3" fmla="*/ 1637 h 1731"/>
                <a:gd name="T4" fmla="*/ 1179 w 2275"/>
                <a:gd name="T5" fmla="*/ 1654 h 1731"/>
                <a:gd name="T6" fmla="*/ 844 w 2275"/>
                <a:gd name="T7" fmla="*/ 1632 h 1731"/>
                <a:gd name="T8" fmla="*/ 659 w 2275"/>
                <a:gd name="T9" fmla="*/ 1523 h 1731"/>
                <a:gd name="T10" fmla="*/ 615 w 2275"/>
                <a:gd name="T11" fmla="*/ 1463 h 1731"/>
                <a:gd name="T12" fmla="*/ 642 w 2275"/>
                <a:gd name="T13" fmla="*/ 1234 h 1731"/>
                <a:gd name="T14" fmla="*/ 566 w 2275"/>
                <a:gd name="T15" fmla="*/ 1167 h 1731"/>
                <a:gd name="T16" fmla="*/ 246 w 2275"/>
                <a:gd name="T17" fmla="*/ 1110 h 1731"/>
                <a:gd name="T18" fmla="*/ 311 w 2275"/>
                <a:gd name="T19" fmla="*/ 1026 h 1731"/>
                <a:gd name="T20" fmla="*/ 427 w 2275"/>
                <a:gd name="T21" fmla="*/ 784 h 1731"/>
                <a:gd name="T22" fmla="*/ 57 w 2275"/>
                <a:gd name="T23" fmla="*/ 650 h 1731"/>
                <a:gd name="T24" fmla="*/ 186 w 2275"/>
                <a:gd name="T25" fmla="*/ 437 h 1731"/>
                <a:gd name="T26" fmla="*/ 362 w 2275"/>
                <a:gd name="T27" fmla="*/ 553 h 1731"/>
                <a:gd name="T28" fmla="*/ 727 w 2275"/>
                <a:gd name="T29" fmla="*/ 346 h 1731"/>
                <a:gd name="T30" fmla="*/ 804 w 2275"/>
                <a:gd name="T31" fmla="*/ 272 h 1731"/>
                <a:gd name="T32" fmla="*/ 985 w 2275"/>
                <a:gd name="T33" fmla="*/ 398 h 1731"/>
                <a:gd name="T34" fmla="*/ 1171 w 2275"/>
                <a:gd name="T35" fmla="*/ 360 h 1731"/>
                <a:gd name="T36" fmla="*/ 1370 w 2275"/>
                <a:gd name="T37" fmla="*/ 215 h 1731"/>
                <a:gd name="T38" fmla="*/ 1677 w 2275"/>
                <a:gd name="T39" fmla="*/ 111 h 1731"/>
                <a:gd name="T40" fmla="*/ 1990 w 2275"/>
                <a:gd name="T41" fmla="*/ 119 h 1731"/>
                <a:gd name="T42" fmla="*/ 1944 w 2275"/>
                <a:gd name="T43" fmla="*/ 350 h 1731"/>
                <a:gd name="T44" fmla="*/ 2043 w 2275"/>
                <a:gd name="T45" fmla="*/ 451 h 1731"/>
                <a:gd name="T46" fmla="*/ 2099 w 2275"/>
                <a:gd name="T47" fmla="*/ 583 h 1731"/>
                <a:gd name="T48" fmla="*/ 2274 w 2275"/>
                <a:gd name="T49" fmla="*/ 755 h 1731"/>
                <a:gd name="T50" fmla="*/ 2181 w 2275"/>
                <a:gd name="T51" fmla="*/ 838 h 1731"/>
                <a:gd name="T52" fmla="*/ 2125 w 2275"/>
                <a:gd name="T53" fmla="*/ 1062 h 1731"/>
                <a:gd name="T54" fmla="*/ 1871 w 2275"/>
                <a:gd name="T55" fmla="*/ 1311 h 1731"/>
                <a:gd name="T56" fmla="*/ 1733 w 2275"/>
                <a:gd name="T57" fmla="*/ 1442 h 1731"/>
                <a:gd name="T58" fmla="*/ 1714 w 2275"/>
                <a:gd name="T59" fmla="*/ 1458 h 1731"/>
                <a:gd name="T60" fmla="*/ 1614 w 2275"/>
                <a:gd name="T61" fmla="*/ 1554 h 1731"/>
                <a:gd name="T62" fmla="*/ 1412 w 2275"/>
                <a:gd name="T63" fmla="*/ 1729 h 1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75" h="1731">
                  <a:moveTo>
                    <a:pt x="1361" y="1731"/>
                  </a:moveTo>
                  <a:cubicBezTo>
                    <a:pt x="1361" y="1711"/>
                    <a:pt x="1361" y="1691"/>
                    <a:pt x="1361" y="1675"/>
                  </a:cubicBezTo>
                  <a:cubicBezTo>
                    <a:pt x="1345" y="1675"/>
                    <a:pt x="1339" y="1655"/>
                    <a:pt x="1333" y="1645"/>
                  </a:cubicBezTo>
                  <a:cubicBezTo>
                    <a:pt x="1320" y="1641"/>
                    <a:pt x="1307" y="1638"/>
                    <a:pt x="1298" y="1637"/>
                  </a:cubicBezTo>
                  <a:cubicBezTo>
                    <a:pt x="1276" y="1558"/>
                    <a:pt x="1237" y="1560"/>
                    <a:pt x="1199" y="1576"/>
                  </a:cubicBezTo>
                  <a:cubicBezTo>
                    <a:pt x="1192" y="1602"/>
                    <a:pt x="1186" y="1628"/>
                    <a:pt x="1179" y="1654"/>
                  </a:cubicBezTo>
                  <a:cubicBezTo>
                    <a:pt x="1109" y="1655"/>
                    <a:pt x="1039" y="1660"/>
                    <a:pt x="972" y="1665"/>
                  </a:cubicBezTo>
                  <a:cubicBezTo>
                    <a:pt x="927" y="1654"/>
                    <a:pt x="885" y="1643"/>
                    <a:pt x="844" y="1632"/>
                  </a:cubicBezTo>
                  <a:cubicBezTo>
                    <a:pt x="809" y="1625"/>
                    <a:pt x="774" y="1621"/>
                    <a:pt x="739" y="1617"/>
                  </a:cubicBezTo>
                  <a:cubicBezTo>
                    <a:pt x="710" y="1583"/>
                    <a:pt x="685" y="1553"/>
                    <a:pt x="659" y="1523"/>
                  </a:cubicBezTo>
                  <a:cubicBezTo>
                    <a:pt x="647" y="1503"/>
                    <a:pt x="637" y="1483"/>
                    <a:pt x="628" y="1463"/>
                  </a:cubicBezTo>
                  <a:cubicBezTo>
                    <a:pt x="621" y="1463"/>
                    <a:pt x="618" y="1463"/>
                    <a:pt x="615" y="1463"/>
                  </a:cubicBezTo>
                  <a:cubicBezTo>
                    <a:pt x="590" y="1384"/>
                    <a:pt x="612" y="1361"/>
                    <a:pt x="641" y="1316"/>
                  </a:cubicBezTo>
                  <a:cubicBezTo>
                    <a:pt x="642" y="1287"/>
                    <a:pt x="642" y="1261"/>
                    <a:pt x="642" y="1234"/>
                  </a:cubicBezTo>
                  <a:cubicBezTo>
                    <a:pt x="616" y="1217"/>
                    <a:pt x="591" y="1200"/>
                    <a:pt x="569" y="1183"/>
                  </a:cubicBezTo>
                  <a:cubicBezTo>
                    <a:pt x="566" y="1177"/>
                    <a:pt x="566" y="1170"/>
                    <a:pt x="566" y="1167"/>
                  </a:cubicBezTo>
                  <a:cubicBezTo>
                    <a:pt x="463" y="1164"/>
                    <a:pt x="380" y="1152"/>
                    <a:pt x="313" y="1141"/>
                  </a:cubicBezTo>
                  <a:cubicBezTo>
                    <a:pt x="291" y="1131"/>
                    <a:pt x="269" y="1120"/>
                    <a:pt x="246" y="1110"/>
                  </a:cubicBezTo>
                  <a:cubicBezTo>
                    <a:pt x="237" y="1083"/>
                    <a:pt x="228" y="1057"/>
                    <a:pt x="218" y="1030"/>
                  </a:cubicBezTo>
                  <a:cubicBezTo>
                    <a:pt x="247" y="1028"/>
                    <a:pt x="279" y="1025"/>
                    <a:pt x="311" y="1026"/>
                  </a:cubicBezTo>
                  <a:cubicBezTo>
                    <a:pt x="340" y="1017"/>
                    <a:pt x="391" y="979"/>
                    <a:pt x="423" y="951"/>
                  </a:cubicBezTo>
                  <a:cubicBezTo>
                    <a:pt x="465" y="880"/>
                    <a:pt x="462" y="830"/>
                    <a:pt x="427" y="784"/>
                  </a:cubicBezTo>
                  <a:cubicBezTo>
                    <a:pt x="398" y="780"/>
                    <a:pt x="370" y="776"/>
                    <a:pt x="344" y="775"/>
                  </a:cubicBezTo>
                  <a:cubicBezTo>
                    <a:pt x="246" y="700"/>
                    <a:pt x="131" y="688"/>
                    <a:pt x="57" y="650"/>
                  </a:cubicBezTo>
                  <a:cubicBezTo>
                    <a:pt x="19" y="603"/>
                    <a:pt x="0" y="570"/>
                    <a:pt x="0" y="550"/>
                  </a:cubicBezTo>
                  <a:cubicBezTo>
                    <a:pt x="65" y="463"/>
                    <a:pt x="59" y="434"/>
                    <a:pt x="186" y="437"/>
                  </a:cubicBezTo>
                  <a:cubicBezTo>
                    <a:pt x="215" y="448"/>
                    <a:pt x="244" y="458"/>
                    <a:pt x="276" y="472"/>
                  </a:cubicBezTo>
                  <a:cubicBezTo>
                    <a:pt x="304" y="499"/>
                    <a:pt x="333" y="526"/>
                    <a:pt x="362" y="553"/>
                  </a:cubicBezTo>
                  <a:cubicBezTo>
                    <a:pt x="409" y="564"/>
                    <a:pt x="451" y="571"/>
                    <a:pt x="521" y="557"/>
                  </a:cubicBezTo>
                  <a:cubicBezTo>
                    <a:pt x="592" y="506"/>
                    <a:pt x="656" y="406"/>
                    <a:pt x="727" y="346"/>
                  </a:cubicBezTo>
                  <a:cubicBezTo>
                    <a:pt x="727" y="323"/>
                    <a:pt x="727" y="300"/>
                    <a:pt x="731" y="277"/>
                  </a:cubicBezTo>
                  <a:cubicBezTo>
                    <a:pt x="753" y="274"/>
                    <a:pt x="779" y="272"/>
                    <a:pt x="804" y="272"/>
                  </a:cubicBezTo>
                  <a:cubicBezTo>
                    <a:pt x="814" y="286"/>
                    <a:pt x="823" y="299"/>
                    <a:pt x="833" y="316"/>
                  </a:cubicBezTo>
                  <a:cubicBezTo>
                    <a:pt x="871" y="330"/>
                    <a:pt x="912" y="373"/>
                    <a:pt x="985" y="398"/>
                  </a:cubicBezTo>
                  <a:cubicBezTo>
                    <a:pt x="1005" y="399"/>
                    <a:pt x="1024" y="399"/>
                    <a:pt x="1043" y="400"/>
                  </a:cubicBezTo>
                  <a:cubicBezTo>
                    <a:pt x="1085" y="384"/>
                    <a:pt x="1126" y="372"/>
                    <a:pt x="1171" y="360"/>
                  </a:cubicBezTo>
                  <a:cubicBezTo>
                    <a:pt x="1226" y="306"/>
                    <a:pt x="1264" y="278"/>
                    <a:pt x="1335" y="250"/>
                  </a:cubicBezTo>
                  <a:cubicBezTo>
                    <a:pt x="1344" y="237"/>
                    <a:pt x="1351" y="224"/>
                    <a:pt x="1370" y="215"/>
                  </a:cubicBezTo>
                  <a:cubicBezTo>
                    <a:pt x="1422" y="137"/>
                    <a:pt x="1473" y="119"/>
                    <a:pt x="1565" y="112"/>
                  </a:cubicBezTo>
                  <a:cubicBezTo>
                    <a:pt x="1601" y="109"/>
                    <a:pt x="1639" y="110"/>
                    <a:pt x="1677" y="111"/>
                  </a:cubicBezTo>
                  <a:cubicBezTo>
                    <a:pt x="1770" y="51"/>
                    <a:pt x="1796" y="0"/>
                    <a:pt x="1927" y="3"/>
                  </a:cubicBezTo>
                  <a:cubicBezTo>
                    <a:pt x="1946" y="39"/>
                    <a:pt x="1968" y="79"/>
                    <a:pt x="1990" y="119"/>
                  </a:cubicBezTo>
                  <a:cubicBezTo>
                    <a:pt x="2009" y="136"/>
                    <a:pt x="2028" y="153"/>
                    <a:pt x="2048" y="173"/>
                  </a:cubicBezTo>
                  <a:cubicBezTo>
                    <a:pt x="2015" y="231"/>
                    <a:pt x="1970" y="282"/>
                    <a:pt x="1944" y="350"/>
                  </a:cubicBezTo>
                  <a:cubicBezTo>
                    <a:pt x="1941" y="380"/>
                    <a:pt x="1941" y="409"/>
                    <a:pt x="1941" y="439"/>
                  </a:cubicBezTo>
                  <a:cubicBezTo>
                    <a:pt x="1950" y="449"/>
                    <a:pt x="2001" y="450"/>
                    <a:pt x="2043" y="451"/>
                  </a:cubicBezTo>
                  <a:cubicBezTo>
                    <a:pt x="2052" y="481"/>
                    <a:pt x="2062" y="510"/>
                    <a:pt x="2071" y="543"/>
                  </a:cubicBezTo>
                  <a:cubicBezTo>
                    <a:pt x="2080" y="557"/>
                    <a:pt x="2090" y="570"/>
                    <a:pt x="2099" y="583"/>
                  </a:cubicBezTo>
                  <a:cubicBezTo>
                    <a:pt x="2141" y="578"/>
                    <a:pt x="2186" y="573"/>
                    <a:pt x="2230" y="570"/>
                  </a:cubicBezTo>
                  <a:cubicBezTo>
                    <a:pt x="2259" y="610"/>
                    <a:pt x="2275" y="673"/>
                    <a:pt x="2274" y="755"/>
                  </a:cubicBezTo>
                  <a:cubicBezTo>
                    <a:pt x="2258" y="774"/>
                    <a:pt x="2242" y="797"/>
                    <a:pt x="2204" y="815"/>
                  </a:cubicBezTo>
                  <a:cubicBezTo>
                    <a:pt x="2203" y="828"/>
                    <a:pt x="2187" y="835"/>
                    <a:pt x="2181" y="838"/>
                  </a:cubicBezTo>
                  <a:cubicBezTo>
                    <a:pt x="2174" y="883"/>
                    <a:pt x="2168" y="932"/>
                    <a:pt x="2161" y="981"/>
                  </a:cubicBezTo>
                  <a:cubicBezTo>
                    <a:pt x="2148" y="1007"/>
                    <a:pt x="2135" y="1033"/>
                    <a:pt x="2125" y="1062"/>
                  </a:cubicBezTo>
                  <a:cubicBezTo>
                    <a:pt x="2100" y="1078"/>
                    <a:pt x="2068" y="1090"/>
                    <a:pt x="2068" y="1116"/>
                  </a:cubicBezTo>
                  <a:cubicBezTo>
                    <a:pt x="1988" y="1131"/>
                    <a:pt x="1942" y="1277"/>
                    <a:pt x="1871" y="1311"/>
                  </a:cubicBezTo>
                  <a:cubicBezTo>
                    <a:pt x="1871" y="1324"/>
                    <a:pt x="1827" y="1349"/>
                    <a:pt x="1817" y="1352"/>
                  </a:cubicBezTo>
                  <a:cubicBezTo>
                    <a:pt x="1788" y="1381"/>
                    <a:pt x="1759" y="1410"/>
                    <a:pt x="1733" y="1442"/>
                  </a:cubicBezTo>
                  <a:cubicBezTo>
                    <a:pt x="1730" y="1445"/>
                    <a:pt x="1730" y="1452"/>
                    <a:pt x="1730" y="1458"/>
                  </a:cubicBezTo>
                  <a:cubicBezTo>
                    <a:pt x="1724" y="1458"/>
                    <a:pt x="1717" y="1458"/>
                    <a:pt x="1714" y="1458"/>
                  </a:cubicBezTo>
                  <a:cubicBezTo>
                    <a:pt x="1714" y="1461"/>
                    <a:pt x="1714" y="1468"/>
                    <a:pt x="1714" y="1474"/>
                  </a:cubicBezTo>
                  <a:cubicBezTo>
                    <a:pt x="1669" y="1473"/>
                    <a:pt x="1634" y="1531"/>
                    <a:pt x="1614" y="1554"/>
                  </a:cubicBezTo>
                  <a:cubicBezTo>
                    <a:pt x="1598" y="1589"/>
                    <a:pt x="1582" y="1625"/>
                    <a:pt x="1569" y="1661"/>
                  </a:cubicBezTo>
                  <a:cubicBezTo>
                    <a:pt x="1489" y="1675"/>
                    <a:pt x="1463" y="1691"/>
                    <a:pt x="1412" y="1729"/>
                  </a:cubicBezTo>
                  <a:cubicBezTo>
                    <a:pt x="1393" y="1728"/>
                    <a:pt x="1377" y="1728"/>
                    <a:pt x="1361" y="1731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66" name="Freeform 10"/>
            <p:cNvSpPr>
              <a:spLocks/>
            </p:cNvSpPr>
            <p:nvPr/>
          </p:nvSpPr>
          <p:spPr bwMode="auto">
            <a:xfrm>
              <a:off x="5577651" y="3329036"/>
              <a:ext cx="365937" cy="481607"/>
            </a:xfrm>
            <a:custGeom>
              <a:avLst/>
              <a:gdLst>
                <a:gd name="T0" fmla="*/ 422 w 1277"/>
                <a:gd name="T1" fmla="*/ 1680 h 1680"/>
                <a:gd name="T2" fmla="*/ 362 w 1277"/>
                <a:gd name="T3" fmla="*/ 1571 h 1680"/>
                <a:gd name="T4" fmla="*/ 359 w 1277"/>
                <a:gd name="T5" fmla="*/ 1554 h 1680"/>
                <a:gd name="T6" fmla="*/ 188 w 1277"/>
                <a:gd name="T7" fmla="*/ 1321 h 1680"/>
                <a:gd name="T8" fmla="*/ 16 w 1277"/>
                <a:gd name="T9" fmla="*/ 1297 h 1680"/>
                <a:gd name="T10" fmla="*/ 30 w 1277"/>
                <a:gd name="T11" fmla="*/ 1114 h 1680"/>
                <a:gd name="T12" fmla="*/ 37 w 1277"/>
                <a:gd name="T13" fmla="*/ 947 h 1680"/>
                <a:gd name="T14" fmla="*/ 133 w 1277"/>
                <a:gd name="T15" fmla="*/ 835 h 1680"/>
                <a:gd name="T16" fmla="*/ 150 w 1277"/>
                <a:gd name="T17" fmla="*/ 760 h 1680"/>
                <a:gd name="T18" fmla="*/ 157 w 1277"/>
                <a:gd name="T19" fmla="*/ 590 h 1680"/>
                <a:gd name="T20" fmla="*/ 241 w 1277"/>
                <a:gd name="T21" fmla="*/ 539 h 1680"/>
                <a:gd name="T22" fmla="*/ 302 w 1277"/>
                <a:gd name="T23" fmla="*/ 472 h 1680"/>
                <a:gd name="T24" fmla="*/ 328 w 1277"/>
                <a:gd name="T25" fmla="*/ 414 h 1680"/>
                <a:gd name="T26" fmla="*/ 325 w 1277"/>
                <a:gd name="T27" fmla="*/ 358 h 1680"/>
                <a:gd name="T28" fmla="*/ 380 w 1277"/>
                <a:gd name="T29" fmla="*/ 189 h 1680"/>
                <a:gd name="T30" fmla="*/ 540 w 1277"/>
                <a:gd name="T31" fmla="*/ 154 h 1680"/>
                <a:gd name="T32" fmla="*/ 640 w 1277"/>
                <a:gd name="T33" fmla="*/ 12 h 1680"/>
                <a:gd name="T34" fmla="*/ 723 w 1277"/>
                <a:gd name="T35" fmla="*/ 31 h 1680"/>
                <a:gd name="T36" fmla="*/ 868 w 1277"/>
                <a:gd name="T37" fmla="*/ 310 h 1680"/>
                <a:gd name="T38" fmla="*/ 1037 w 1277"/>
                <a:gd name="T39" fmla="*/ 327 h 1680"/>
                <a:gd name="T40" fmla="*/ 1245 w 1277"/>
                <a:gd name="T41" fmla="*/ 286 h 1680"/>
                <a:gd name="T42" fmla="*/ 1277 w 1277"/>
                <a:gd name="T43" fmla="*/ 304 h 1680"/>
                <a:gd name="T44" fmla="*/ 1184 w 1277"/>
                <a:gd name="T45" fmla="*/ 406 h 1680"/>
                <a:gd name="T46" fmla="*/ 1180 w 1277"/>
                <a:gd name="T47" fmla="*/ 504 h 1680"/>
                <a:gd name="T48" fmla="*/ 1010 w 1277"/>
                <a:gd name="T49" fmla="*/ 575 h 1680"/>
                <a:gd name="T50" fmla="*/ 1074 w 1277"/>
                <a:gd name="T51" fmla="*/ 636 h 1680"/>
                <a:gd name="T52" fmla="*/ 1122 w 1277"/>
                <a:gd name="T53" fmla="*/ 670 h 1680"/>
                <a:gd name="T54" fmla="*/ 1080 w 1277"/>
                <a:gd name="T55" fmla="*/ 708 h 1680"/>
                <a:gd name="T56" fmla="*/ 1066 w 1277"/>
                <a:gd name="T57" fmla="*/ 940 h 1680"/>
                <a:gd name="T58" fmla="*/ 1098 w 1277"/>
                <a:gd name="T59" fmla="*/ 967 h 1680"/>
                <a:gd name="T60" fmla="*/ 1098 w 1277"/>
                <a:gd name="T61" fmla="*/ 977 h 1680"/>
                <a:gd name="T62" fmla="*/ 1078 w 1277"/>
                <a:gd name="T63" fmla="*/ 970 h 1680"/>
                <a:gd name="T64" fmla="*/ 992 w 1277"/>
                <a:gd name="T65" fmla="*/ 971 h 1680"/>
                <a:gd name="T66" fmla="*/ 982 w 1277"/>
                <a:gd name="T67" fmla="*/ 1062 h 1680"/>
                <a:gd name="T68" fmla="*/ 888 w 1277"/>
                <a:gd name="T69" fmla="*/ 1211 h 1680"/>
                <a:gd name="T70" fmla="*/ 824 w 1277"/>
                <a:gd name="T71" fmla="*/ 1281 h 1680"/>
                <a:gd name="T72" fmla="*/ 719 w 1277"/>
                <a:gd name="T73" fmla="*/ 1285 h 1680"/>
                <a:gd name="T74" fmla="*/ 741 w 1277"/>
                <a:gd name="T75" fmla="*/ 1380 h 1680"/>
                <a:gd name="T76" fmla="*/ 522 w 1277"/>
                <a:gd name="T77" fmla="*/ 1562 h 1680"/>
                <a:gd name="T78" fmla="*/ 512 w 1277"/>
                <a:gd name="T79" fmla="*/ 1607 h 1680"/>
                <a:gd name="T80" fmla="*/ 422 w 1277"/>
                <a:gd name="T81" fmla="*/ 1680 h 1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77" h="1680">
                  <a:moveTo>
                    <a:pt x="422" y="1680"/>
                  </a:moveTo>
                  <a:cubicBezTo>
                    <a:pt x="423" y="1621"/>
                    <a:pt x="381" y="1581"/>
                    <a:pt x="362" y="1571"/>
                  </a:cubicBezTo>
                  <a:cubicBezTo>
                    <a:pt x="359" y="1564"/>
                    <a:pt x="359" y="1558"/>
                    <a:pt x="359" y="1554"/>
                  </a:cubicBezTo>
                  <a:cubicBezTo>
                    <a:pt x="302" y="1474"/>
                    <a:pt x="245" y="1397"/>
                    <a:pt x="188" y="1321"/>
                  </a:cubicBezTo>
                  <a:cubicBezTo>
                    <a:pt x="108" y="1292"/>
                    <a:pt x="60" y="1311"/>
                    <a:pt x="16" y="1297"/>
                  </a:cubicBezTo>
                  <a:cubicBezTo>
                    <a:pt x="0" y="1211"/>
                    <a:pt x="16" y="1179"/>
                    <a:pt x="30" y="1114"/>
                  </a:cubicBezTo>
                  <a:cubicBezTo>
                    <a:pt x="62" y="1049"/>
                    <a:pt x="37" y="999"/>
                    <a:pt x="37" y="947"/>
                  </a:cubicBezTo>
                  <a:cubicBezTo>
                    <a:pt x="69" y="908"/>
                    <a:pt x="101" y="870"/>
                    <a:pt x="133" y="835"/>
                  </a:cubicBezTo>
                  <a:cubicBezTo>
                    <a:pt x="137" y="809"/>
                    <a:pt x="143" y="783"/>
                    <a:pt x="150" y="760"/>
                  </a:cubicBezTo>
                  <a:cubicBezTo>
                    <a:pt x="150" y="704"/>
                    <a:pt x="132" y="615"/>
                    <a:pt x="157" y="590"/>
                  </a:cubicBezTo>
                  <a:cubicBezTo>
                    <a:pt x="183" y="571"/>
                    <a:pt x="212" y="555"/>
                    <a:pt x="241" y="539"/>
                  </a:cubicBezTo>
                  <a:cubicBezTo>
                    <a:pt x="260" y="517"/>
                    <a:pt x="279" y="495"/>
                    <a:pt x="302" y="472"/>
                  </a:cubicBezTo>
                  <a:cubicBezTo>
                    <a:pt x="308" y="453"/>
                    <a:pt x="318" y="433"/>
                    <a:pt x="328" y="414"/>
                  </a:cubicBezTo>
                  <a:cubicBezTo>
                    <a:pt x="325" y="394"/>
                    <a:pt x="325" y="375"/>
                    <a:pt x="325" y="358"/>
                  </a:cubicBezTo>
                  <a:cubicBezTo>
                    <a:pt x="274" y="252"/>
                    <a:pt x="300" y="240"/>
                    <a:pt x="380" y="189"/>
                  </a:cubicBezTo>
                  <a:cubicBezTo>
                    <a:pt x="435" y="174"/>
                    <a:pt x="479" y="182"/>
                    <a:pt x="540" y="154"/>
                  </a:cubicBezTo>
                  <a:cubicBezTo>
                    <a:pt x="582" y="129"/>
                    <a:pt x="621" y="58"/>
                    <a:pt x="640" y="12"/>
                  </a:cubicBezTo>
                  <a:cubicBezTo>
                    <a:pt x="669" y="3"/>
                    <a:pt x="685" y="0"/>
                    <a:pt x="723" y="31"/>
                  </a:cubicBezTo>
                  <a:cubicBezTo>
                    <a:pt x="758" y="107"/>
                    <a:pt x="747" y="241"/>
                    <a:pt x="868" y="310"/>
                  </a:cubicBezTo>
                  <a:cubicBezTo>
                    <a:pt x="923" y="314"/>
                    <a:pt x="980" y="319"/>
                    <a:pt x="1037" y="327"/>
                  </a:cubicBezTo>
                  <a:cubicBezTo>
                    <a:pt x="1082" y="282"/>
                    <a:pt x="1172" y="288"/>
                    <a:pt x="1245" y="286"/>
                  </a:cubicBezTo>
                  <a:cubicBezTo>
                    <a:pt x="1255" y="290"/>
                    <a:pt x="1264" y="297"/>
                    <a:pt x="1277" y="304"/>
                  </a:cubicBezTo>
                  <a:cubicBezTo>
                    <a:pt x="1242" y="339"/>
                    <a:pt x="1213" y="354"/>
                    <a:pt x="1184" y="406"/>
                  </a:cubicBezTo>
                  <a:cubicBezTo>
                    <a:pt x="1181" y="439"/>
                    <a:pt x="1180" y="471"/>
                    <a:pt x="1180" y="504"/>
                  </a:cubicBezTo>
                  <a:cubicBezTo>
                    <a:pt x="1100" y="502"/>
                    <a:pt x="992" y="473"/>
                    <a:pt x="1010" y="575"/>
                  </a:cubicBezTo>
                  <a:cubicBezTo>
                    <a:pt x="1033" y="589"/>
                    <a:pt x="1052" y="602"/>
                    <a:pt x="1074" y="636"/>
                  </a:cubicBezTo>
                  <a:cubicBezTo>
                    <a:pt x="1090" y="646"/>
                    <a:pt x="1106" y="656"/>
                    <a:pt x="1122" y="670"/>
                  </a:cubicBezTo>
                  <a:cubicBezTo>
                    <a:pt x="1106" y="682"/>
                    <a:pt x="1093" y="695"/>
                    <a:pt x="1080" y="708"/>
                  </a:cubicBezTo>
                  <a:cubicBezTo>
                    <a:pt x="1080" y="780"/>
                    <a:pt x="1022" y="867"/>
                    <a:pt x="1066" y="940"/>
                  </a:cubicBezTo>
                  <a:cubicBezTo>
                    <a:pt x="1075" y="947"/>
                    <a:pt x="1085" y="957"/>
                    <a:pt x="1098" y="967"/>
                  </a:cubicBezTo>
                  <a:cubicBezTo>
                    <a:pt x="1098" y="970"/>
                    <a:pt x="1098" y="974"/>
                    <a:pt x="1098" y="977"/>
                  </a:cubicBezTo>
                  <a:cubicBezTo>
                    <a:pt x="1091" y="973"/>
                    <a:pt x="1085" y="970"/>
                    <a:pt x="1078" y="970"/>
                  </a:cubicBezTo>
                  <a:cubicBezTo>
                    <a:pt x="1050" y="969"/>
                    <a:pt x="1021" y="968"/>
                    <a:pt x="992" y="971"/>
                  </a:cubicBezTo>
                  <a:cubicBezTo>
                    <a:pt x="966" y="996"/>
                    <a:pt x="992" y="1004"/>
                    <a:pt x="982" y="1062"/>
                  </a:cubicBezTo>
                  <a:cubicBezTo>
                    <a:pt x="899" y="1119"/>
                    <a:pt x="912" y="1097"/>
                    <a:pt x="888" y="1211"/>
                  </a:cubicBezTo>
                  <a:cubicBezTo>
                    <a:pt x="866" y="1233"/>
                    <a:pt x="843" y="1255"/>
                    <a:pt x="824" y="1281"/>
                  </a:cubicBezTo>
                  <a:cubicBezTo>
                    <a:pt x="789" y="1280"/>
                    <a:pt x="754" y="1283"/>
                    <a:pt x="719" y="1285"/>
                  </a:cubicBezTo>
                  <a:cubicBezTo>
                    <a:pt x="696" y="1307"/>
                    <a:pt x="690" y="1340"/>
                    <a:pt x="741" y="1380"/>
                  </a:cubicBezTo>
                  <a:cubicBezTo>
                    <a:pt x="635" y="1404"/>
                    <a:pt x="587" y="1485"/>
                    <a:pt x="522" y="1562"/>
                  </a:cubicBezTo>
                  <a:cubicBezTo>
                    <a:pt x="519" y="1575"/>
                    <a:pt x="516" y="1591"/>
                    <a:pt x="512" y="1607"/>
                  </a:cubicBezTo>
                  <a:cubicBezTo>
                    <a:pt x="480" y="1646"/>
                    <a:pt x="454" y="1661"/>
                    <a:pt x="422" y="1680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67" name="Freeform 11"/>
            <p:cNvSpPr>
              <a:spLocks/>
            </p:cNvSpPr>
            <p:nvPr/>
          </p:nvSpPr>
          <p:spPr bwMode="auto">
            <a:xfrm>
              <a:off x="4472480" y="3260688"/>
              <a:ext cx="526823" cy="473194"/>
            </a:xfrm>
            <a:custGeom>
              <a:avLst/>
              <a:gdLst>
                <a:gd name="T0" fmla="*/ 724 w 1839"/>
                <a:gd name="T1" fmla="*/ 1648 h 1648"/>
                <a:gd name="T2" fmla="*/ 584 w 1839"/>
                <a:gd name="T3" fmla="*/ 1546 h 1648"/>
                <a:gd name="T4" fmla="*/ 520 w 1839"/>
                <a:gd name="T5" fmla="*/ 1521 h 1648"/>
                <a:gd name="T6" fmla="*/ 335 w 1839"/>
                <a:gd name="T7" fmla="*/ 1562 h 1648"/>
                <a:gd name="T8" fmla="*/ 287 w 1839"/>
                <a:gd name="T9" fmla="*/ 1627 h 1648"/>
                <a:gd name="T10" fmla="*/ 310 w 1839"/>
                <a:gd name="T11" fmla="*/ 1516 h 1648"/>
                <a:gd name="T12" fmla="*/ 317 w 1839"/>
                <a:gd name="T13" fmla="*/ 1388 h 1648"/>
                <a:gd name="T14" fmla="*/ 183 w 1839"/>
                <a:gd name="T15" fmla="*/ 1323 h 1648"/>
                <a:gd name="T16" fmla="*/ 206 w 1839"/>
                <a:gd name="T17" fmla="*/ 1255 h 1648"/>
                <a:gd name="T18" fmla="*/ 255 w 1839"/>
                <a:gd name="T19" fmla="*/ 1086 h 1648"/>
                <a:gd name="T20" fmla="*/ 255 w 1839"/>
                <a:gd name="T21" fmla="*/ 971 h 1648"/>
                <a:gd name="T22" fmla="*/ 214 w 1839"/>
                <a:gd name="T23" fmla="*/ 924 h 1648"/>
                <a:gd name="T24" fmla="*/ 60 w 1839"/>
                <a:gd name="T25" fmla="*/ 950 h 1648"/>
                <a:gd name="T26" fmla="*/ 16 w 1839"/>
                <a:gd name="T27" fmla="*/ 873 h 1648"/>
                <a:gd name="T28" fmla="*/ 0 w 1839"/>
                <a:gd name="T29" fmla="*/ 837 h 1648"/>
                <a:gd name="T30" fmla="*/ 180 w 1839"/>
                <a:gd name="T31" fmla="*/ 651 h 1648"/>
                <a:gd name="T32" fmla="*/ 228 w 1839"/>
                <a:gd name="T33" fmla="*/ 653 h 1648"/>
                <a:gd name="T34" fmla="*/ 439 w 1839"/>
                <a:gd name="T35" fmla="*/ 697 h 1648"/>
                <a:gd name="T36" fmla="*/ 481 w 1839"/>
                <a:gd name="T37" fmla="*/ 649 h 1648"/>
                <a:gd name="T38" fmla="*/ 497 w 1839"/>
                <a:gd name="T39" fmla="*/ 591 h 1648"/>
                <a:gd name="T40" fmla="*/ 529 w 1839"/>
                <a:gd name="T41" fmla="*/ 588 h 1648"/>
                <a:gd name="T42" fmla="*/ 765 w 1839"/>
                <a:gd name="T43" fmla="*/ 624 h 1648"/>
                <a:gd name="T44" fmla="*/ 811 w 1839"/>
                <a:gd name="T45" fmla="*/ 441 h 1648"/>
                <a:gd name="T46" fmla="*/ 601 w 1839"/>
                <a:gd name="T47" fmla="*/ 318 h 1648"/>
                <a:gd name="T48" fmla="*/ 659 w 1839"/>
                <a:gd name="T49" fmla="*/ 231 h 1648"/>
                <a:gd name="T50" fmla="*/ 726 w 1839"/>
                <a:gd name="T51" fmla="*/ 279 h 1648"/>
                <a:gd name="T52" fmla="*/ 850 w 1839"/>
                <a:gd name="T53" fmla="*/ 308 h 1648"/>
                <a:gd name="T54" fmla="*/ 1181 w 1839"/>
                <a:gd name="T55" fmla="*/ 94 h 1648"/>
                <a:gd name="T56" fmla="*/ 1315 w 1839"/>
                <a:gd name="T57" fmla="*/ 2 h 1648"/>
                <a:gd name="T58" fmla="*/ 1429 w 1839"/>
                <a:gd name="T59" fmla="*/ 211 h 1648"/>
                <a:gd name="T60" fmla="*/ 1604 w 1839"/>
                <a:gd name="T61" fmla="*/ 416 h 1648"/>
                <a:gd name="T62" fmla="*/ 1699 w 1839"/>
                <a:gd name="T63" fmla="*/ 454 h 1648"/>
                <a:gd name="T64" fmla="*/ 1698 w 1839"/>
                <a:gd name="T65" fmla="*/ 647 h 1648"/>
                <a:gd name="T66" fmla="*/ 1537 w 1839"/>
                <a:gd name="T67" fmla="*/ 827 h 1648"/>
                <a:gd name="T68" fmla="*/ 1617 w 1839"/>
                <a:gd name="T69" fmla="*/ 812 h 1648"/>
                <a:gd name="T70" fmla="*/ 1742 w 1839"/>
                <a:gd name="T71" fmla="*/ 812 h 1648"/>
                <a:gd name="T72" fmla="*/ 1728 w 1839"/>
                <a:gd name="T73" fmla="*/ 1031 h 1648"/>
                <a:gd name="T74" fmla="*/ 1801 w 1839"/>
                <a:gd name="T75" fmla="*/ 1121 h 1648"/>
                <a:gd name="T76" fmla="*/ 1839 w 1839"/>
                <a:gd name="T77" fmla="*/ 1191 h 1648"/>
                <a:gd name="T78" fmla="*/ 1682 w 1839"/>
                <a:gd name="T79" fmla="*/ 1253 h 1648"/>
                <a:gd name="T80" fmla="*/ 1460 w 1839"/>
                <a:gd name="T81" fmla="*/ 1437 h 1648"/>
                <a:gd name="T82" fmla="*/ 1272 w 1839"/>
                <a:gd name="T83" fmla="*/ 1471 h 1648"/>
                <a:gd name="T84" fmla="*/ 1186 w 1839"/>
                <a:gd name="T85" fmla="*/ 1420 h 1648"/>
                <a:gd name="T86" fmla="*/ 1039 w 1839"/>
                <a:gd name="T87" fmla="*/ 1351 h 1648"/>
                <a:gd name="T88" fmla="*/ 1004 w 1839"/>
                <a:gd name="T89" fmla="*/ 1373 h 1648"/>
                <a:gd name="T90" fmla="*/ 997 w 1839"/>
                <a:gd name="T91" fmla="*/ 1442 h 1648"/>
                <a:gd name="T92" fmla="*/ 843 w 1839"/>
                <a:gd name="T93" fmla="*/ 1618 h 1648"/>
                <a:gd name="T94" fmla="*/ 724 w 1839"/>
                <a:gd name="T95" fmla="*/ 1648 h 1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39" h="1648">
                  <a:moveTo>
                    <a:pt x="724" y="1648"/>
                  </a:moveTo>
                  <a:cubicBezTo>
                    <a:pt x="638" y="1613"/>
                    <a:pt x="619" y="1570"/>
                    <a:pt x="584" y="1546"/>
                  </a:cubicBezTo>
                  <a:cubicBezTo>
                    <a:pt x="562" y="1535"/>
                    <a:pt x="540" y="1528"/>
                    <a:pt x="520" y="1521"/>
                  </a:cubicBezTo>
                  <a:cubicBezTo>
                    <a:pt x="421" y="1519"/>
                    <a:pt x="402" y="1508"/>
                    <a:pt x="335" y="1562"/>
                  </a:cubicBezTo>
                  <a:cubicBezTo>
                    <a:pt x="319" y="1582"/>
                    <a:pt x="303" y="1604"/>
                    <a:pt x="287" y="1627"/>
                  </a:cubicBezTo>
                  <a:cubicBezTo>
                    <a:pt x="287" y="1578"/>
                    <a:pt x="300" y="1542"/>
                    <a:pt x="310" y="1516"/>
                  </a:cubicBezTo>
                  <a:cubicBezTo>
                    <a:pt x="310" y="1473"/>
                    <a:pt x="313" y="1431"/>
                    <a:pt x="317" y="1388"/>
                  </a:cubicBezTo>
                  <a:cubicBezTo>
                    <a:pt x="272" y="1364"/>
                    <a:pt x="227" y="1344"/>
                    <a:pt x="183" y="1323"/>
                  </a:cubicBezTo>
                  <a:cubicBezTo>
                    <a:pt x="183" y="1297"/>
                    <a:pt x="193" y="1271"/>
                    <a:pt x="206" y="1255"/>
                  </a:cubicBezTo>
                  <a:cubicBezTo>
                    <a:pt x="222" y="1196"/>
                    <a:pt x="238" y="1141"/>
                    <a:pt x="255" y="1086"/>
                  </a:cubicBezTo>
                  <a:cubicBezTo>
                    <a:pt x="283" y="1057"/>
                    <a:pt x="255" y="981"/>
                    <a:pt x="255" y="971"/>
                  </a:cubicBezTo>
                  <a:cubicBezTo>
                    <a:pt x="239" y="954"/>
                    <a:pt x="227" y="938"/>
                    <a:pt x="214" y="924"/>
                  </a:cubicBezTo>
                  <a:cubicBezTo>
                    <a:pt x="163" y="923"/>
                    <a:pt x="112" y="938"/>
                    <a:pt x="60" y="950"/>
                  </a:cubicBezTo>
                  <a:cubicBezTo>
                    <a:pt x="9" y="948"/>
                    <a:pt x="16" y="880"/>
                    <a:pt x="16" y="873"/>
                  </a:cubicBezTo>
                  <a:cubicBezTo>
                    <a:pt x="10" y="860"/>
                    <a:pt x="4" y="847"/>
                    <a:pt x="0" y="837"/>
                  </a:cubicBezTo>
                  <a:cubicBezTo>
                    <a:pt x="1" y="683"/>
                    <a:pt x="68" y="678"/>
                    <a:pt x="180" y="651"/>
                  </a:cubicBezTo>
                  <a:cubicBezTo>
                    <a:pt x="196" y="652"/>
                    <a:pt x="212" y="652"/>
                    <a:pt x="228" y="653"/>
                  </a:cubicBezTo>
                  <a:cubicBezTo>
                    <a:pt x="282" y="687"/>
                    <a:pt x="352" y="738"/>
                    <a:pt x="439" y="697"/>
                  </a:cubicBezTo>
                  <a:cubicBezTo>
                    <a:pt x="452" y="681"/>
                    <a:pt x="465" y="665"/>
                    <a:pt x="481" y="649"/>
                  </a:cubicBezTo>
                  <a:cubicBezTo>
                    <a:pt x="484" y="630"/>
                    <a:pt x="491" y="610"/>
                    <a:pt x="497" y="591"/>
                  </a:cubicBezTo>
                  <a:cubicBezTo>
                    <a:pt x="507" y="588"/>
                    <a:pt x="516" y="588"/>
                    <a:pt x="529" y="588"/>
                  </a:cubicBezTo>
                  <a:cubicBezTo>
                    <a:pt x="558" y="618"/>
                    <a:pt x="689" y="622"/>
                    <a:pt x="765" y="624"/>
                  </a:cubicBezTo>
                  <a:cubicBezTo>
                    <a:pt x="823" y="566"/>
                    <a:pt x="811" y="504"/>
                    <a:pt x="811" y="441"/>
                  </a:cubicBezTo>
                  <a:cubicBezTo>
                    <a:pt x="732" y="358"/>
                    <a:pt x="671" y="353"/>
                    <a:pt x="601" y="318"/>
                  </a:cubicBezTo>
                  <a:cubicBezTo>
                    <a:pt x="569" y="249"/>
                    <a:pt x="595" y="230"/>
                    <a:pt x="659" y="231"/>
                  </a:cubicBezTo>
                  <a:cubicBezTo>
                    <a:pt x="681" y="245"/>
                    <a:pt x="704" y="262"/>
                    <a:pt x="726" y="279"/>
                  </a:cubicBezTo>
                  <a:cubicBezTo>
                    <a:pt x="767" y="286"/>
                    <a:pt x="809" y="297"/>
                    <a:pt x="850" y="308"/>
                  </a:cubicBezTo>
                  <a:cubicBezTo>
                    <a:pt x="972" y="311"/>
                    <a:pt x="1126" y="204"/>
                    <a:pt x="1181" y="94"/>
                  </a:cubicBezTo>
                  <a:cubicBezTo>
                    <a:pt x="1181" y="5"/>
                    <a:pt x="1242" y="0"/>
                    <a:pt x="1315" y="2"/>
                  </a:cubicBezTo>
                  <a:cubicBezTo>
                    <a:pt x="1376" y="33"/>
                    <a:pt x="1417" y="113"/>
                    <a:pt x="1429" y="211"/>
                  </a:cubicBezTo>
                  <a:cubicBezTo>
                    <a:pt x="1477" y="275"/>
                    <a:pt x="1521" y="345"/>
                    <a:pt x="1604" y="416"/>
                  </a:cubicBezTo>
                  <a:cubicBezTo>
                    <a:pt x="1636" y="426"/>
                    <a:pt x="1667" y="440"/>
                    <a:pt x="1699" y="454"/>
                  </a:cubicBezTo>
                  <a:cubicBezTo>
                    <a:pt x="1709" y="500"/>
                    <a:pt x="1750" y="580"/>
                    <a:pt x="1698" y="647"/>
                  </a:cubicBezTo>
                  <a:cubicBezTo>
                    <a:pt x="1592" y="717"/>
                    <a:pt x="1522" y="662"/>
                    <a:pt x="1537" y="827"/>
                  </a:cubicBezTo>
                  <a:cubicBezTo>
                    <a:pt x="1560" y="827"/>
                    <a:pt x="1592" y="825"/>
                    <a:pt x="1617" y="812"/>
                  </a:cubicBezTo>
                  <a:cubicBezTo>
                    <a:pt x="1659" y="810"/>
                    <a:pt x="1700" y="811"/>
                    <a:pt x="1742" y="812"/>
                  </a:cubicBezTo>
                  <a:cubicBezTo>
                    <a:pt x="1735" y="884"/>
                    <a:pt x="1731" y="956"/>
                    <a:pt x="1728" y="1031"/>
                  </a:cubicBezTo>
                  <a:cubicBezTo>
                    <a:pt x="1740" y="1061"/>
                    <a:pt x="1756" y="1074"/>
                    <a:pt x="1801" y="1121"/>
                  </a:cubicBezTo>
                  <a:cubicBezTo>
                    <a:pt x="1813" y="1145"/>
                    <a:pt x="1826" y="1168"/>
                    <a:pt x="1839" y="1191"/>
                  </a:cubicBezTo>
                  <a:cubicBezTo>
                    <a:pt x="1765" y="1189"/>
                    <a:pt x="1730" y="1224"/>
                    <a:pt x="1682" y="1253"/>
                  </a:cubicBezTo>
                  <a:cubicBezTo>
                    <a:pt x="1627" y="1336"/>
                    <a:pt x="1531" y="1367"/>
                    <a:pt x="1460" y="1437"/>
                  </a:cubicBezTo>
                  <a:cubicBezTo>
                    <a:pt x="1403" y="1458"/>
                    <a:pt x="1326" y="1479"/>
                    <a:pt x="1272" y="1471"/>
                  </a:cubicBezTo>
                  <a:cubicBezTo>
                    <a:pt x="1243" y="1454"/>
                    <a:pt x="1214" y="1437"/>
                    <a:pt x="1186" y="1420"/>
                  </a:cubicBezTo>
                  <a:cubicBezTo>
                    <a:pt x="1106" y="1326"/>
                    <a:pt x="1119" y="1360"/>
                    <a:pt x="1039" y="1351"/>
                  </a:cubicBezTo>
                  <a:cubicBezTo>
                    <a:pt x="1026" y="1357"/>
                    <a:pt x="1013" y="1363"/>
                    <a:pt x="1004" y="1373"/>
                  </a:cubicBezTo>
                  <a:cubicBezTo>
                    <a:pt x="1000" y="1396"/>
                    <a:pt x="997" y="1419"/>
                    <a:pt x="997" y="1442"/>
                  </a:cubicBezTo>
                  <a:cubicBezTo>
                    <a:pt x="942" y="1496"/>
                    <a:pt x="884" y="1553"/>
                    <a:pt x="843" y="1618"/>
                  </a:cubicBezTo>
                  <a:cubicBezTo>
                    <a:pt x="788" y="1643"/>
                    <a:pt x="750" y="1645"/>
                    <a:pt x="724" y="1648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68" name="Freeform 12"/>
            <p:cNvSpPr>
              <a:spLocks/>
            </p:cNvSpPr>
            <p:nvPr/>
          </p:nvSpPr>
          <p:spPr bwMode="auto">
            <a:xfrm>
              <a:off x="4921487" y="3161840"/>
              <a:ext cx="467937" cy="580453"/>
            </a:xfrm>
            <a:custGeom>
              <a:avLst/>
              <a:gdLst>
                <a:gd name="T0" fmla="*/ 1005 w 1633"/>
                <a:gd name="T1" fmla="*/ 2024 h 2024"/>
                <a:gd name="T2" fmla="*/ 858 w 1633"/>
                <a:gd name="T3" fmla="*/ 2014 h 2024"/>
                <a:gd name="T4" fmla="*/ 829 w 1633"/>
                <a:gd name="T5" fmla="*/ 1964 h 2024"/>
                <a:gd name="T6" fmla="*/ 708 w 1633"/>
                <a:gd name="T7" fmla="*/ 1879 h 2024"/>
                <a:gd name="T8" fmla="*/ 709 w 1633"/>
                <a:gd name="T9" fmla="*/ 1836 h 2024"/>
                <a:gd name="T10" fmla="*/ 815 w 1633"/>
                <a:gd name="T11" fmla="*/ 1613 h 2024"/>
                <a:gd name="T12" fmla="*/ 717 w 1633"/>
                <a:gd name="T13" fmla="*/ 1470 h 2024"/>
                <a:gd name="T14" fmla="*/ 622 w 1633"/>
                <a:gd name="T15" fmla="*/ 1425 h 2024"/>
                <a:gd name="T16" fmla="*/ 526 w 1633"/>
                <a:gd name="T17" fmla="*/ 1445 h 2024"/>
                <a:gd name="T18" fmla="*/ 401 w 1633"/>
                <a:gd name="T19" fmla="*/ 1534 h 2024"/>
                <a:gd name="T20" fmla="*/ 301 w 1633"/>
                <a:gd name="T21" fmla="*/ 1538 h 2024"/>
                <a:gd name="T22" fmla="*/ 210 w 1633"/>
                <a:gd name="T23" fmla="*/ 1395 h 2024"/>
                <a:gd name="T24" fmla="*/ 194 w 1633"/>
                <a:gd name="T25" fmla="*/ 1365 h 2024"/>
                <a:gd name="T26" fmla="*/ 198 w 1633"/>
                <a:gd name="T27" fmla="*/ 1119 h 2024"/>
                <a:gd name="T28" fmla="*/ 0 w 1633"/>
                <a:gd name="T29" fmla="*/ 1137 h 2024"/>
                <a:gd name="T30" fmla="*/ 100 w 1633"/>
                <a:gd name="T31" fmla="*/ 1058 h 2024"/>
                <a:gd name="T32" fmla="*/ 193 w 1633"/>
                <a:gd name="T33" fmla="*/ 900 h 2024"/>
                <a:gd name="T34" fmla="*/ 150 w 1633"/>
                <a:gd name="T35" fmla="*/ 715 h 2024"/>
                <a:gd name="T36" fmla="*/ 145 w 1633"/>
                <a:gd name="T37" fmla="*/ 496 h 2024"/>
                <a:gd name="T38" fmla="*/ 126 w 1633"/>
                <a:gd name="T39" fmla="*/ 420 h 2024"/>
                <a:gd name="T40" fmla="*/ 251 w 1633"/>
                <a:gd name="T41" fmla="*/ 259 h 2024"/>
                <a:gd name="T42" fmla="*/ 440 w 1633"/>
                <a:gd name="T43" fmla="*/ 202 h 2024"/>
                <a:gd name="T44" fmla="*/ 520 w 1633"/>
                <a:gd name="T45" fmla="*/ 158 h 2024"/>
                <a:gd name="T46" fmla="*/ 473 w 1633"/>
                <a:gd name="T47" fmla="*/ 52 h 2024"/>
                <a:gd name="T48" fmla="*/ 646 w 1633"/>
                <a:gd name="T49" fmla="*/ 66 h 2024"/>
                <a:gd name="T50" fmla="*/ 735 w 1633"/>
                <a:gd name="T51" fmla="*/ 78 h 2024"/>
                <a:gd name="T52" fmla="*/ 955 w 1633"/>
                <a:gd name="T53" fmla="*/ 212 h 2024"/>
                <a:gd name="T54" fmla="*/ 1047 w 1633"/>
                <a:gd name="T55" fmla="*/ 247 h 2024"/>
                <a:gd name="T56" fmla="*/ 1137 w 1633"/>
                <a:gd name="T57" fmla="*/ 252 h 2024"/>
                <a:gd name="T58" fmla="*/ 1201 w 1633"/>
                <a:gd name="T59" fmla="*/ 179 h 2024"/>
                <a:gd name="T60" fmla="*/ 1319 w 1633"/>
                <a:gd name="T61" fmla="*/ 270 h 2024"/>
                <a:gd name="T62" fmla="*/ 1379 w 1633"/>
                <a:gd name="T63" fmla="*/ 304 h 2024"/>
                <a:gd name="T64" fmla="*/ 1573 w 1633"/>
                <a:gd name="T65" fmla="*/ 470 h 2024"/>
                <a:gd name="T66" fmla="*/ 1575 w 1633"/>
                <a:gd name="T67" fmla="*/ 715 h 2024"/>
                <a:gd name="T68" fmla="*/ 1506 w 1633"/>
                <a:gd name="T69" fmla="*/ 1044 h 2024"/>
                <a:gd name="T70" fmla="*/ 1521 w 1633"/>
                <a:gd name="T71" fmla="*/ 1107 h 2024"/>
                <a:gd name="T72" fmla="*/ 1587 w 1633"/>
                <a:gd name="T73" fmla="*/ 1344 h 2024"/>
                <a:gd name="T74" fmla="*/ 1605 w 1633"/>
                <a:gd name="T75" fmla="*/ 1525 h 2024"/>
                <a:gd name="T76" fmla="*/ 1633 w 1633"/>
                <a:gd name="T77" fmla="*/ 1722 h 2024"/>
                <a:gd name="T78" fmla="*/ 1297 w 1633"/>
                <a:gd name="T79" fmla="*/ 1727 h 2024"/>
                <a:gd name="T80" fmla="*/ 1357 w 1633"/>
                <a:gd name="T81" fmla="*/ 1856 h 2024"/>
                <a:gd name="T82" fmla="*/ 1341 w 1633"/>
                <a:gd name="T83" fmla="*/ 1911 h 2024"/>
                <a:gd name="T84" fmla="*/ 1223 w 1633"/>
                <a:gd name="T85" fmla="*/ 1810 h 2024"/>
                <a:gd name="T86" fmla="*/ 1121 w 1633"/>
                <a:gd name="T87" fmla="*/ 1804 h 2024"/>
                <a:gd name="T88" fmla="*/ 1063 w 1633"/>
                <a:gd name="T89" fmla="*/ 1891 h 2024"/>
                <a:gd name="T90" fmla="*/ 1005 w 1633"/>
                <a:gd name="T91" fmla="*/ 2024 h 2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33" h="2024">
                  <a:moveTo>
                    <a:pt x="1005" y="2024"/>
                  </a:moveTo>
                  <a:cubicBezTo>
                    <a:pt x="954" y="1970"/>
                    <a:pt x="899" y="2005"/>
                    <a:pt x="858" y="2014"/>
                  </a:cubicBezTo>
                  <a:cubicBezTo>
                    <a:pt x="848" y="1997"/>
                    <a:pt x="839" y="1980"/>
                    <a:pt x="829" y="1964"/>
                  </a:cubicBezTo>
                  <a:cubicBezTo>
                    <a:pt x="830" y="1852"/>
                    <a:pt x="753" y="1880"/>
                    <a:pt x="708" y="1879"/>
                  </a:cubicBezTo>
                  <a:cubicBezTo>
                    <a:pt x="708" y="1862"/>
                    <a:pt x="709" y="1849"/>
                    <a:pt x="709" y="1836"/>
                  </a:cubicBezTo>
                  <a:cubicBezTo>
                    <a:pt x="751" y="1762"/>
                    <a:pt x="805" y="1678"/>
                    <a:pt x="815" y="1613"/>
                  </a:cubicBezTo>
                  <a:cubicBezTo>
                    <a:pt x="765" y="1559"/>
                    <a:pt x="723" y="1516"/>
                    <a:pt x="717" y="1470"/>
                  </a:cubicBezTo>
                  <a:cubicBezTo>
                    <a:pt x="673" y="1410"/>
                    <a:pt x="654" y="1425"/>
                    <a:pt x="622" y="1425"/>
                  </a:cubicBezTo>
                  <a:cubicBezTo>
                    <a:pt x="590" y="1430"/>
                    <a:pt x="558" y="1436"/>
                    <a:pt x="526" y="1445"/>
                  </a:cubicBezTo>
                  <a:cubicBezTo>
                    <a:pt x="484" y="1487"/>
                    <a:pt x="439" y="1512"/>
                    <a:pt x="401" y="1534"/>
                  </a:cubicBezTo>
                  <a:cubicBezTo>
                    <a:pt x="365" y="1533"/>
                    <a:pt x="333" y="1535"/>
                    <a:pt x="301" y="1538"/>
                  </a:cubicBezTo>
                  <a:cubicBezTo>
                    <a:pt x="289" y="1452"/>
                    <a:pt x="235" y="1421"/>
                    <a:pt x="210" y="1395"/>
                  </a:cubicBezTo>
                  <a:cubicBezTo>
                    <a:pt x="203" y="1385"/>
                    <a:pt x="197" y="1375"/>
                    <a:pt x="194" y="1365"/>
                  </a:cubicBezTo>
                  <a:cubicBezTo>
                    <a:pt x="194" y="1283"/>
                    <a:pt x="195" y="1201"/>
                    <a:pt x="198" y="1119"/>
                  </a:cubicBezTo>
                  <a:cubicBezTo>
                    <a:pt x="119" y="1117"/>
                    <a:pt x="58" y="1119"/>
                    <a:pt x="0" y="1137"/>
                  </a:cubicBezTo>
                  <a:cubicBezTo>
                    <a:pt x="1" y="1055"/>
                    <a:pt x="33" y="1076"/>
                    <a:pt x="100" y="1058"/>
                  </a:cubicBezTo>
                  <a:cubicBezTo>
                    <a:pt x="161" y="1030"/>
                    <a:pt x="193" y="959"/>
                    <a:pt x="193" y="900"/>
                  </a:cubicBezTo>
                  <a:cubicBezTo>
                    <a:pt x="178" y="837"/>
                    <a:pt x="162" y="775"/>
                    <a:pt x="150" y="715"/>
                  </a:cubicBezTo>
                  <a:cubicBezTo>
                    <a:pt x="147" y="640"/>
                    <a:pt x="144" y="568"/>
                    <a:pt x="145" y="496"/>
                  </a:cubicBezTo>
                  <a:cubicBezTo>
                    <a:pt x="138" y="469"/>
                    <a:pt x="132" y="443"/>
                    <a:pt x="126" y="420"/>
                  </a:cubicBezTo>
                  <a:cubicBezTo>
                    <a:pt x="193" y="389"/>
                    <a:pt x="222" y="324"/>
                    <a:pt x="251" y="259"/>
                  </a:cubicBezTo>
                  <a:cubicBezTo>
                    <a:pt x="309" y="225"/>
                    <a:pt x="351" y="170"/>
                    <a:pt x="440" y="202"/>
                  </a:cubicBezTo>
                  <a:cubicBezTo>
                    <a:pt x="469" y="203"/>
                    <a:pt x="507" y="197"/>
                    <a:pt x="520" y="158"/>
                  </a:cubicBezTo>
                  <a:cubicBezTo>
                    <a:pt x="521" y="89"/>
                    <a:pt x="499" y="79"/>
                    <a:pt x="473" y="52"/>
                  </a:cubicBezTo>
                  <a:cubicBezTo>
                    <a:pt x="483" y="0"/>
                    <a:pt x="585" y="42"/>
                    <a:pt x="646" y="66"/>
                  </a:cubicBezTo>
                  <a:cubicBezTo>
                    <a:pt x="674" y="70"/>
                    <a:pt x="703" y="74"/>
                    <a:pt x="735" y="78"/>
                  </a:cubicBezTo>
                  <a:cubicBezTo>
                    <a:pt x="792" y="113"/>
                    <a:pt x="885" y="158"/>
                    <a:pt x="955" y="212"/>
                  </a:cubicBezTo>
                  <a:cubicBezTo>
                    <a:pt x="983" y="222"/>
                    <a:pt x="1015" y="233"/>
                    <a:pt x="1047" y="247"/>
                  </a:cubicBezTo>
                  <a:cubicBezTo>
                    <a:pt x="1076" y="247"/>
                    <a:pt x="1105" y="248"/>
                    <a:pt x="1137" y="252"/>
                  </a:cubicBezTo>
                  <a:cubicBezTo>
                    <a:pt x="1156" y="227"/>
                    <a:pt x="1178" y="201"/>
                    <a:pt x="1201" y="179"/>
                  </a:cubicBezTo>
                  <a:cubicBezTo>
                    <a:pt x="1230" y="179"/>
                    <a:pt x="1274" y="210"/>
                    <a:pt x="1319" y="270"/>
                  </a:cubicBezTo>
                  <a:cubicBezTo>
                    <a:pt x="1338" y="280"/>
                    <a:pt x="1357" y="291"/>
                    <a:pt x="1379" y="304"/>
                  </a:cubicBezTo>
                  <a:cubicBezTo>
                    <a:pt x="1430" y="319"/>
                    <a:pt x="1516" y="390"/>
                    <a:pt x="1573" y="470"/>
                  </a:cubicBezTo>
                  <a:cubicBezTo>
                    <a:pt x="1592" y="542"/>
                    <a:pt x="1614" y="618"/>
                    <a:pt x="1575" y="715"/>
                  </a:cubicBezTo>
                  <a:cubicBezTo>
                    <a:pt x="1475" y="824"/>
                    <a:pt x="1417" y="878"/>
                    <a:pt x="1506" y="1044"/>
                  </a:cubicBezTo>
                  <a:cubicBezTo>
                    <a:pt x="1509" y="1064"/>
                    <a:pt x="1515" y="1084"/>
                    <a:pt x="1521" y="1107"/>
                  </a:cubicBezTo>
                  <a:cubicBezTo>
                    <a:pt x="1544" y="1130"/>
                    <a:pt x="1575" y="1278"/>
                    <a:pt x="1587" y="1344"/>
                  </a:cubicBezTo>
                  <a:cubicBezTo>
                    <a:pt x="1628" y="1401"/>
                    <a:pt x="1628" y="1440"/>
                    <a:pt x="1605" y="1525"/>
                  </a:cubicBezTo>
                  <a:cubicBezTo>
                    <a:pt x="1605" y="1577"/>
                    <a:pt x="1601" y="1639"/>
                    <a:pt x="1633" y="1722"/>
                  </a:cubicBezTo>
                  <a:cubicBezTo>
                    <a:pt x="1521" y="1722"/>
                    <a:pt x="1409" y="1723"/>
                    <a:pt x="1297" y="1727"/>
                  </a:cubicBezTo>
                  <a:cubicBezTo>
                    <a:pt x="1271" y="1752"/>
                    <a:pt x="1319" y="1809"/>
                    <a:pt x="1357" y="1856"/>
                  </a:cubicBezTo>
                  <a:cubicBezTo>
                    <a:pt x="1351" y="1872"/>
                    <a:pt x="1344" y="1892"/>
                    <a:pt x="1341" y="1911"/>
                  </a:cubicBezTo>
                  <a:cubicBezTo>
                    <a:pt x="1293" y="1910"/>
                    <a:pt x="1230" y="1817"/>
                    <a:pt x="1223" y="1810"/>
                  </a:cubicBezTo>
                  <a:cubicBezTo>
                    <a:pt x="1188" y="1806"/>
                    <a:pt x="1153" y="1805"/>
                    <a:pt x="1121" y="1804"/>
                  </a:cubicBezTo>
                  <a:cubicBezTo>
                    <a:pt x="1102" y="1833"/>
                    <a:pt x="1082" y="1862"/>
                    <a:pt x="1063" y="1891"/>
                  </a:cubicBezTo>
                  <a:cubicBezTo>
                    <a:pt x="1060" y="1920"/>
                    <a:pt x="1056" y="1999"/>
                    <a:pt x="1005" y="2024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69" name="Freeform 13"/>
            <p:cNvSpPr>
              <a:spLocks/>
            </p:cNvSpPr>
            <p:nvPr/>
          </p:nvSpPr>
          <p:spPr bwMode="auto">
            <a:xfrm>
              <a:off x="5344209" y="3148171"/>
              <a:ext cx="412205" cy="593071"/>
            </a:xfrm>
            <a:custGeom>
              <a:avLst/>
              <a:gdLst>
                <a:gd name="T0" fmla="*/ 373 w 1437"/>
                <a:gd name="T1" fmla="*/ 2065 h 2065"/>
                <a:gd name="T2" fmla="*/ 300 w 1437"/>
                <a:gd name="T3" fmla="*/ 2034 h 2065"/>
                <a:gd name="T4" fmla="*/ 297 w 1437"/>
                <a:gd name="T5" fmla="*/ 2014 h 2065"/>
                <a:gd name="T6" fmla="*/ 422 w 1437"/>
                <a:gd name="T7" fmla="*/ 1860 h 2065"/>
                <a:gd name="T8" fmla="*/ 404 w 1437"/>
                <a:gd name="T9" fmla="*/ 1755 h 2065"/>
                <a:gd name="T10" fmla="*/ 282 w 1437"/>
                <a:gd name="T11" fmla="*/ 1784 h 2065"/>
                <a:gd name="T12" fmla="*/ 196 w 1437"/>
                <a:gd name="T13" fmla="*/ 1785 h 2065"/>
                <a:gd name="T14" fmla="*/ 162 w 1437"/>
                <a:gd name="T15" fmla="*/ 1660 h 2065"/>
                <a:gd name="T16" fmla="*/ 173 w 1437"/>
                <a:gd name="T17" fmla="*/ 1408 h 2065"/>
                <a:gd name="T18" fmla="*/ 144 w 1437"/>
                <a:gd name="T19" fmla="*/ 1378 h 2065"/>
                <a:gd name="T20" fmla="*/ 69 w 1437"/>
                <a:gd name="T21" fmla="*/ 1094 h 2065"/>
                <a:gd name="T22" fmla="*/ 54 w 1437"/>
                <a:gd name="T23" fmla="*/ 865 h 2065"/>
                <a:gd name="T24" fmla="*/ 151 w 1437"/>
                <a:gd name="T25" fmla="*/ 736 h 2065"/>
                <a:gd name="T26" fmla="*/ 152 w 1437"/>
                <a:gd name="T27" fmla="*/ 569 h 2065"/>
                <a:gd name="T28" fmla="*/ 114 w 1437"/>
                <a:gd name="T29" fmla="*/ 470 h 2065"/>
                <a:gd name="T30" fmla="*/ 89 w 1437"/>
                <a:gd name="T31" fmla="*/ 440 h 2065"/>
                <a:gd name="T32" fmla="*/ 163 w 1437"/>
                <a:gd name="T33" fmla="*/ 376 h 2065"/>
                <a:gd name="T34" fmla="*/ 268 w 1437"/>
                <a:gd name="T35" fmla="*/ 346 h 2065"/>
                <a:gd name="T36" fmla="*/ 291 w 1437"/>
                <a:gd name="T37" fmla="*/ 344 h 2065"/>
                <a:gd name="T38" fmla="*/ 512 w 1437"/>
                <a:gd name="T39" fmla="*/ 182 h 2065"/>
                <a:gd name="T40" fmla="*/ 784 w 1437"/>
                <a:gd name="T41" fmla="*/ 68 h 2065"/>
                <a:gd name="T42" fmla="*/ 890 w 1437"/>
                <a:gd name="T43" fmla="*/ 2 h 2065"/>
                <a:gd name="T44" fmla="*/ 896 w 1437"/>
                <a:gd name="T45" fmla="*/ 153 h 2065"/>
                <a:gd name="T46" fmla="*/ 979 w 1437"/>
                <a:gd name="T47" fmla="*/ 181 h 2065"/>
                <a:gd name="T48" fmla="*/ 1040 w 1437"/>
                <a:gd name="T49" fmla="*/ 55 h 2065"/>
                <a:gd name="T50" fmla="*/ 1151 w 1437"/>
                <a:gd name="T51" fmla="*/ 179 h 2065"/>
                <a:gd name="T52" fmla="*/ 1314 w 1437"/>
                <a:gd name="T53" fmla="*/ 144 h 2065"/>
                <a:gd name="T54" fmla="*/ 1369 w 1437"/>
                <a:gd name="T55" fmla="*/ 145 h 2065"/>
                <a:gd name="T56" fmla="*/ 1285 w 1437"/>
                <a:gd name="T57" fmla="*/ 316 h 2065"/>
                <a:gd name="T58" fmla="*/ 1437 w 1437"/>
                <a:gd name="T59" fmla="*/ 540 h 2065"/>
                <a:gd name="T60" fmla="*/ 1433 w 1437"/>
                <a:gd name="T61" fmla="*/ 615 h 2065"/>
                <a:gd name="T62" fmla="*/ 1388 w 1437"/>
                <a:gd name="T63" fmla="*/ 699 h 2065"/>
                <a:gd name="T64" fmla="*/ 1167 w 1437"/>
                <a:gd name="T65" fmla="*/ 791 h 2065"/>
                <a:gd name="T66" fmla="*/ 1079 w 1437"/>
                <a:gd name="T67" fmla="*/ 956 h 2065"/>
                <a:gd name="T68" fmla="*/ 1082 w 1437"/>
                <a:gd name="T69" fmla="*/ 1084 h 2065"/>
                <a:gd name="T70" fmla="*/ 1018 w 1437"/>
                <a:gd name="T71" fmla="*/ 1151 h 2065"/>
                <a:gd name="T72" fmla="*/ 930 w 1437"/>
                <a:gd name="T73" fmla="*/ 1375 h 2065"/>
                <a:gd name="T74" fmla="*/ 907 w 1437"/>
                <a:gd name="T75" fmla="*/ 1463 h 2065"/>
                <a:gd name="T76" fmla="*/ 817 w 1437"/>
                <a:gd name="T77" fmla="*/ 1631 h 2065"/>
                <a:gd name="T78" fmla="*/ 826 w 1437"/>
                <a:gd name="T79" fmla="*/ 1703 h 2065"/>
                <a:gd name="T80" fmla="*/ 786 w 1437"/>
                <a:gd name="T81" fmla="*/ 1918 h 2065"/>
                <a:gd name="T82" fmla="*/ 805 w 1437"/>
                <a:gd name="T83" fmla="*/ 1964 h 2065"/>
                <a:gd name="T84" fmla="*/ 696 w 1437"/>
                <a:gd name="T85" fmla="*/ 2024 h 2065"/>
                <a:gd name="T86" fmla="*/ 466 w 1437"/>
                <a:gd name="T87" fmla="*/ 2034 h 2065"/>
                <a:gd name="T88" fmla="*/ 373 w 1437"/>
                <a:gd name="T89" fmla="*/ 2065 h 2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37" h="2065">
                  <a:moveTo>
                    <a:pt x="373" y="2065"/>
                  </a:moveTo>
                  <a:cubicBezTo>
                    <a:pt x="351" y="2041"/>
                    <a:pt x="322" y="2044"/>
                    <a:pt x="300" y="2034"/>
                  </a:cubicBezTo>
                  <a:cubicBezTo>
                    <a:pt x="297" y="2027"/>
                    <a:pt x="297" y="2020"/>
                    <a:pt x="297" y="2014"/>
                  </a:cubicBezTo>
                  <a:cubicBezTo>
                    <a:pt x="339" y="1962"/>
                    <a:pt x="380" y="1911"/>
                    <a:pt x="422" y="1860"/>
                  </a:cubicBezTo>
                  <a:cubicBezTo>
                    <a:pt x="423" y="1798"/>
                    <a:pt x="416" y="1784"/>
                    <a:pt x="404" y="1755"/>
                  </a:cubicBezTo>
                  <a:cubicBezTo>
                    <a:pt x="340" y="1753"/>
                    <a:pt x="321" y="1762"/>
                    <a:pt x="282" y="1784"/>
                  </a:cubicBezTo>
                  <a:cubicBezTo>
                    <a:pt x="253" y="1783"/>
                    <a:pt x="225" y="1783"/>
                    <a:pt x="196" y="1785"/>
                  </a:cubicBezTo>
                  <a:cubicBezTo>
                    <a:pt x="183" y="1742"/>
                    <a:pt x="171" y="1700"/>
                    <a:pt x="162" y="1660"/>
                  </a:cubicBezTo>
                  <a:cubicBezTo>
                    <a:pt x="162" y="1562"/>
                    <a:pt x="191" y="1484"/>
                    <a:pt x="173" y="1408"/>
                  </a:cubicBezTo>
                  <a:cubicBezTo>
                    <a:pt x="163" y="1398"/>
                    <a:pt x="154" y="1388"/>
                    <a:pt x="144" y="1378"/>
                  </a:cubicBezTo>
                  <a:cubicBezTo>
                    <a:pt x="145" y="1273"/>
                    <a:pt x="81" y="1170"/>
                    <a:pt x="69" y="1094"/>
                  </a:cubicBezTo>
                  <a:cubicBezTo>
                    <a:pt x="22" y="992"/>
                    <a:pt x="0" y="942"/>
                    <a:pt x="54" y="865"/>
                  </a:cubicBezTo>
                  <a:cubicBezTo>
                    <a:pt x="86" y="856"/>
                    <a:pt x="135" y="765"/>
                    <a:pt x="151" y="736"/>
                  </a:cubicBezTo>
                  <a:cubicBezTo>
                    <a:pt x="151" y="681"/>
                    <a:pt x="152" y="625"/>
                    <a:pt x="152" y="569"/>
                  </a:cubicBezTo>
                  <a:cubicBezTo>
                    <a:pt x="139" y="536"/>
                    <a:pt x="127" y="503"/>
                    <a:pt x="114" y="470"/>
                  </a:cubicBezTo>
                  <a:cubicBezTo>
                    <a:pt x="105" y="460"/>
                    <a:pt x="95" y="450"/>
                    <a:pt x="89" y="440"/>
                  </a:cubicBezTo>
                  <a:cubicBezTo>
                    <a:pt x="111" y="418"/>
                    <a:pt x="137" y="395"/>
                    <a:pt x="163" y="376"/>
                  </a:cubicBezTo>
                  <a:cubicBezTo>
                    <a:pt x="166" y="377"/>
                    <a:pt x="259" y="366"/>
                    <a:pt x="268" y="346"/>
                  </a:cubicBezTo>
                  <a:cubicBezTo>
                    <a:pt x="275" y="343"/>
                    <a:pt x="281" y="343"/>
                    <a:pt x="291" y="344"/>
                  </a:cubicBezTo>
                  <a:cubicBezTo>
                    <a:pt x="339" y="270"/>
                    <a:pt x="445" y="236"/>
                    <a:pt x="512" y="182"/>
                  </a:cubicBezTo>
                  <a:cubicBezTo>
                    <a:pt x="554" y="98"/>
                    <a:pt x="698" y="131"/>
                    <a:pt x="784" y="68"/>
                  </a:cubicBezTo>
                  <a:cubicBezTo>
                    <a:pt x="810" y="0"/>
                    <a:pt x="810" y="0"/>
                    <a:pt x="890" y="2"/>
                  </a:cubicBezTo>
                  <a:cubicBezTo>
                    <a:pt x="890" y="51"/>
                    <a:pt x="893" y="100"/>
                    <a:pt x="896" y="153"/>
                  </a:cubicBezTo>
                  <a:cubicBezTo>
                    <a:pt x="912" y="179"/>
                    <a:pt x="943" y="177"/>
                    <a:pt x="979" y="181"/>
                  </a:cubicBezTo>
                  <a:cubicBezTo>
                    <a:pt x="1030" y="140"/>
                    <a:pt x="1014" y="80"/>
                    <a:pt x="1040" y="55"/>
                  </a:cubicBezTo>
                  <a:cubicBezTo>
                    <a:pt x="1050" y="78"/>
                    <a:pt x="1078" y="160"/>
                    <a:pt x="1151" y="179"/>
                  </a:cubicBezTo>
                  <a:cubicBezTo>
                    <a:pt x="1205" y="180"/>
                    <a:pt x="1250" y="175"/>
                    <a:pt x="1314" y="144"/>
                  </a:cubicBezTo>
                  <a:cubicBezTo>
                    <a:pt x="1330" y="144"/>
                    <a:pt x="1349" y="144"/>
                    <a:pt x="1369" y="145"/>
                  </a:cubicBezTo>
                  <a:cubicBezTo>
                    <a:pt x="1340" y="206"/>
                    <a:pt x="1266" y="237"/>
                    <a:pt x="1285" y="316"/>
                  </a:cubicBezTo>
                  <a:cubicBezTo>
                    <a:pt x="1339" y="377"/>
                    <a:pt x="1386" y="443"/>
                    <a:pt x="1437" y="540"/>
                  </a:cubicBezTo>
                  <a:cubicBezTo>
                    <a:pt x="1433" y="562"/>
                    <a:pt x="1433" y="589"/>
                    <a:pt x="1433" y="615"/>
                  </a:cubicBezTo>
                  <a:cubicBezTo>
                    <a:pt x="1414" y="634"/>
                    <a:pt x="1407" y="660"/>
                    <a:pt x="1388" y="699"/>
                  </a:cubicBezTo>
                  <a:cubicBezTo>
                    <a:pt x="1310" y="795"/>
                    <a:pt x="1244" y="754"/>
                    <a:pt x="1167" y="791"/>
                  </a:cubicBezTo>
                  <a:cubicBezTo>
                    <a:pt x="1086" y="858"/>
                    <a:pt x="1067" y="838"/>
                    <a:pt x="1079" y="956"/>
                  </a:cubicBezTo>
                  <a:cubicBezTo>
                    <a:pt x="1111" y="990"/>
                    <a:pt x="1108" y="1032"/>
                    <a:pt x="1082" y="1084"/>
                  </a:cubicBezTo>
                  <a:cubicBezTo>
                    <a:pt x="1059" y="1106"/>
                    <a:pt x="1037" y="1129"/>
                    <a:pt x="1018" y="1151"/>
                  </a:cubicBezTo>
                  <a:cubicBezTo>
                    <a:pt x="905" y="1227"/>
                    <a:pt x="912" y="1207"/>
                    <a:pt x="930" y="1375"/>
                  </a:cubicBezTo>
                  <a:cubicBezTo>
                    <a:pt x="920" y="1404"/>
                    <a:pt x="914" y="1433"/>
                    <a:pt x="907" y="1463"/>
                  </a:cubicBezTo>
                  <a:cubicBezTo>
                    <a:pt x="836" y="1523"/>
                    <a:pt x="817" y="1526"/>
                    <a:pt x="817" y="1631"/>
                  </a:cubicBezTo>
                  <a:cubicBezTo>
                    <a:pt x="820" y="1654"/>
                    <a:pt x="823" y="1677"/>
                    <a:pt x="826" y="1703"/>
                  </a:cubicBezTo>
                  <a:cubicBezTo>
                    <a:pt x="803" y="1752"/>
                    <a:pt x="777" y="1843"/>
                    <a:pt x="786" y="1918"/>
                  </a:cubicBezTo>
                  <a:cubicBezTo>
                    <a:pt x="793" y="1931"/>
                    <a:pt x="799" y="1948"/>
                    <a:pt x="805" y="1964"/>
                  </a:cubicBezTo>
                  <a:cubicBezTo>
                    <a:pt x="767" y="1983"/>
                    <a:pt x="731" y="2002"/>
                    <a:pt x="696" y="2024"/>
                  </a:cubicBezTo>
                  <a:cubicBezTo>
                    <a:pt x="620" y="1943"/>
                    <a:pt x="546" y="2000"/>
                    <a:pt x="466" y="2034"/>
                  </a:cubicBezTo>
                  <a:cubicBezTo>
                    <a:pt x="434" y="2043"/>
                    <a:pt x="402" y="2052"/>
                    <a:pt x="373" y="2065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70" name="Freeform 14"/>
            <p:cNvSpPr>
              <a:spLocks/>
            </p:cNvSpPr>
            <p:nvPr/>
          </p:nvSpPr>
          <p:spPr bwMode="auto">
            <a:xfrm>
              <a:off x="3956172" y="2732812"/>
              <a:ext cx="849647" cy="862266"/>
            </a:xfrm>
            <a:custGeom>
              <a:avLst/>
              <a:gdLst>
                <a:gd name="T0" fmla="*/ 1276 w 2963"/>
                <a:gd name="T1" fmla="*/ 2996 h 3007"/>
                <a:gd name="T2" fmla="*/ 1069 w 2963"/>
                <a:gd name="T3" fmla="*/ 2837 h 3007"/>
                <a:gd name="T4" fmla="*/ 1061 w 2963"/>
                <a:gd name="T5" fmla="*/ 2565 h 3007"/>
                <a:gd name="T6" fmla="*/ 804 w 2963"/>
                <a:gd name="T7" fmla="*/ 2257 h 3007"/>
                <a:gd name="T8" fmla="*/ 677 w 2963"/>
                <a:gd name="T9" fmla="*/ 2123 h 3007"/>
                <a:gd name="T10" fmla="*/ 579 w 2963"/>
                <a:gd name="T11" fmla="*/ 1901 h 3007"/>
                <a:gd name="T12" fmla="*/ 447 w 2963"/>
                <a:gd name="T13" fmla="*/ 2095 h 3007"/>
                <a:gd name="T14" fmla="*/ 420 w 2963"/>
                <a:gd name="T15" fmla="*/ 1802 h 3007"/>
                <a:gd name="T16" fmla="*/ 396 w 2963"/>
                <a:gd name="T17" fmla="*/ 1458 h 3007"/>
                <a:gd name="T18" fmla="*/ 446 w 2963"/>
                <a:gd name="T19" fmla="*/ 1240 h 3007"/>
                <a:gd name="T20" fmla="*/ 320 w 2963"/>
                <a:gd name="T21" fmla="*/ 935 h 3007"/>
                <a:gd name="T22" fmla="*/ 41 w 2963"/>
                <a:gd name="T23" fmla="*/ 581 h 3007"/>
                <a:gd name="T24" fmla="*/ 9 w 2963"/>
                <a:gd name="T25" fmla="*/ 551 h 3007"/>
                <a:gd name="T26" fmla="*/ 84 w 2963"/>
                <a:gd name="T27" fmla="*/ 248 h 3007"/>
                <a:gd name="T28" fmla="*/ 12 w 2963"/>
                <a:gd name="T29" fmla="*/ 83 h 3007"/>
                <a:gd name="T30" fmla="*/ 346 w 2963"/>
                <a:gd name="T31" fmla="*/ 206 h 3007"/>
                <a:gd name="T32" fmla="*/ 613 w 2963"/>
                <a:gd name="T33" fmla="*/ 543 h 3007"/>
                <a:gd name="T34" fmla="*/ 744 w 2963"/>
                <a:gd name="T35" fmla="*/ 504 h 3007"/>
                <a:gd name="T36" fmla="*/ 865 w 2963"/>
                <a:gd name="T37" fmla="*/ 573 h 3007"/>
                <a:gd name="T38" fmla="*/ 951 w 2963"/>
                <a:gd name="T39" fmla="*/ 608 h 3007"/>
                <a:gd name="T40" fmla="*/ 1146 w 2963"/>
                <a:gd name="T41" fmla="*/ 540 h 3007"/>
                <a:gd name="T42" fmla="*/ 1135 w 2963"/>
                <a:gd name="T43" fmla="*/ 229 h 3007"/>
                <a:gd name="T44" fmla="*/ 1263 w 2963"/>
                <a:gd name="T45" fmla="*/ 337 h 3007"/>
                <a:gd name="T46" fmla="*/ 1480 w 2963"/>
                <a:gd name="T47" fmla="*/ 293 h 3007"/>
                <a:gd name="T48" fmla="*/ 1606 w 2963"/>
                <a:gd name="T49" fmla="*/ 48 h 3007"/>
                <a:gd name="T50" fmla="*/ 1794 w 2963"/>
                <a:gd name="T51" fmla="*/ 226 h 3007"/>
                <a:gd name="T52" fmla="*/ 1984 w 2963"/>
                <a:gd name="T53" fmla="*/ 476 h 3007"/>
                <a:gd name="T54" fmla="*/ 2328 w 2963"/>
                <a:gd name="T55" fmla="*/ 626 h 3007"/>
                <a:gd name="T56" fmla="*/ 2612 w 2963"/>
                <a:gd name="T57" fmla="*/ 633 h 3007"/>
                <a:gd name="T58" fmla="*/ 2899 w 2963"/>
                <a:gd name="T59" fmla="*/ 725 h 3007"/>
                <a:gd name="T60" fmla="*/ 2962 w 2963"/>
                <a:gd name="T61" fmla="*/ 937 h 3007"/>
                <a:gd name="T62" fmla="*/ 2678 w 2963"/>
                <a:gd name="T63" fmla="*/ 1368 h 3007"/>
                <a:gd name="T64" fmla="*/ 2340 w 2963"/>
                <a:gd name="T65" fmla="*/ 1222 h 3007"/>
                <a:gd name="T66" fmla="*/ 2324 w 2963"/>
                <a:gd name="T67" fmla="*/ 1366 h 3007"/>
                <a:gd name="T68" fmla="*/ 2337 w 2963"/>
                <a:gd name="T69" fmla="*/ 1759 h 3007"/>
                <a:gd name="T70" fmla="*/ 2432 w 2963"/>
                <a:gd name="T71" fmla="*/ 2027 h 3007"/>
                <a:gd name="T72" fmla="*/ 2580 w 2963"/>
                <a:gd name="T73" fmla="*/ 2299 h 3007"/>
                <a:gd name="T74" fmla="*/ 2318 w 2963"/>
                <a:gd name="T75" fmla="*/ 2387 h 3007"/>
                <a:gd name="T76" fmla="*/ 2142 w 2963"/>
                <a:gd name="T77" fmla="*/ 2308 h 3007"/>
                <a:gd name="T78" fmla="*/ 1949 w 2963"/>
                <a:gd name="T79" fmla="*/ 2073 h 3007"/>
                <a:gd name="T80" fmla="*/ 1734 w 2963"/>
                <a:gd name="T81" fmla="*/ 2127 h 3007"/>
                <a:gd name="T82" fmla="*/ 1648 w 2963"/>
                <a:gd name="T83" fmla="*/ 2230 h 3007"/>
                <a:gd name="T84" fmla="*/ 1537 w 2963"/>
                <a:gd name="T85" fmla="*/ 2528 h 3007"/>
                <a:gd name="T86" fmla="*/ 1517 w 2963"/>
                <a:gd name="T87" fmla="*/ 2681 h 3007"/>
                <a:gd name="T88" fmla="*/ 1580 w 2963"/>
                <a:gd name="T89" fmla="*/ 2896 h 3007"/>
                <a:gd name="T90" fmla="*/ 1304 w 2963"/>
                <a:gd name="T91" fmla="*/ 3007 h 3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63" h="3007">
                  <a:moveTo>
                    <a:pt x="1304" y="3007"/>
                  </a:moveTo>
                  <a:cubicBezTo>
                    <a:pt x="1295" y="3003"/>
                    <a:pt x="1285" y="3000"/>
                    <a:pt x="1276" y="2996"/>
                  </a:cubicBezTo>
                  <a:cubicBezTo>
                    <a:pt x="1206" y="2936"/>
                    <a:pt x="1164" y="2931"/>
                    <a:pt x="1113" y="2891"/>
                  </a:cubicBezTo>
                  <a:cubicBezTo>
                    <a:pt x="1097" y="2871"/>
                    <a:pt x="1082" y="2854"/>
                    <a:pt x="1069" y="2837"/>
                  </a:cubicBezTo>
                  <a:cubicBezTo>
                    <a:pt x="1069" y="2821"/>
                    <a:pt x="1069" y="2804"/>
                    <a:pt x="1069" y="2791"/>
                  </a:cubicBezTo>
                  <a:cubicBezTo>
                    <a:pt x="1153" y="2692"/>
                    <a:pt x="1108" y="2638"/>
                    <a:pt x="1061" y="2565"/>
                  </a:cubicBezTo>
                  <a:cubicBezTo>
                    <a:pt x="991" y="2491"/>
                    <a:pt x="966" y="2399"/>
                    <a:pt x="928" y="2359"/>
                  </a:cubicBezTo>
                  <a:cubicBezTo>
                    <a:pt x="881" y="2240"/>
                    <a:pt x="890" y="2269"/>
                    <a:pt x="804" y="2257"/>
                  </a:cubicBezTo>
                  <a:cubicBezTo>
                    <a:pt x="785" y="2247"/>
                    <a:pt x="766" y="2240"/>
                    <a:pt x="750" y="2233"/>
                  </a:cubicBezTo>
                  <a:cubicBezTo>
                    <a:pt x="724" y="2197"/>
                    <a:pt x="699" y="2160"/>
                    <a:pt x="677" y="2123"/>
                  </a:cubicBezTo>
                  <a:cubicBezTo>
                    <a:pt x="658" y="2070"/>
                    <a:pt x="639" y="2018"/>
                    <a:pt x="623" y="1965"/>
                  </a:cubicBezTo>
                  <a:cubicBezTo>
                    <a:pt x="608" y="1941"/>
                    <a:pt x="592" y="1921"/>
                    <a:pt x="579" y="1901"/>
                  </a:cubicBezTo>
                  <a:cubicBezTo>
                    <a:pt x="448" y="1898"/>
                    <a:pt x="515" y="2021"/>
                    <a:pt x="472" y="2105"/>
                  </a:cubicBezTo>
                  <a:cubicBezTo>
                    <a:pt x="463" y="2101"/>
                    <a:pt x="453" y="2098"/>
                    <a:pt x="447" y="2095"/>
                  </a:cubicBezTo>
                  <a:cubicBezTo>
                    <a:pt x="447" y="2016"/>
                    <a:pt x="406" y="1946"/>
                    <a:pt x="394" y="1893"/>
                  </a:cubicBezTo>
                  <a:cubicBezTo>
                    <a:pt x="426" y="1875"/>
                    <a:pt x="420" y="1806"/>
                    <a:pt x="420" y="1802"/>
                  </a:cubicBezTo>
                  <a:cubicBezTo>
                    <a:pt x="423" y="1760"/>
                    <a:pt x="427" y="1721"/>
                    <a:pt x="433" y="1682"/>
                  </a:cubicBezTo>
                  <a:cubicBezTo>
                    <a:pt x="392" y="1605"/>
                    <a:pt x="380" y="1517"/>
                    <a:pt x="396" y="1458"/>
                  </a:cubicBezTo>
                  <a:cubicBezTo>
                    <a:pt x="416" y="1432"/>
                    <a:pt x="435" y="1407"/>
                    <a:pt x="458" y="1384"/>
                  </a:cubicBezTo>
                  <a:cubicBezTo>
                    <a:pt x="451" y="1335"/>
                    <a:pt x="449" y="1286"/>
                    <a:pt x="446" y="1240"/>
                  </a:cubicBezTo>
                  <a:cubicBezTo>
                    <a:pt x="424" y="1203"/>
                    <a:pt x="401" y="1170"/>
                    <a:pt x="382" y="1137"/>
                  </a:cubicBezTo>
                  <a:cubicBezTo>
                    <a:pt x="364" y="1061"/>
                    <a:pt x="342" y="975"/>
                    <a:pt x="320" y="935"/>
                  </a:cubicBezTo>
                  <a:cubicBezTo>
                    <a:pt x="240" y="842"/>
                    <a:pt x="164" y="738"/>
                    <a:pt x="152" y="659"/>
                  </a:cubicBezTo>
                  <a:cubicBezTo>
                    <a:pt x="114" y="632"/>
                    <a:pt x="76" y="605"/>
                    <a:pt x="41" y="581"/>
                  </a:cubicBezTo>
                  <a:cubicBezTo>
                    <a:pt x="34" y="571"/>
                    <a:pt x="28" y="561"/>
                    <a:pt x="22" y="551"/>
                  </a:cubicBezTo>
                  <a:cubicBezTo>
                    <a:pt x="15" y="551"/>
                    <a:pt x="12" y="551"/>
                    <a:pt x="9" y="551"/>
                  </a:cubicBezTo>
                  <a:cubicBezTo>
                    <a:pt x="9" y="495"/>
                    <a:pt x="0" y="443"/>
                    <a:pt x="13" y="414"/>
                  </a:cubicBezTo>
                  <a:cubicBezTo>
                    <a:pt x="87" y="379"/>
                    <a:pt x="84" y="311"/>
                    <a:pt x="84" y="248"/>
                  </a:cubicBezTo>
                  <a:cubicBezTo>
                    <a:pt x="59" y="215"/>
                    <a:pt x="33" y="182"/>
                    <a:pt x="11" y="152"/>
                  </a:cubicBezTo>
                  <a:cubicBezTo>
                    <a:pt x="11" y="129"/>
                    <a:pt x="11" y="106"/>
                    <a:pt x="12" y="83"/>
                  </a:cubicBezTo>
                  <a:cubicBezTo>
                    <a:pt x="85" y="78"/>
                    <a:pt x="159" y="77"/>
                    <a:pt x="235" y="75"/>
                  </a:cubicBezTo>
                  <a:cubicBezTo>
                    <a:pt x="264" y="86"/>
                    <a:pt x="318" y="143"/>
                    <a:pt x="346" y="206"/>
                  </a:cubicBezTo>
                  <a:cubicBezTo>
                    <a:pt x="346" y="294"/>
                    <a:pt x="425" y="401"/>
                    <a:pt x="514" y="482"/>
                  </a:cubicBezTo>
                  <a:cubicBezTo>
                    <a:pt x="546" y="486"/>
                    <a:pt x="578" y="474"/>
                    <a:pt x="613" y="543"/>
                  </a:cubicBezTo>
                  <a:cubicBezTo>
                    <a:pt x="645" y="544"/>
                    <a:pt x="677" y="542"/>
                    <a:pt x="722" y="507"/>
                  </a:cubicBezTo>
                  <a:cubicBezTo>
                    <a:pt x="728" y="504"/>
                    <a:pt x="734" y="504"/>
                    <a:pt x="744" y="504"/>
                  </a:cubicBezTo>
                  <a:cubicBezTo>
                    <a:pt x="747" y="507"/>
                    <a:pt x="754" y="511"/>
                    <a:pt x="760" y="518"/>
                  </a:cubicBezTo>
                  <a:cubicBezTo>
                    <a:pt x="760" y="560"/>
                    <a:pt x="811" y="565"/>
                    <a:pt x="865" y="573"/>
                  </a:cubicBezTo>
                  <a:cubicBezTo>
                    <a:pt x="871" y="583"/>
                    <a:pt x="881" y="593"/>
                    <a:pt x="890" y="606"/>
                  </a:cubicBezTo>
                  <a:cubicBezTo>
                    <a:pt x="910" y="606"/>
                    <a:pt x="929" y="607"/>
                    <a:pt x="951" y="608"/>
                  </a:cubicBezTo>
                  <a:cubicBezTo>
                    <a:pt x="967" y="592"/>
                    <a:pt x="986" y="576"/>
                    <a:pt x="1006" y="563"/>
                  </a:cubicBezTo>
                  <a:cubicBezTo>
                    <a:pt x="1050" y="554"/>
                    <a:pt x="1098" y="546"/>
                    <a:pt x="1146" y="540"/>
                  </a:cubicBezTo>
                  <a:cubicBezTo>
                    <a:pt x="1153" y="527"/>
                    <a:pt x="1159" y="515"/>
                    <a:pt x="1169" y="505"/>
                  </a:cubicBezTo>
                  <a:cubicBezTo>
                    <a:pt x="1169" y="403"/>
                    <a:pt x="1094" y="271"/>
                    <a:pt x="1135" y="229"/>
                  </a:cubicBezTo>
                  <a:cubicBezTo>
                    <a:pt x="1158" y="243"/>
                    <a:pt x="1180" y="286"/>
                    <a:pt x="1240" y="310"/>
                  </a:cubicBezTo>
                  <a:cubicBezTo>
                    <a:pt x="1247" y="317"/>
                    <a:pt x="1253" y="327"/>
                    <a:pt x="1263" y="337"/>
                  </a:cubicBezTo>
                  <a:cubicBezTo>
                    <a:pt x="1304" y="358"/>
                    <a:pt x="1368" y="363"/>
                    <a:pt x="1429" y="341"/>
                  </a:cubicBezTo>
                  <a:cubicBezTo>
                    <a:pt x="1445" y="325"/>
                    <a:pt x="1461" y="309"/>
                    <a:pt x="1480" y="293"/>
                  </a:cubicBezTo>
                  <a:cubicBezTo>
                    <a:pt x="1481" y="195"/>
                    <a:pt x="1449" y="168"/>
                    <a:pt x="1443" y="122"/>
                  </a:cubicBezTo>
                  <a:cubicBezTo>
                    <a:pt x="1475" y="90"/>
                    <a:pt x="1539" y="0"/>
                    <a:pt x="1606" y="48"/>
                  </a:cubicBezTo>
                  <a:cubicBezTo>
                    <a:pt x="1628" y="97"/>
                    <a:pt x="1638" y="134"/>
                    <a:pt x="1720" y="191"/>
                  </a:cubicBezTo>
                  <a:cubicBezTo>
                    <a:pt x="1743" y="202"/>
                    <a:pt x="1768" y="212"/>
                    <a:pt x="1794" y="226"/>
                  </a:cubicBezTo>
                  <a:cubicBezTo>
                    <a:pt x="1828" y="279"/>
                    <a:pt x="1911" y="314"/>
                    <a:pt x="1962" y="410"/>
                  </a:cubicBezTo>
                  <a:cubicBezTo>
                    <a:pt x="1968" y="430"/>
                    <a:pt x="1974" y="453"/>
                    <a:pt x="1984" y="476"/>
                  </a:cubicBezTo>
                  <a:cubicBezTo>
                    <a:pt x="2000" y="513"/>
                    <a:pt x="2047" y="599"/>
                    <a:pt x="2117" y="624"/>
                  </a:cubicBezTo>
                  <a:cubicBezTo>
                    <a:pt x="2187" y="622"/>
                    <a:pt x="2258" y="624"/>
                    <a:pt x="2328" y="626"/>
                  </a:cubicBezTo>
                  <a:cubicBezTo>
                    <a:pt x="2376" y="601"/>
                    <a:pt x="2405" y="572"/>
                    <a:pt x="2478" y="584"/>
                  </a:cubicBezTo>
                  <a:cubicBezTo>
                    <a:pt x="2523" y="598"/>
                    <a:pt x="2568" y="616"/>
                    <a:pt x="2612" y="633"/>
                  </a:cubicBezTo>
                  <a:cubicBezTo>
                    <a:pt x="2654" y="634"/>
                    <a:pt x="2699" y="635"/>
                    <a:pt x="2743" y="640"/>
                  </a:cubicBezTo>
                  <a:cubicBezTo>
                    <a:pt x="2791" y="677"/>
                    <a:pt x="2807" y="713"/>
                    <a:pt x="2899" y="725"/>
                  </a:cubicBezTo>
                  <a:cubicBezTo>
                    <a:pt x="2918" y="742"/>
                    <a:pt x="2941" y="759"/>
                    <a:pt x="2963" y="779"/>
                  </a:cubicBezTo>
                  <a:cubicBezTo>
                    <a:pt x="2963" y="832"/>
                    <a:pt x="2962" y="884"/>
                    <a:pt x="2962" y="937"/>
                  </a:cubicBezTo>
                  <a:cubicBezTo>
                    <a:pt x="2898" y="1000"/>
                    <a:pt x="2856" y="1094"/>
                    <a:pt x="2833" y="1182"/>
                  </a:cubicBezTo>
                  <a:cubicBezTo>
                    <a:pt x="2791" y="1247"/>
                    <a:pt x="2739" y="1308"/>
                    <a:pt x="2678" y="1368"/>
                  </a:cubicBezTo>
                  <a:cubicBezTo>
                    <a:pt x="2550" y="1398"/>
                    <a:pt x="2551" y="1342"/>
                    <a:pt x="2471" y="1284"/>
                  </a:cubicBezTo>
                  <a:cubicBezTo>
                    <a:pt x="2427" y="1224"/>
                    <a:pt x="2369" y="1220"/>
                    <a:pt x="2340" y="1222"/>
                  </a:cubicBezTo>
                  <a:cubicBezTo>
                    <a:pt x="2334" y="1229"/>
                    <a:pt x="2328" y="1235"/>
                    <a:pt x="2324" y="1241"/>
                  </a:cubicBezTo>
                  <a:cubicBezTo>
                    <a:pt x="2324" y="1281"/>
                    <a:pt x="2324" y="1323"/>
                    <a:pt x="2324" y="1366"/>
                  </a:cubicBezTo>
                  <a:cubicBezTo>
                    <a:pt x="2349" y="1419"/>
                    <a:pt x="2352" y="1465"/>
                    <a:pt x="2351" y="1543"/>
                  </a:cubicBezTo>
                  <a:cubicBezTo>
                    <a:pt x="2335" y="1599"/>
                    <a:pt x="2319" y="1680"/>
                    <a:pt x="2337" y="1759"/>
                  </a:cubicBezTo>
                  <a:cubicBezTo>
                    <a:pt x="2353" y="1776"/>
                    <a:pt x="2369" y="1796"/>
                    <a:pt x="2385" y="1816"/>
                  </a:cubicBezTo>
                  <a:cubicBezTo>
                    <a:pt x="2426" y="1837"/>
                    <a:pt x="2509" y="1950"/>
                    <a:pt x="2432" y="2027"/>
                  </a:cubicBezTo>
                  <a:cubicBezTo>
                    <a:pt x="2361" y="2074"/>
                    <a:pt x="2358" y="2051"/>
                    <a:pt x="2357" y="2153"/>
                  </a:cubicBezTo>
                  <a:cubicBezTo>
                    <a:pt x="2389" y="2219"/>
                    <a:pt x="2498" y="2212"/>
                    <a:pt x="2580" y="2299"/>
                  </a:cubicBezTo>
                  <a:cubicBezTo>
                    <a:pt x="2580" y="2328"/>
                    <a:pt x="2579" y="2401"/>
                    <a:pt x="2547" y="2432"/>
                  </a:cubicBezTo>
                  <a:cubicBezTo>
                    <a:pt x="2458" y="2430"/>
                    <a:pt x="2365" y="2411"/>
                    <a:pt x="2318" y="2387"/>
                  </a:cubicBezTo>
                  <a:cubicBezTo>
                    <a:pt x="2315" y="2328"/>
                    <a:pt x="2299" y="2272"/>
                    <a:pt x="2283" y="2242"/>
                  </a:cubicBezTo>
                  <a:cubicBezTo>
                    <a:pt x="2203" y="2240"/>
                    <a:pt x="2197" y="2283"/>
                    <a:pt x="2142" y="2308"/>
                  </a:cubicBezTo>
                  <a:cubicBezTo>
                    <a:pt x="2114" y="2304"/>
                    <a:pt x="2088" y="2303"/>
                    <a:pt x="2062" y="2302"/>
                  </a:cubicBezTo>
                  <a:cubicBezTo>
                    <a:pt x="1973" y="2235"/>
                    <a:pt x="1961" y="2143"/>
                    <a:pt x="1949" y="2073"/>
                  </a:cubicBezTo>
                  <a:cubicBezTo>
                    <a:pt x="1936" y="2057"/>
                    <a:pt x="1923" y="2040"/>
                    <a:pt x="1914" y="2027"/>
                  </a:cubicBezTo>
                  <a:cubicBezTo>
                    <a:pt x="1786" y="2024"/>
                    <a:pt x="1754" y="2006"/>
                    <a:pt x="1734" y="2127"/>
                  </a:cubicBezTo>
                  <a:cubicBezTo>
                    <a:pt x="1699" y="2162"/>
                    <a:pt x="1677" y="2155"/>
                    <a:pt x="1645" y="2174"/>
                  </a:cubicBezTo>
                  <a:cubicBezTo>
                    <a:pt x="1645" y="2190"/>
                    <a:pt x="1644" y="2210"/>
                    <a:pt x="1648" y="2230"/>
                  </a:cubicBezTo>
                  <a:cubicBezTo>
                    <a:pt x="1673" y="2263"/>
                    <a:pt x="1727" y="2320"/>
                    <a:pt x="1704" y="2401"/>
                  </a:cubicBezTo>
                  <a:cubicBezTo>
                    <a:pt x="1675" y="2460"/>
                    <a:pt x="1582" y="2496"/>
                    <a:pt x="1537" y="2528"/>
                  </a:cubicBezTo>
                  <a:cubicBezTo>
                    <a:pt x="1531" y="2538"/>
                    <a:pt x="1524" y="2547"/>
                    <a:pt x="1518" y="2557"/>
                  </a:cubicBezTo>
                  <a:cubicBezTo>
                    <a:pt x="1518" y="2596"/>
                    <a:pt x="1517" y="2639"/>
                    <a:pt x="1517" y="2681"/>
                  </a:cubicBezTo>
                  <a:cubicBezTo>
                    <a:pt x="1542" y="2738"/>
                    <a:pt x="1603" y="2707"/>
                    <a:pt x="1602" y="2844"/>
                  </a:cubicBezTo>
                  <a:cubicBezTo>
                    <a:pt x="1593" y="2860"/>
                    <a:pt x="1586" y="2876"/>
                    <a:pt x="1580" y="2896"/>
                  </a:cubicBezTo>
                  <a:cubicBezTo>
                    <a:pt x="1554" y="2905"/>
                    <a:pt x="1532" y="2918"/>
                    <a:pt x="1509" y="2930"/>
                  </a:cubicBezTo>
                  <a:cubicBezTo>
                    <a:pt x="1439" y="2955"/>
                    <a:pt x="1372" y="2979"/>
                    <a:pt x="1304" y="3007"/>
                  </a:cubicBezTo>
                  <a:close/>
                </a:path>
              </a:pathLst>
            </a:custGeom>
            <a:solidFill>
              <a:schemeClr val="accent1"/>
            </a:solidFill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71" name="Freeform 15"/>
            <p:cNvSpPr>
              <a:spLocks/>
            </p:cNvSpPr>
            <p:nvPr/>
          </p:nvSpPr>
          <p:spPr bwMode="auto">
            <a:xfrm>
              <a:off x="2370443" y="2326917"/>
              <a:ext cx="1708758" cy="1091502"/>
            </a:xfrm>
            <a:custGeom>
              <a:avLst/>
              <a:gdLst>
                <a:gd name="T0" fmla="*/ 3842 w 5957"/>
                <a:gd name="T1" fmla="*/ 3778 h 3807"/>
                <a:gd name="T2" fmla="*/ 3757 w 5957"/>
                <a:gd name="T3" fmla="*/ 3615 h 3807"/>
                <a:gd name="T4" fmla="*/ 3627 w 5957"/>
                <a:gd name="T5" fmla="*/ 3399 h 3807"/>
                <a:gd name="T6" fmla="*/ 3452 w 5957"/>
                <a:gd name="T7" fmla="*/ 3349 h 3807"/>
                <a:gd name="T8" fmla="*/ 3216 w 5957"/>
                <a:gd name="T9" fmla="*/ 3179 h 3807"/>
                <a:gd name="T10" fmla="*/ 3070 w 5957"/>
                <a:gd name="T11" fmla="*/ 3159 h 3807"/>
                <a:gd name="T12" fmla="*/ 2890 w 5957"/>
                <a:gd name="T13" fmla="*/ 3298 h 3807"/>
                <a:gd name="T14" fmla="*/ 2844 w 5957"/>
                <a:gd name="T15" fmla="*/ 3471 h 3807"/>
                <a:gd name="T16" fmla="*/ 2782 w 5957"/>
                <a:gd name="T17" fmla="*/ 3181 h 3807"/>
                <a:gd name="T18" fmla="*/ 2401 w 5957"/>
                <a:gd name="T19" fmla="*/ 3214 h 3807"/>
                <a:gd name="T20" fmla="*/ 2195 w 5957"/>
                <a:gd name="T21" fmla="*/ 3048 h 3807"/>
                <a:gd name="T22" fmla="*/ 1851 w 5957"/>
                <a:gd name="T23" fmla="*/ 2860 h 3807"/>
                <a:gd name="T24" fmla="*/ 1711 w 5957"/>
                <a:gd name="T25" fmla="*/ 2758 h 3807"/>
                <a:gd name="T26" fmla="*/ 1479 w 5957"/>
                <a:gd name="T27" fmla="*/ 2461 h 3807"/>
                <a:gd name="T28" fmla="*/ 1314 w 5957"/>
                <a:gd name="T29" fmla="*/ 2401 h 3807"/>
                <a:gd name="T30" fmla="*/ 1117 w 5957"/>
                <a:gd name="T31" fmla="*/ 2193 h 3807"/>
                <a:gd name="T32" fmla="*/ 892 w 5957"/>
                <a:gd name="T33" fmla="*/ 1902 h 3807"/>
                <a:gd name="T34" fmla="*/ 693 w 5957"/>
                <a:gd name="T35" fmla="*/ 1959 h 3807"/>
                <a:gd name="T36" fmla="*/ 461 w 5957"/>
                <a:gd name="T37" fmla="*/ 1715 h 3807"/>
                <a:gd name="T38" fmla="*/ 67 w 5957"/>
                <a:gd name="T39" fmla="*/ 1397 h 3807"/>
                <a:gd name="T40" fmla="*/ 103 w 5957"/>
                <a:gd name="T41" fmla="*/ 1195 h 3807"/>
                <a:gd name="T42" fmla="*/ 147 w 5957"/>
                <a:gd name="T43" fmla="*/ 858 h 3807"/>
                <a:gd name="T44" fmla="*/ 322 w 5957"/>
                <a:gd name="T45" fmla="*/ 951 h 3807"/>
                <a:gd name="T46" fmla="*/ 337 w 5957"/>
                <a:gd name="T47" fmla="*/ 660 h 3807"/>
                <a:gd name="T48" fmla="*/ 336 w 5957"/>
                <a:gd name="T49" fmla="*/ 297 h 3807"/>
                <a:gd name="T50" fmla="*/ 486 w 5957"/>
                <a:gd name="T51" fmla="*/ 301 h 3807"/>
                <a:gd name="T52" fmla="*/ 694 w 5957"/>
                <a:gd name="T53" fmla="*/ 221 h 3807"/>
                <a:gd name="T54" fmla="*/ 967 w 5957"/>
                <a:gd name="T55" fmla="*/ 21 h 3807"/>
                <a:gd name="T56" fmla="*/ 1263 w 5957"/>
                <a:gd name="T57" fmla="*/ 143 h 3807"/>
                <a:gd name="T58" fmla="*/ 1551 w 5957"/>
                <a:gd name="T59" fmla="*/ 88 h 3807"/>
                <a:gd name="T60" fmla="*/ 1754 w 5957"/>
                <a:gd name="T61" fmla="*/ 283 h 3807"/>
                <a:gd name="T62" fmla="*/ 2039 w 5957"/>
                <a:gd name="T63" fmla="*/ 235 h 3807"/>
                <a:gd name="T64" fmla="*/ 2400 w 5957"/>
                <a:gd name="T65" fmla="*/ 254 h 3807"/>
                <a:gd name="T66" fmla="*/ 2771 w 5957"/>
                <a:gd name="T67" fmla="*/ 145 h 3807"/>
                <a:gd name="T68" fmla="*/ 3221 w 5957"/>
                <a:gd name="T69" fmla="*/ 180 h 3807"/>
                <a:gd name="T70" fmla="*/ 3345 w 5957"/>
                <a:gd name="T71" fmla="*/ 343 h 3807"/>
                <a:gd name="T72" fmla="*/ 3359 w 5957"/>
                <a:gd name="T73" fmla="*/ 635 h 3807"/>
                <a:gd name="T74" fmla="*/ 3515 w 5957"/>
                <a:gd name="T75" fmla="*/ 1356 h 3807"/>
                <a:gd name="T76" fmla="*/ 3792 w 5957"/>
                <a:gd name="T77" fmla="*/ 1468 h 3807"/>
                <a:gd name="T78" fmla="*/ 4349 w 5957"/>
                <a:gd name="T79" fmla="*/ 1799 h 3807"/>
                <a:gd name="T80" fmla="*/ 4748 w 5957"/>
                <a:gd name="T81" fmla="*/ 1829 h 3807"/>
                <a:gd name="T82" fmla="*/ 4913 w 5957"/>
                <a:gd name="T83" fmla="*/ 2046 h 3807"/>
                <a:gd name="T84" fmla="*/ 5094 w 5957"/>
                <a:gd name="T85" fmla="*/ 2237 h 3807"/>
                <a:gd name="T86" fmla="*/ 5187 w 5957"/>
                <a:gd name="T87" fmla="*/ 2174 h 3807"/>
                <a:gd name="T88" fmla="*/ 5395 w 5957"/>
                <a:gd name="T89" fmla="*/ 2173 h 3807"/>
                <a:gd name="T90" fmla="*/ 5530 w 5957"/>
                <a:gd name="T91" fmla="*/ 2000 h 3807"/>
                <a:gd name="T92" fmla="*/ 5825 w 5957"/>
                <a:gd name="T93" fmla="*/ 2377 h 3807"/>
                <a:gd name="T94" fmla="*/ 5957 w 5957"/>
                <a:gd name="T95" fmla="*/ 2783 h 3807"/>
                <a:gd name="T96" fmla="*/ 5916 w 5957"/>
                <a:gd name="T97" fmla="*/ 3205 h 3807"/>
                <a:gd name="T98" fmla="*/ 5900 w 5957"/>
                <a:gd name="T99" fmla="*/ 3270 h 3807"/>
                <a:gd name="T100" fmla="*/ 5714 w 5957"/>
                <a:gd name="T101" fmla="*/ 3258 h 3807"/>
                <a:gd name="T102" fmla="*/ 5735 w 5957"/>
                <a:gd name="T103" fmla="*/ 3527 h 3807"/>
                <a:gd name="T104" fmla="*/ 5623 w 5957"/>
                <a:gd name="T105" fmla="*/ 3541 h 3807"/>
                <a:gd name="T106" fmla="*/ 5352 w 5957"/>
                <a:gd name="T107" fmla="*/ 3567 h 3807"/>
                <a:gd name="T108" fmla="*/ 5192 w 5957"/>
                <a:gd name="T109" fmla="*/ 3566 h 3807"/>
                <a:gd name="T110" fmla="*/ 4985 w 5957"/>
                <a:gd name="T111" fmla="*/ 3410 h 3807"/>
                <a:gd name="T112" fmla="*/ 4780 w 5957"/>
                <a:gd name="T113" fmla="*/ 3438 h 3807"/>
                <a:gd name="T114" fmla="*/ 4505 w 5957"/>
                <a:gd name="T115" fmla="*/ 3621 h 3807"/>
                <a:gd name="T116" fmla="*/ 4277 w 5957"/>
                <a:gd name="T117" fmla="*/ 3762 h 3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957" h="3807">
                  <a:moveTo>
                    <a:pt x="4098" y="3807"/>
                  </a:moveTo>
                  <a:cubicBezTo>
                    <a:pt x="4066" y="3773"/>
                    <a:pt x="3868" y="3778"/>
                    <a:pt x="3842" y="3778"/>
                  </a:cubicBezTo>
                  <a:cubicBezTo>
                    <a:pt x="3830" y="3781"/>
                    <a:pt x="3817" y="3784"/>
                    <a:pt x="3804" y="3790"/>
                  </a:cubicBezTo>
                  <a:cubicBezTo>
                    <a:pt x="3622" y="3772"/>
                    <a:pt x="3725" y="3706"/>
                    <a:pt x="3757" y="3615"/>
                  </a:cubicBezTo>
                  <a:cubicBezTo>
                    <a:pt x="3757" y="3592"/>
                    <a:pt x="3757" y="3569"/>
                    <a:pt x="3757" y="3546"/>
                  </a:cubicBezTo>
                  <a:cubicBezTo>
                    <a:pt x="3636" y="3504"/>
                    <a:pt x="3646" y="3471"/>
                    <a:pt x="3627" y="3399"/>
                  </a:cubicBezTo>
                  <a:cubicBezTo>
                    <a:pt x="3621" y="3389"/>
                    <a:pt x="3615" y="3379"/>
                    <a:pt x="3608" y="3372"/>
                  </a:cubicBezTo>
                  <a:cubicBezTo>
                    <a:pt x="3544" y="3371"/>
                    <a:pt x="3497" y="3363"/>
                    <a:pt x="3452" y="3349"/>
                  </a:cubicBezTo>
                  <a:cubicBezTo>
                    <a:pt x="3433" y="3322"/>
                    <a:pt x="3417" y="3295"/>
                    <a:pt x="3401" y="3272"/>
                  </a:cubicBezTo>
                  <a:cubicBezTo>
                    <a:pt x="3321" y="3247"/>
                    <a:pt x="3248" y="3206"/>
                    <a:pt x="3216" y="3179"/>
                  </a:cubicBezTo>
                  <a:cubicBezTo>
                    <a:pt x="3204" y="3172"/>
                    <a:pt x="3191" y="3165"/>
                    <a:pt x="3178" y="3162"/>
                  </a:cubicBezTo>
                  <a:cubicBezTo>
                    <a:pt x="3140" y="3161"/>
                    <a:pt x="3105" y="3160"/>
                    <a:pt x="3070" y="3159"/>
                  </a:cubicBezTo>
                  <a:cubicBezTo>
                    <a:pt x="3021" y="3187"/>
                    <a:pt x="2992" y="3239"/>
                    <a:pt x="2932" y="3260"/>
                  </a:cubicBezTo>
                  <a:cubicBezTo>
                    <a:pt x="2916" y="3273"/>
                    <a:pt x="2903" y="3286"/>
                    <a:pt x="2890" y="3298"/>
                  </a:cubicBezTo>
                  <a:cubicBezTo>
                    <a:pt x="2880" y="3315"/>
                    <a:pt x="2874" y="3331"/>
                    <a:pt x="2867" y="3347"/>
                  </a:cubicBezTo>
                  <a:cubicBezTo>
                    <a:pt x="2857" y="3386"/>
                    <a:pt x="2851" y="3428"/>
                    <a:pt x="2844" y="3471"/>
                  </a:cubicBezTo>
                  <a:cubicBezTo>
                    <a:pt x="2694" y="3444"/>
                    <a:pt x="2736" y="3311"/>
                    <a:pt x="2782" y="3230"/>
                  </a:cubicBezTo>
                  <a:cubicBezTo>
                    <a:pt x="2782" y="3214"/>
                    <a:pt x="2782" y="3197"/>
                    <a:pt x="2782" y="3181"/>
                  </a:cubicBezTo>
                  <a:cubicBezTo>
                    <a:pt x="2715" y="3127"/>
                    <a:pt x="2718" y="3147"/>
                    <a:pt x="2674" y="3139"/>
                  </a:cubicBezTo>
                  <a:cubicBezTo>
                    <a:pt x="2546" y="3162"/>
                    <a:pt x="2485" y="3167"/>
                    <a:pt x="2401" y="3214"/>
                  </a:cubicBezTo>
                  <a:cubicBezTo>
                    <a:pt x="2309" y="3212"/>
                    <a:pt x="2261" y="3145"/>
                    <a:pt x="2239" y="3095"/>
                  </a:cubicBezTo>
                  <a:cubicBezTo>
                    <a:pt x="2223" y="3079"/>
                    <a:pt x="2207" y="3062"/>
                    <a:pt x="2195" y="3048"/>
                  </a:cubicBezTo>
                  <a:cubicBezTo>
                    <a:pt x="2112" y="3046"/>
                    <a:pt x="2032" y="3044"/>
                    <a:pt x="1952" y="3042"/>
                  </a:cubicBezTo>
                  <a:cubicBezTo>
                    <a:pt x="1885" y="2995"/>
                    <a:pt x="1876" y="2906"/>
                    <a:pt x="1851" y="2860"/>
                  </a:cubicBezTo>
                  <a:cubicBezTo>
                    <a:pt x="1800" y="2842"/>
                    <a:pt x="1797" y="2845"/>
                    <a:pt x="1778" y="2812"/>
                  </a:cubicBezTo>
                  <a:cubicBezTo>
                    <a:pt x="1755" y="2792"/>
                    <a:pt x="1733" y="2775"/>
                    <a:pt x="1711" y="2758"/>
                  </a:cubicBezTo>
                  <a:cubicBezTo>
                    <a:pt x="1669" y="2740"/>
                    <a:pt x="1628" y="2726"/>
                    <a:pt x="1587" y="2712"/>
                  </a:cubicBezTo>
                  <a:cubicBezTo>
                    <a:pt x="1463" y="2598"/>
                    <a:pt x="1495" y="2582"/>
                    <a:pt x="1479" y="2461"/>
                  </a:cubicBezTo>
                  <a:cubicBezTo>
                    <a:pt x="1470" y="2441"/>
                    <a:pt x="1460" y="2421"/>
                    <a:pt x="1451" y="2401"/>
                  </a:cubicBezTo>
                  <a:cubicBezTo>
                    <a:pt x="1403" y="2400"/>
                    <a:pt x="1358" y="2399"/>
                    <a:pt x="1314" y="2401"/>
                  </a:cubicBezTo>
                  <a:cubicBezTo>
                    <a:pt x="1218" y="2366"/>
                    <a:pt x="1225" y="2336"/>
                    <a:pt x="1212" y="2277"/>
                  </a:cubicBezTo>
                  <a:cubicBezTo>
                    <a:pt x="1171" y="2224"/>
                    <a:pt x="1142" y="2207"/>
                    <a:pt x="1117" y="2193"/>
                  </a:cubicBezTo>
                  <a:cubicBezTo>
                    <a:pt x="1075" y="2156"/>
                    <a:pt x="1034" y="2119"/>
                    <a:pt x="996" y="2082"/>
                  </a:cubicBezTo>
                  <a:cubicBezTo>
                    <a:pt x="961" y="2022"/>
                    <a:pt x="926" y="1962"/>
                    <a:pt x="892" y="1902"/>
                  </a:cubicBezTo>
                  <a:cubicBezTo>
                    <a:pt x="825" y="1900"/>
                    <a:pt x="805" y="1903"/>
                    <a:pt x="767" y="1919"/>
                  </a:cubicBezTo>
                  <a:cubicBezTo>
                    <a:pt x="741" y="1931"/>
                    <a:pt x="716" y="1944"/>
                    <a:pt x="693" y="1959"/>
                  </a:cubicBezTo>
                  <a:cubicBezTo>
                    <a:pt x="655" y="1958"/>
                    <a:pt x="616" y="1957"/>
                    <a:pt x="581" y="1957"/>
                  </a:cubicBezTo>
                  <a:cubicBezTo>
                    <a:pt x="480" y="1885"/>
                    <a:pt x="474" y="1790"/>
                    <a:pt x="461" y="1715"/>
                  </a:cubicBezTo>
                  <a:cubicBezTo>
                    <a:pt x="430" y="1665"/>
                    <a:pt x="401" y="1615"/>
                    <a:pt x="373" y="1565"/>
                  </a:cubicBezTo>
                  <a:cubicBezTo>
                    <a:pt x="278" y="1464"/>
                    <a:pt x="160" y="1429"/>
                    <a:pt x="67" y="1397"/>
                  </a:cubicBezTo>
                  <a:cubicBezTo>
                    <a:pt x="0" y="1346"/>
                    <a:pt x="39" y="1298"/>
                    <a:pt x="58" y="1266"/>
                  </a:cubicBezTo>
                  <a:cubicBezTo>
                    <a:pt x="84" y="1250"/>
                    <a:pt x="97" y="1204"/>
                    <a:pt x="103" y="1195"/>
                  </a:cubicBezTo>
                  <a:cubicBezTo>
                    <a:pt x="104" y="1116"/>
                    <a:pt x="108" y="1041"/>
                    <a:pt x="111" y="966"/>
                  </a:cubicBezTo>
                  <a:cubicBezTo>
                    <a:pt x="77" y="867"/>
                    <a:pt x="48" y="856"/>
                    <a:pt x="147" y="858"/>
                  </a:cubicBezTo>
                  <a:cubicBezTo>
                    <a:pt x="156" y="865"/>
                    <a:pt x="166" y="875"/>
                    <a:pt x="179" y="885"/>
                  </a:cubicBezTo>
                  <a:cubicBezTo>
                    <a:pt x="191" y="919"/>
                    <a:pt x="251" y="1041"/>
                    <a:pt x="322" y="951"/>
                  </a:cubicBezTo>
                  <a:cubicBezTo>
                    <a:pt x="332" y="919"/>
                    <a:pt x="342" y="890"/>
                    <a:pt x="351" y="860"/>
                  </a:cubicBezTo>
                  <a:cubicBezTo>
                    <a:pt x="345" y="791"/>
                    <a:pt x="339" y="726"/>
                    <a:pt x="337" y="660"/>
                  </a:cubicBezTo>
                  <a:cubicBezTo>
                    <a:pt x="318" y="607"/>
                    <a:pt x="299" y="558"/>
                    <a:pt x="280" y="508"/>
                  </a:cubicBezTo>
                  <a:cubicBezTo>
                    <a:pt x="258" y="393"/>
                    <a:pt x="268" y="347"/>
                    <a:pt x="336" y="297"/>
                  </a:cubicBezTo>
                  <a:cubicBezTo>
                    <a:pt x="345" y="281"/>
                    <a:pt x="355" y="264"/>
                    <a:pt x="368" y="248"/>
                  </a:cubicBezTo>
                  <a:cubicBezTo>
                    <a:pt x="406" y="266"/>
                    <a:pt x="444" y="283"/>
                    <a:pt x="486" y="301"/>
                  </a:cubicBezTo>
                  <a:cubicBezTo>
                    <a:pt x="521" y="301"/>
                    <a:pt x="556" y="302"/>
                    <a:pt x="594" y="303"/>
                  </a:cubicBezTo>
                  <a:cubicBezTo>
                    <a:pt x="623" y="275"/>
                    <a:pt x="658" y="262"/>
                    <a:pt x="694" y="221"/>
                  </a:cubicBezTo>
                  <a:cubicBezTo>
                    <a:pt x="733" y="114"/>
                    <a:pt x="775" y="59"/>
                    <a:pt x="877" y="3"/>
                  </a:cubicBezTo>
                  <a:cubicBezTo>
                    <a:pt x="906" y="3"/>
                    <a:pt x="906" y="0"/>
                    <a:pt x="967" y="21"/>
                  </a:cubicBezTo>
                  <a:cubicBezTo>
                    <a:pt x="1011" y="52"/>
                    <a:pt x="1059" y="82"/>
                    <a:pt x="1107" y="113"/>
                  </a:cubicBezTo>
                  <a:cubicBezTo>
                    <a:pt x="1106" y="202"/>
                    <a:pt x="1202" y="161"/>
                    <a:pt x="1263" y="143"/>
                  </a:cubicBezTo>
                  <a:cubicBezTo>
                    <a:pt x="1298" y="138"/>
                    <a:pt x="1337" y="132"/>
                    <a:pt x="1375" y="126"/>
                  </a:cubicBezTo>
                  <a:cubicBezTo>
                    <a:pt x="1452" y="50"/>
                    <a:pt x="1443" y="14"/>
                    <a:pt x="1551" y="88"/>
                  </a:cubicBezTo>
                  <a:cubicBezTo>
                    <a:pt x="1550" y="180"/>
                    <a:pt x="1550" y="170"/>
                    <a:pt x="1646" y="235"/>
                  </a:cubicBezTo>
                  <a:cubicBezTo>
                    <a:pt x="1681" y="249"/>
                    <a:pt x="1716" y="266"/>
                    <a:pt x="1754" y="283"/>
                  </a:cubicBezTo>
                  <a:cubicBezTo>
                    <a:pt x="1783" y="284"/>
                    <a:pt x="1812" y="285"/>
                    <a:pt x="1844" y="286"/>
                  </a:cubicBezTo>
                  <a:cubicBezTo>
                    <a:pt x="1898" y="261"/>
                    <a:pt x="1959" y="239"/>
                    <a:pt x="2039" y="235"/>
                  </a:cubicBezTo>
                  <a:cubicBezTo>
                    <a:pt x="2148" y="195"/>
                    <a:pt x="2145" y="179"/>
                    <a:pt x="2272" y="247"/>
                  </a:cubicBezTo>
                  <a:cubicBezTo>
                    <a:pt x="2314" y="248"/>
                    <a:pt x="2355" y="249"/>
                    <a:pt x="2400" y="254"/>
                  </a:cubicBezTo>
                  <a:cubicBezTo>
                    <a:pt x="2442" y="222"/>
                    <a:pt x="2432" y="192"/>
                    <a:pt x="2483" y="181"/>
                  </a:cubicBezTo>
                  <a:cubicBezTo>
                    <a:pt x="2576" y="104"/>
                    <a:pt x="2621" y="66"/>
                    <a:pt x="2771" y="145"/>
                  </a:cubicBezTo>
                  <a:cubicBezTo>
                    <a:pt x="2873" y="148"/>
                    <a:pt x="3011" y="128"/>
                    <a:pt x="3135" y="132"/>
                  </a:cubicBezTo>
                  <a:cubicBezTo>
                    <a:pt x="3164" y="145"/>
                    <a:pt x="3193" y="163"/>
                    <a:pt x="3221" y="180"/>
                  </a:cubicBezTo>
                  <a:cubicBezTo>
                    <a:pt x="3244" y="203"/>
                    <a:pt x="3278" y="250"/>
                    <a:pt x="3342" y="268"/>
                  </a:cubicBezTo>
                  <a:cubicBezTo>
                    <a:pt x="3342" y="291"/>
                    <a:pt x="3342" y="317"/>
                    <a:pt x="3345" y="343"/>
                  </a:cubicBezTo>
                  <a:cubicBezTo>
                    <a:pt x="3370" y="383"/>
                    <a:pt x="3443" y="447"/>
                    <a:pt x="3414" y="538"/>
                  </a:cubicBezTo>
                  <a:cubicBezTo>
                    <a:pt x="3395" y="570"/>
                    <a:pt x="3375" y="603"/>
                    <a:pt x="3359" y="635"/>
                  </a:cubicBezTo>
                  <a:cubicBezTo>
                    <a:pt x="3359" y="674"/>
                    <a:pt x="3359" y="714"/>
                    <a:pt x="3359" y="753"/>
                  </a:cubicBezTo>
                  <a:cubicBezTo>
                    <a:pt x="3380" y="956"/>
                    <a:pt x="3337" y="1168"/>
                    <a:pt x="3515" y="1356"/>
                  </a:cubicBezTo>
                  <a:cubicBezTo>
                    <a:pt x="3543" y="1373"/>
                    <a:pt x="3604" y="1417"/>
                    <a:pt x="3658" y="1441"/>
                  </a:cubicBezTo>
                  <a:cubicBezTo>
                    <a:pt x="3703" y="1449"/>
                    <a:pt x="3747" y="1457"/>
                    <a:pt x="3792" y="1468"/>
                  </a:cubicBezTo>
                  <a:cubicBezTo>
                    <a:pt x="3855" y="1597"/>
                    <a:pt x="3954" y="1642"/>
                    <a:pt x="4120" y="1673"/>
                  </a:cubicBezTo>
                  <a:cubicBezTo>
                    <a:pt x="4187" y="1727"/>
                    <a:pt x="4231" y="1783"/>
                    <a:pt x="4349" y="1799"/>
                  </a:cubicBezTo>
                  <a:cubicBezTo>
                    <a:pt x="4458" y="1799"/>
                    <a:pt x="4567" y="1798"/>
                    <a:pt x="4675" y="1801"/>
                  </a:cubicBezTo>
                  <a:cubicBezTo>
                    <a:pt x="4697" y="1808"/>
                    <a:pt x="4723" y="1819"/>
                    <a:pt x="4748" y="1829"/>
                  </a:cubicBezTo>
                  <a:cubicBezTo>
                    <a:pt x="4780" y="1850"/>
                    <a:pt x="4815" y="1873"/>
                    <a:pt x="4850" y="1897"/>
                  </a:cubicBezTo>
                  <a:cubicBezTo>
                    <a:pt x="4869" y="1947"/>
                    <a:pt x="4891" y="1997"/>
                    <a:pt x="4913" y="2046"/>
                  </a:cubicBezTo>
                  <a:cubicBezTo>
                    <a:pt x="4935" y="2135"/>
                    <a:pt x="4932" y="2145"/>
                    <a:pt x="5027" y="2232"/>
                  </a:cubicBezTo>
                  <a:cubicBezTo>
                    <a:pt x="5050" y="2233"/>
                    <a:pt x="5072" y="2234"/>
                    <a:pt x="5094" y="2237"/>
                  </a:cubicBezTo>
                  <a:cubicBezTo>
                    <a:pt x="5104" y="2218"/>
                    <a:pt x="5117" y="2199"/>
                    <a:pt x="5130" y="2179"/>
                  </a:cubicBezTo>
                  <a:cubicBezTo>
                    <a:pt x="5149" y="2177"/>
                    <a:pt x="5168" y="2174"/>
                    <a:pt x="5187" y="2174"/>
                  </a:cubicBezTo>
                  <a:cubicBezTo>
                    <a:pt x="5187" y="2210"/>
                    <a:pt x="5228" y="2238"/>
                    <a:pt x="5286" y="2239"/>
                  </a:cubicBezTo>
                  <a:cubicBezTo>
                    <a:pt x="5321" y="2217"/>
                    <a:pt x="5357" y="2195"/>
                    <a:pt x="5395" y="2173"/>
                  </a:cubicBezTo>
                  <a:cubicBezTo>
                    <a:pt x="5437" y="2122"/>
                    <a:pt x="5472" y="2047"/>
                    <a:pt x="5517" y="2003"/>
                  </a:cubicBezTo>
                  <a:cubicBezTo>
                    <a:pt x="5521" y="1999"/>
                    <a:pt x="5524" y="1999"/>
                    <a:pt x="5530" y="2000"/>
                  </a:cubicBezTo>
                  <a:cubicBezTo>
                    <a:pt x="5546" y="2023"/>
                    <a:pt x="5591" y="2057"/>
                    <a:pt x="5648" y="2094"/>
                  </a:cubicBezTo>
                  <a:cubicBezTo>
                    <a:pt x="5667" y="2177"/>
                    <a:pt x="5739" y="2280"/>
                    <a:pt x="5825" y="2377"/>
                  </a:cubicBezTo>
                  <a:cubicBezTo>
                    <a:pt x="5844" y="2446"/>
                    <a:pt x="5863" y="2516"/>
                    <a:pt x="5885" y="2585"/>
                  </a:cubicBezTo>
                  <a:cubicBezTo>
                    <a:pt x="5913" y="2628"/>
                    <a:pt x="5957" y="2688"/>
                    <a:pt x="5957" y="2783"/>
                  </a:cubicBezTo>
                  <a:cubicBezTo>
                    <a:pt x="5886" y="2866"/>
                    <a:pt x="5883" y="2857"/>
                    <a:pt x="5885" y="2988"/>
                  </a:cubicBezTo>
                  <a:cubicBezTo>
                    <a:pt x="5901" y="3044"/>
                    <a:pt x="5949" y="3120"/>
                    <a:pt x="5916" y="3205"/>
                  </a:cubicBezTo>
                  <a:cubicBezTo>
                    <a:pt x="5916" y="3224"/>
                    <a:pt x="5916" y="3247"/>
                    <a:pt x="5916" y="3270"/>
                  </a:cubicBezTo>
                  <a:cubicBezTo>
                    <a:pt x="5909" y="3270"/>
                    <a:pt x="5903" y="3270"/>
                    <a:pt x="5900" y="3270"/>
                  </a:cubicBezTo>
                  <a:cubicBezTo>
                    <a:pt x="5900" y="3243"/>
                    <a:pt x="5852" y="3223"/>
                    <a:pt x="5839" y="3206"/>
                  </a:cubicBezTo>
                  <a:cubicBezTo>
                    <a:pt x="5760" y="3204"/>
                    <a:pt x="5750" y="3233"/>
                    <a:pt x="5714" y="3258"/>
                  </a:cubicBezTo>
                  <a:cubicBezTo>
                    <a:pt x="5714" y="3307"/>
                    <a:pt x="5733" y="3364"/>
                    <a:pt x="5745" y="3449"/>
                  </a:cubicBezTo>
                  <a:cubicBezTo>
                    <a:pt x="5742" y="3475"/>
                    <a:pt x="5739" y="3501"/>
                    <a:pt x="5735" y="3527"/>
                  </a:cubicBezTo>
                  <a:cubicBezTo>
                    <a:pt x="5722" y="3530"/>
                    <a:pt x="5710" y="3537"/>
                    <a:pt x="5697" y="3543"/>
                  </a:cubicBezTo>
                  <a:cubicBezTo>
                    <a:pt x="5671" y="3542"/>
                    <a:pt x="5646" y="3542"/>
                    <a:pt x="5623" y="3541"/>
                  </a:cubicBezTo>
                  <a:cubicBezTo>
                    <a:pt x="5588" y="3494"/>
                    <a:pt x="5557" y="3451"/>
                    <a:pt x="5525" y="3408"/>
                  </a:cubicBezTo>
                  <a:cubicBezTo>
                    <a:pt x="5401" y="3342"/>
                    <a:pt x="5327" y="3439"/>
                    <a:pt x="5352" y="3567"/>
                  </a:cubicBezTo>
                  <a:cubicBezTo>
                    <a:pt x="5342" y="3583"/>
                    <a:pt x="5332" y="3599"/>
                    <a:pt x="5326" y="3619"/>
                  </a:cubicBezTo>
                  <a:cubicBezTo>
                    <a:pt x="5271" y="3617"/>
                    <a:pt x="5205" y="3580"/>
                    <a:pt x="5192" y="3566"/>
                  </a:cubicBezTo>
                  <a:cubicBezTo>
                    <a:pt x="5186" y="3540"/>
                    <a:pt x="5179" y="3517"/>
                    <a:pt x="5176" y="3494"/>
                  </a:cubicBezTo>
                  <a:cubicBezTo>
                    <a:pt x="5100" y="3449"/>
                    <a:pt x="5033" y="3431"/>
                    <a:pt x="4985" y="3410"/>
                  </a:cubicBezTo>
                  <a:cubicBezTo>
                    <a:pt x="4972" y="3394"/>
                    <a:pt x="4960" y="3377"/>
                    <a:pt x="4950" y="3364"/>
                  </a:cubicBezTo>
                  <a:cubicBezTo>
                    <a:pt x="4845" y="3361"/>
                    <a:pt x="4854" y="3381"/>
                    <a:pt x="4780" y="3438"/>
                  </a:cubicBezTo>
                  <a:cubicBezTo>
                    <a:pt x="4736" y="3460"/>
                    <a:pt x="4691" y="3485"/>
                    <a:pt x="4649" y="3510"/>
                  </a:cubicBezTo>
                  <a:cubicBezTo>
                    <a:pt x="4547" y="3527"/>
                    <a:pt x="4563" y="3540"/>
                    <a:pt x="4505" y="3621"/>
                  </a:cubicBezTo>
                  <a:cubicBezTo>
                    <a:pt x="4370" y="3634"/>
                    <a:pt x="4383" y="3634"/>
                    <a:pt x="4309" y="3734"/>
                  </a:cubicBezTo>
                  <a:cubicBezTo>
                    <a:pt x="4296" y="3743"/>
                    <a:pt x="4287" y="3753"/>
                    <a:pt x="4277" y="3762"/>
                  </a:cubicBezTo>
                  <a:cubicBezTo>
                    <a:pt x="4194" y="3773"/>
                    <a:pt x="4155" y="3789"/>
                    <a:pt x="4098" y="3807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72" name="Freeform 16"/>
            <p:cNvSpPr>
              <a:spLocks/>
            </p:cNvSpPr>
            <p:nvPr/>
          </p:nvSpPr>
          <p:spPr bwMode="auto">
            <a:xfrm>
              <a:off x="5721712" y="3086131"/>
              <a:ext cx="321773" cy="329133"/>
            </a:xfrm>
            <a:custGeom>
              <a:avLst/>
              <a:gdLst>
                <a:gd name="T0" fmla="*/ 478 w 1119"/>
                <a:gd name="T1" fmla="*/ 1150 h 1150"/>
                <a:gd name="T2" fmla="*/ 325 w 1119"/>
                <a:gd name="T3" fmla="*/ 1080 h 1150"/>
                <a:gd name="T4" fmla="*/ 259 w 1119"/>
                <a:gd name="T5" fmla="*/ 876 h 1150"/>
                <a:gd name="T6" fmla="*/ 202 w 1119"/>
                <a:gd name="T7" fmla="*/ 822 h 1150"/>
                <a:gd name="T8" fmla="*/ 145 w 1119"/>
                <a:gd name="T9" fmla="*/ 814 h 1150"/>
                <a:gd name="T10" fmla="*/ 0 w 1119"/>
                <a:gd name="T11" fmla="*/ 519 h 1150"/>
                <a:gd name="T12" fmla="*/ 80 w 1119"/>
                <a:gd name="T13" fmla="*/ 396 h 1150"/>
                <a:gd name="T14" fmla="*/ 180 w 1119"/>
                <a:gd name="T15" fmla="*/ 294 h 1150"/>
                <a:gd name="T16" fmla="*/ 219 w 1119"/>
                <a:gd name="T17" fmla="*/ 233 h 1150"/>
                <a:gd name="T18" fmla="*/ 226 w 1119"/>
                <a:gd name="T19" fmla="*/ 73 h 1150"/>
                <a:gd name="T20" fmla="*/ 347 w 1119"/>
                <a:gd name="T21" fmla="*/ 56 h 1150"/>
                <a:gd name="T22" fmla="*/ 430 w 1119"/>
                <a:gd name="T23" fmla="*/ 58 h 1150"/>
                <a:gd name="T24" fmla="*/ 622 w 1119"/>
                <a:gd name="T25" fmla="*/ 53 h 1150"/>
                <a:gd name="T26" fmla="*/ 778 w 1119"/>
                <a:gd name="T27" fmla="*/ 103 h 1150"/>
                <a:gd name="T28" fmla="*/ 916 w 1119"/>
                <a:gd name="T29" fmla="*/ 64 h 1150"/>
                <a:gd name="T30" fmla="*/ 993 w 1119"/>
                <a:gd name="T31" fmla="*/ 98 h 1150"/>
                <a:gd name="T32" fmla="*/ 1114 w 1119"/>
                <a:gd name="T33" fmla="*/ 115 h 1150"/>
                <a:gd name="T34" fmla="*/ 975 w 1119"/>
                <a:gd name="T35" fmla="*/ 301 h 1150"/>
                <a:gd name="T36" fmla="*/ 1068 w 1119"/>
                <a:gd name="T37" fmla="*/ 303 h 1150"/>
                <a:gd name="T38" fmla="*/ 1107 w 1119"/>
                <a:gd name="T39" fmla="*/ 265 h 1150"/>
                <a:gd name="T40" fmla="*/ 1097 w 1119"/>
                <a:gd name="T41" fmla="*/ 343 h 1150"/>
                <a:gd name="T42" fmla="*/ 981 w 1119"/>
                <a:gd name="T43" fmla="*/ 390 h 1150"/>
                <a:gd name="T44" fmla="*/ 987 w 1119"/>
                <a:gd name="T45" fmla="*/ 449 h 1150"/>
                <a:gd name="T46" fmla="*/ 1048 w 1119"/>
                <a:gd name="T47" fmla="*/ 483 h 1150"/>
                <a:gd name="T48" fmla="*/ 1034 w 1119"/>
                <a:gd name="T49" fmla="*/ 650 h 1150"/>
                <a:gd name="T50" fmla="*/ 1027 w 1119"/>
                <a:gd name="T51" fmla="*/ 780 h 1150"/>
                <a:gd name="T52" fmla="*/ 1001 w 1119"/>
                <a:gd name="T53" fmla="*/ 786 h 1150"/>
                <a:gd name="T54" fmla="*/ 998 w 1119"/>
                <a:gd name="T55" fmla="*/ 747 h 1150"/>
                <a:gd name="T56" fmla="*/ 822 w 1119"/>
                <a:gd name="T57" fmla="*/ 873 h 1150"/>
                <a:gd name="T58" fmla="*/ 799 w 1119"/>
                <a:gd name="T59" fmla="*/ 929 h 1150"/>
                <a:gd name="T60" fmla="*/ 792 w 1119"/>
                <a:gd name="T61" fmla="*/ 1109 h 1150"/>
                <a:gd name="T62" fmla="*/ 760 w 1119"/>
                <a:gd name="T63" fmla="*/ 1101 h 1150"/>
                <a:gd name="T64" fmla="*/ 478 w 1119"/>
                <a:gd name="T65" fmla="*/ 1150 h 1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19" h="1150">
                  <a:moveTo>
                    <a:pt x="478" y="1150"/>
                  </a:moveTo>
                  <a:cubicBezTo>
                    <a:pt x="386" y="1131"/>
                    <a:pt x="360" y="1117"/>
                    <a:pt x="325" y="1080"/>
                  </a:cubicBezTo>
                  <a:cubicBezTo>
                    <a:pt x="303" y="1011"/>
                    <a:pt x="281" y="942"/>
                    <a:pt x="259" y="876"/>
                  </a:cubicBezTo>
                  <a:cubicBezTo>
                    <a:pt x="240" y="856"/>
                    <a:pt x="221" y="839"/>
                    <a:pt x="202" y="822"/>
                  </a:cubicBezTo>
                  <a:cubicBezTo>
                    <a:pt x="183" y="818"/>
                    <a:pt x="164" y="814"/>
                    <a:pt x="145" y="814"/>
                  </a:cubicBezTo>
                  <a:cubicBezTo>
                    <a:pt x="177" y="694"/>
                    <a:pt x="47" y="569"/>
                    <a:pt x="0" y="519"/>
                  </a:cubicBezTo>
                  <a:cubicBezTo>
                    <a:pt x="0" y="466"/>
                    <a:pt x="61" y="429"/>
                    <a:pt x="80" y="396"/>
                  </a:cubicBezTo>
                  <a:cubicBezTo>
                    <a:pt x="81" y="334"/>
                    <a:pt x="138" y="326"/>
                    <a:pt x="180" y="294"/>
                  </a:cubicBezTo>
                  <a:cubicBezTo>
                    <a:pt x="193" y="271"/>
                    <a:pt x="206" y="252"/>
                    <a:pt x="219" y="233"/>
                  </a:cubicBezTo>
                  <a:cubicBezTo>
                    <a:pt x="219" y="184"/>
                    <a:pt x="213" y="85"/>
                    <a:pt x="226" y="73"/>
                  </a:cubicBezTo>
                  <a:cubicBezTo>
                    <a:pt x="258" y="70"/>
                    <a:pt x="287" y="15"/>
                    <a:pt x="347" y="56"/>
                  </a:cubicBezTo>
                  <a:cubicBezTo>
                    <a:pt x="373" y="57"/>
                    <a:pt x="402" y="57"/>
                    <a:pt x="430" y="58"/>
                  </a:cubicBezTo>
                  <a:cubicBezTo>
                    <a:pt x="469" y="7"/>
                    <a:pt x="552" y="35"/>
                    <a:pt x="622" y="53"/>
                  </a:cubicBezTo>
                  <a:cubicBezTo>
                    <a:pt x="644" y="86"/>
                    <a:pt x="711" y="134"/>
                    <a:pt x="778" y="103"/>
                  </a:cubicBezTo>
                  <a:cubicBezTo>
                    <a:pt x="814" y="78"/>
                    <a:pt x="856" y="0"/>
                    <a:pt x="916" y="64"/>
                  </a:cubicBezTo>
                  <a:cubicBezTo>
                    <a:pt x="942" y="74"/>
                    <a:pt x="967" y="85"/>
                    <a:pt x="993" y="98"/>
                  </a:cubicBezTo>
                  <a:cubicBezTo>
                    <a:pt x="1031" y="103"/>
                    <a:pt x="1072" y="107"/>
                    <a:pt x="1114" y="115"/>
                  </a:cubicBezTo>
                  <a:cubicBezTo>
                    <a:pt x="1101" y="144"/>
                    <a:pt x="912" y="234"/>
                    <a:pt x="975" y="301"/>
                  </a:cubicBezTo>
                  <a:cubicBezTo>
                    <a:pt x="1004" y="302"/>
                    <a:pt x="1036" y="303"/>
                    <a:pt x="1068" y="303"/>
                  </a:cubicBezTo>
                  <a:cubicBezTo>
                    <a:pt x="1081" y="291"/>
                    <a:pt x="1094" y="278"/>
                    <a:pt x="1107" y="265"/>
                  </a:cubicBezTo>
                  <a:cubicBezTo>
                    <a:pt x="1110" y="278"/>
                    <a:pt x="1119" y="321"/>
                    <a:pt x="1097" y="343"/>
                  </a:cubicBezTo>
                  <a:cubicBezTo>
                    <a:pt x="1036" y="355"/>
                    <a:pt x="1013" y="368"/>
                    <a:pt x="981" y="390"/>
                  </a:cubicBezTo>
                  <a:cubicBezTo>
                    <a:pt x="981" y="409"/>
                    <a:pt x="984" y="429"/>
                    <a:pt x="987" y="449"/>
                  </a:cubicBezTo>
                  <a:cubicBezTo>
                    <a:pt x="1006" y="459"/>
                    <a:pt x="1025" y="469"/>
                    <a:pt x="1048" y="483"/>
                  </a:cubicBezTo>
                  <a:cubicBezTo>
                    <a:pt x="1035" y="535"/>
                    <a:pt x="1034" y="571"/>
                    <a:pt x="1034" y="650"/>
                  </a:cubicBezTo>
                  <a:cubicBezTo>
                    <a:pt x="1040" y="673"/>
                    <a:pt x="1059" y="749"/>
                    <a:pt x="1027" y="780"/>
                  </a:cubicBezTo>
                  <a:cubicBezTo>
                    <a:pt x="1017" y="780"/>
                    <a:pt x="1008" y="783"/>
                    <a:pt x="1001" y="786"/>
                  </a:cubicBezTo>
                  <a:cubicBezTo>
                    <a:pt x="998" y="773"/>
                    <a:pt x="998" y="760"/>
                    <a:pt x="998" y="747"/>
                  </a:cubicBezTo>
                  <a:cubicBezTo>
                    <a:pt x="941" y="706"/>
                    <a:pt x="851" y="845"/>
                    <a:pt x="822" y="873"/>
                  </a:cubicBezTo>
                  <a:cubicBezTo>
                    <a:pt x="812" y="890"/>
                    <a:pt x="806" y="909"/>
                    <a:pt x="799" y="929"/>
                  </a:cubicBezTo>
                  <a:cubicBezTo>
                    <a:pt x="796" y="987"/>
                    <a:pt x="792" y="1046"/>
                    <a:pt x="792" y="1109"/>
                  </a:cubicBezTo>
                  <a:cubicBezTo>
                    <a:pt x="779" y="1105"/>
                    <a:pt x="769" y="1101"/>
                    <a:pt x="760" y="1101"/>
                  </a:cubicBezTo>
                  <a:cubicBezTo>
                    <a:pt x="629" y="1098"/>
                    <a:pt x="581" y="1110"/>
                    <a:pt x="478" y="1150"/>
                  </a:cubicBezTo>
                  <a:close/>
                </a:path>
              </a:pathLst>
            </a:custGeom>
            <a:solidFill>
              <a:schemeClr val="accent1"/>
            </a:solidFill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73" name="Freeform 17"/>
            <p:cNvSpPr>
              <a:spLocks/>
            </p:cNvSpPr>
            <p:nvPr/>
          </p:nvSpPr>
          <p:spPr bwMode="auto">
            <a:xfrm>
              <a:off x="4629160" y="2943122"/>
              <a:ext cx="404845" cy="437442"/>
            </a:xfrm>
            <a:custGeom>
              <a:avLst/>
              <a:gdLst>
                <a:gd name="T0" fmla="*/ 1136 w 1411"/>
                <a:gd name="T1" fmla="*/ 1526 h 1526"/>
                <a:gd name="T2" fmla="*/ 913 w 1411"/>
                <a:gd name="T3" fmla="*/ 1307 h 1526"/>
                <a:gd name="T4" fmla="*/ 656 w 1411"/>
                <a:gd name="T5" fmla="*/ 1094 h 1526"/>
                <a:gd name="T6" fmla="*/ 601 w 1411"/>
                <a:gd name="T7" fmla="*/ 1188 h 1526"/>
                <a:gd name="T8" fmla="*/ 463 w 1411"/>
                <a:gd name="T9" fmla="*/ 1332 h 1526"/>
                <a:gd name="T10" fmla="*/ 462 w 1411"/>
                <a:gd name="T11" fmla="*/ 1345 h 1526"/>
                <a:gd name="T12" fmla="*/ 427 w 1411"/>
                <a:gd name="T13" fmla="*/ 1360 h 1526"/>
                <a:gd name="T14" fmla="*/ 360 w 1411"/>
                <a:gd name="T15" fmla="*/ 1385 h 1526"/>
                <a:gd name="T16" fmla="*/ 121 w 1411"/>
                <a:gd name="T17" fmla="*/ 1300 h 1526"/>
                <a:gd name="T18" fmla="*/ 128 w 1411"/>
                <a:gd name="T19" fmla="*/ 1127 h 1526"/>
                <a:gd name="T20" fmla="*/ 11 w 1411"/>
                <a:gd name="T21" fmla="*/ 973 h 1526"/>
                <a:gd name="T22" fmla="*/ 35 w 1411"/>
                <a:gd name="T23" fmla="*/ 712 h 1526"/>
                <a:gd name="T24" fmla="*/ 7 w 1411"/>
                <a:gd name="T25" fmla="*/ 525 h 1526"/>
                <a:gd name="T26" fmla="*/ 17 w 1411"/>
                <a:gd name="T27" fmla="*/ 518 h 1526"/>
                <a:gd name="T28" fmla="*/ 122 w 1411"/>
                <a:gd name="T29" fmla="*/ 590 h 1526"/>
                <a:gd name="T30" fmla="*/ 198 w 1411"/>
                <a:gd name="T31" fmla="*/ 667 h 1526"/>
                <a:gd name="T32" fmla="*/ 542 w 1411"/>
                <a:gd name="T33" fmla="*/ 378 h 1526"/>
                <a:gd name="T34" fmla="*/ 648 w 1411"/>
                <a:gd name="T35" fmla="*/ 207 h 1526"/>
                <a:gd name="T36" fmla="*/ 649 w 1411"/>
                <a:gd name="T37" fmla="*/ 66 h 1526"/>
                <a:gd name="T38" fmla="*/ 713 w 1411"/>
                <a:gd name="T39" fmla="*/ 28 h 1526"/>
                <a:gd name="T40" fmla="*/ 975 w 1411"/>
                <a:gd name="T41" fmla="*/ 81 h 1526"/>
                <a:gd name="T42" fmla="*/ 1080 w 1411"/>
                <a:gd name="T43" fmla="*/ 182 h 1526"/>
                <a:gd name="T44" fmla="*/ 1207 w 1411"/>
                <a:gd name="T45" fmla="*/ 218 h 1526"/>
                <a:gd name="T46" fmla="*/ 1410 w 1411"/>
                <a:gd name="T47" fmla="*/ 452 h 1526"/>
                <a:gd name="T48" fmla="*/ 1227 w 1411"/>
                <a:gd name="T49" fmla="*/ 595 h 1526"/>
                <a:gd name="T50" fmla="*/ 860 w 1411"/>
                <a:gd name="T51" fmla="*/ 638 h 1526"/>
                <a:gd name="T52" fmla="*/ 869 w 1411"/>
                <a:gd name="T53" fmla="*/ 704 h 1526"/>
                <a:gd name="T54" fmla="*/ 928 w 1411"/>
                <a:gd name="T55" fmla="*/ 947 h 1526"/>
                <a:gd name="T56" fmla="*/ 1017 w 1411"/>
                <a:gd name="T57" fmla="*/ 1038 h 1526"/>
                <a:gd name="T58" fmla="*/ 1103 w 1411"/>
                <a:gd name="T59" fmla="*/ 1161 h 1526"/>
                <a:gd name="T60" fmla="*/ 1134 w 1411"/>
                <a:gd name="T61" fmla="*/ 1277 h 1526"/>
                <a:gd name="T62" fmla="*/ 1136 w 1411"/>
                <a:gd name="T63" fmla="*/ 1526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11" h="1526">
                  <a:moveTo>
                    <a:pt x="1136" y="1526"/>
                  </a:moveTo>
                  <a:cubicBezTo>
                    <a:pt x="1018" y="1470"/>
                    <a:pt x="967" y="1377"/>
                    <a:pt x="913" y="1307"/>
                  </a:cubicBezTo>
                  <a:cubicBezTo>
                    <a:pt x="895" y="1150"/>
                    <a:pt x="790" y="1016"/>
                    <a:pt x="656" y="1094"/>
                  </a:cubicBezTo>
                  <a:cubicBezTo>
                    <a:pt x="617" y="1133"/>
                    <a:pt x="611" y="1123"/>
                    <a:pt x="601" y="1188"/>
                  </a:cubicBezTo>
                  <a:cubicBezTo>
                    <a:pt x="568" y="1243"/>
                    <a:pt x="514" y="1287"/>
                    <a:pt x="463" y="1332"/>
                  </a:cubicBezTo>
                  <a:cubicBezTo>
                    <a:pt x="462" y="1335"/>
                    <a:pt x="462" y="1338"/>
                    <a:pt x="462" y="1345"/>
                  </a:cubicBezTo>
                  <a:cubicBezTo>
                    <a:pt x="440" y="1344"/>
                    <a:pt x="434" y="1354"/>
                    <a:pt x="427" y="1360"/>
                  </a:cubicBezTo>
                  <a:cubicBezTo>
                    <a:pt x="405" y="1366"/>
                    <a:pt x="382" y="1376"/>
                    <a:pt x="360" y="1385"/>
                  </a:cubicBezTo>
                  <a:cubicBezTo>
                    <a:pt x="258" y="1382"/>
                    <a:pt x="168" y="1351"/>
                    <a:pt x="121" y="1300"/>
                  </a:cubicBezTo>
                  <a:cubicBezTo>
                    <a:pt x="156" y="1229"/>
                    <a:pt x="147" y="1180"/>
                    <a:pt x="128" y="1127"/>
                  </a:cubicBezTo>
                  <a:cubicBezTo>
                    <a:pt x="77" y="1073"/>
                    <a:pt x="20" y="1019"/>
                    <a:pt x="11" y="973"/>
                  </a:cubicBezTo>
                  <a:cubicBezTo>
                    <a:pt x="18" y="885"/>
                    <a:pt x="25" y="797"/>
                    <a:pt x="35" y="712"/>
                  </a:cubicBezTo>
                  <a:cubicBezTo>
                    <a:pt x="13" y="626"/>
                    <a:pt x="0" y="580"/>
                    <a:pt x="7" y="525"/>
                  </a:cubicBezTo>
                  <a:cubicBezTo>
                    <a:pt x="10" y="521"/>
                    <a:pt x="14" y="518"/>
                    <a:pt x="17" y="518"/>
                  </a:cubicBezTo>
                  <a:cubicBezTo>
                    <a:pt x="52" y="542"/>
                    <a:pt x="87" y="566"/>
                    <a:pt x="122" y="590"/>
                  </a:cubicBezTo>
                  <a:cubicBezTo>
                    <a:pt x="147" y="613"/>
                    <a:pt x="173" y="640"/>
                    <a:pt x="198" y="667"/>
                  </a:cubicBezTo>
                  <a:cubicBezTo>
                    <a:pt x="364" y="740"/>
                    <a:pt x="493" y="511"/>
                    <a:pt x="542" y="378"/>
                  </a:cubicBezTo>
                  <a:cubicBezTo>
                    <a:pt x="577" y="320"/>
                    <a:pt x="613" y="262"/>
                    <a:pt x="648" y="207"/>
                  </a:cubicBezTo>
                  <a:cubicBezTo>
                    <a:pt x="648" y="158"/>
                    <a:pt x="649" y="112"/>
                    <a:pt x="649" y="66"/>
                  </a:cubicBezTo>
                  <a:cubicBezTo>
                    <a:pt x="668" y="53"/>
                    <a:pt x="691" y="41"/>
                    <a:pt x="713" y="28"/>
                  </a:cubicBezTo>
                  <a:cubicBezTo>
                    <a:pt x="803" y="24"/>
                    <a:pt x="873" y="0"/>
                    <a:pt x="975" y="81"/>
                  </a:cubicBezTo>
                  <a:cubicBezTo>
                    <a:pt x="1010" y="114"/>
                    <a:pt x="1045" y="148"/>
                    <a:pt x="1080" y="182"/>
                  </a:cubicBezTo>
                  <a:cubicBezTo>
                    <a:pt x="1121" y="192"/>
                    <a:pt x="1163" y="203"/>
                    <a:pt x="1207" y="218"/>
                  </a:cubicBezTo>
                  <a:cubicBezTo>
                    <a:pt x="1261" y="248"/>
                    <a:pt x="1411" y="347"/>
                    <a:pt x="1410" y="452"/>
                  </a:cubicBezTo>
                  <a:cubicBezTo>
                    <a:pt x="1340" y="493"/>
                    <a:pt x="1285" y="557"/>
                    <a:pt x="1227" y="595"/>
                  </a:cubicBezTo>
                  <a:cubicBezTo>
                    <a:pt x="1096" y="644"/>
                    <a:pt x="956" y="568"/>
                    <a:pt x="860" y="638"/>
                  </a:cubicBezTo>
                  <a:cubicBezTo>
                    <a:pt x="863" y="658"/>
                    <a:pt x="866" y="681"/>
                    <a:pt x="869" y="704"/>
                  </a:cubicBezTo>
                  <a:cubicBezTo>
                    <a:pt x="916" y="777"/>
                    <a:pt x="794" y="852"/>
                    <a:pt x="928" y="947"/>
                  </a:cubicBezTo>
                  <a:cubicBezTo>
                    <a:pt x="957" y="978"/>
                    <a:pt x="985" y="1008"/>
                    <a:pt x="1017" y="1038"/>
                  </a:cubicBezTo>
                  <a:cubicBezTo>
                    <a:pt x="1045" y="1078"/>
                    <a:pt x="1074" y="1118"/>
                    <a:pt x="1103" y="1161"/>
                  </a:cubicBezTo>
                  <a:cubicBezTo>
                    <a:pt x="1112" y="1198"/>
                    <a:pt x="1121" y="1237"/>
                    <a:pt x="1134" y="1277"/>
                  </a:cubicBezTo>
                  <a:cubicBezTo>
                    <a:pt x="1133" y="1359"/>
                    <a:pt x="1133" y="1440"/>
                    <a:pt x="1136" y="1526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74" name="Freeform 18"/>
            <p:cNvSpPr>
              <a:spLocks/>
            </p:cNvSpPr>
            <p:nvPr/>
          </p:nvSpPr>
          <p:spPr bwMode="auto">
            <a:xfrm>
              <a:off x="4884685" y="2855844"/>
              <a:ext cx="658266" cy="416411"/>
            </a:xfrm>
            <a:custGeom>
              <a:avLst/>
              <a:gdLst>
                <a:gd name="T0" fmla="*/ 244 w 2294"/>
                <a:gd name="T1" fmla="*/ 1452 h 1452"/>
                <a:gd name="T2" fmla="*/ 15 w 2294"/>
                <a:gd name="T3" fmla="*/ 1178 h 1452"/>
                <a:gd name="T4" fmla="*/ 22 w 2294"/>
                <a:gd name="T5" fmla="*/ 1083 h 1452"/>
                <a:gd name="T6" fmla="*/ 26 w 2294"/>
                <a:gd name="T7" fmla="*/ 1018 h 1452"/>
                <a:gd name="T8" fmla="*/ 0 w 2294"/>
                <a:gd name="T9" fmla="*/ 961 h 1452"/>
                <a:gd name="T10" fmla="*/ 294 w 2294"/>
                <a:gd name="T11" fmla="*/ 949 h 1452"/>
                <a:gd name="T12" fmla="*/ 464 w 2294"/>
                <a:gd name="T13" fmla="*/ 829 h 1452"/>
                <a:gd name="T14" fmla="*/ 548 w 2294"/>
                <a:gd name="T15" fmla="*/ 772 h 1452"/>
                <a:gd name="T16" fmla="*/ 551 w 2294"/>
                <a:gd name="T17" fmla="*/ 710 h 1452"/>
                <a:gd name="T18" fmla="*/ 329 w 2294"/>
                <a:gd name="T19" fmla="*/ 488 h 1452"/>
                <a:gd name="T20" fmla="*/ 313 w 2294"/>
                <a:gd name="T21" fmla="*/ 448 h 1452"/>
                <a:gd name="T22" fmla="*/ 308 w 2294"/>
                <a:gd name="T23" fmla="*/ 301 h 1452"/>
                <a:gd name="T24" fmla="*/ 423 w 2294"/>
                <a:gd name="T25" fmla="*/ 212 h 1452"/>
                <a:gd name="T26" fmla="*/ 415 w 2294"/>
                <a:gd name="T27" fmla="*/ 71 h 1452"/>
                <a:gd name="T28" fmla="*/ 335 w 2294"/>
                <a:gd name="T29" fmla="*/ 0 h 1452"/>
                <a:gd name="T30" fmla="*/ 607 w 2294"/>
                <a:gd name="T31" fmla="*/ 7 h 1452"/>
                <a:gd name="T32" fmla="*/ 718 w 2294"/>
                <a:gd name="T33" fmla="*/ 30 h 1452"/>
                <a:gd name="T34" fmla="*/ 963 w 2294"/>
                <a:gd name="T35" fmla="*/ 213 h 1452"/>
                <a:gd name="T36" fmla="*/ 1037 w 2294"/>
                <a:gd name="T37" fmla="*/ 247 h 1452"/>
                <a:gd name="T38" fmla="*/ 1394 w 2294"/>
                <a:gd name="T39" fmla="*/ 263 h 1452"/>
                <a:gd name="T40" fmla="*/ 1512 w 2294"/>
                <a:gd name="T41" fmla="*/ 344 h 1452"/>
                <a:gd name="T42" fmla="*/ 1601 w 2294"/>
                <a:gd name="T43" fmla="*/ 458 h 1452"/>
                <a:gd name="T44" fmla="*/ 1767 w 2294"/>
                <a:gd name="T45" fmla="*/ 479 h 1452"/>
                <a:gd name="T46" fmla="*/ 1888 w 2294"/>
                <a:gd name="T47" fmla="*/ 537 h 1452"/>
                <a:gd name="T48" fmla="*/ 2038 w 2294"/>
                <a:gd name="T49" fmla="*/ 574 h 1452"/>
                <a:gd name="T50" fmla="*/ 2085 w 2294"/>
                <a:gd name="T51" fmla="*/ 647 h 1452"/>
                <a:gd name="T52" fmla="*/ 2194 w 2294"/>
                <a:gd name="T53" fmla="*/ 715 h 1452"/>
                <a:gd name="T54" fmla="*/ 2142 w 2294"/>
                <a:gd name="T55" fmla="*/ 825 h 1452"/>
                <a:gd name="T56" fmla="*/ 2227 w 2294"/>
                <a:gd name="T57" fmla="*/ 952 h 1452"/>
                <a:gd name="T58" fmla="*/ 2294 w 2294"/>
                <a:gd name="T59" fmla="*/ 1081 h 1452"/>
                <a:gd name="T60" fmla="*/ 2294 w 2294"/>
                <a:gd name="T61" fmla="*/ 1094 h 1452"/>
                <a:gd name="T62" fmla="*/ 1951 w 2294"/>
                <a:gd name="T63" fmla="*/ 1266 h 1452"/>
                <a:gd name="T64" fmla="*/ 1874 w 2294"/>
                <a:gd name="T65" fmla="*/ 1329 h 1452"/>
                <a:gd name="T66" fmla="*/ 1691 w 2294"/>
                <a:gd name="T67" fmla="*/ 1416 h 1452"/>
                <a:gd name="T68" fmla="*/ 1656 w 2294"/>
                <a:gd name="T69" fmla="*/ 1435 h 1452"/>
                <a:gd name="T70" fmla="*/ 1561 w 2294"/>
                <a:gd name="T71" fmla="*/ 1348 h 1452"/>
                <a:gd name="T72" fmla="*/ 1370 w 2294"/>
                <a:gd name="T73" fmla="*/ 1215 h 1452"/>
                <a:gd name="T74" fmla="*/ 1251 w 2294"/>
                <a:gd name="T75" fmla="*/ 1284 h 1452"/>
                <a:gd name="T76" fmla="*/ 875 w 2294"/>
                <a:gd name="T77" fmla="*/ 1111 h 1452"/>
                <a:gd name="T78" fmla="*/ 696 w 2294"/>
                <a:gd name="T79" fmla="*/ 1064 h 1452"/>
                <a:gd name="T80" fmla="*/ 619 w 2294"/>
                <a:gd name="T81" fmla="*/ 1196 h 1452"/>
                <a:gd name="T82" fmla="*/ 599 w 2294"/>
                <a:gd name="T83" fmla="*/ 1232 h 1452"/>
                <a:gd name="T84" fmla="*/ 555 w 2294"/>
                <a:gd name="T85" fmla="*/ 1224 h 1452"/>
                <a:gd name="T86" fmla="*/ 295 w 2294"/>
                <a:gd name="T87" fmla="*/ 1417 h 1452"/>
                <a:gd name="T88" fmla="*/ 244 w 2294"/>
                <a:gd name="T89" fmla="*/ 1452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94" h="1452">
                  <a:moveTo>
                    <a:pt x="244" y="1452"/>
                  </a:moveTo>
                  <a:cubicBezTo>
                    <a:pt x="190" y="1336"/>
                    <a:pt x="79" y="1248"/>
                    <a:pt x="15" y="1178"/>
                  </a:cubicBezTo>
                  <a:cubicBezTo>
                    <a:pt x="3" y="1125"/>
                    <a:pt x="9" y="1112"/>
                    <a:pt x="22" y="1083"/>
                  </a:cubicBezTo>
                  <a:cubicBezTo>
                    <a:pt x="22" y="1060"/>
                    <a:pt x="22" y="1037"/>
                    <a:pt x="26" y="1018"/>
                  </a:cubicBezTo>
                  <a:cubicBezTo>
                    <a:pt x="16" y="998"/>
                    <a:pt x="7" y="978"/>
                    <a:pt x="0" y="961"/>
                  </a:cubicBezTo>
                  <a:cubicBezTo>
                    <a:pt x="49" y="923"/>
                    <a:pt x="215" y="947"/>
                    <a:pt x="294" y="949"/>
                  </a:cubicBezTo>
                  <a:cubicBezTo>
                    <a:pt x="358" y="928"/>
                    <a:pt x="416" y="883"/>
                    <a:pt x="464" y="829"/>
                  </a:cubicBezTo>
                  <a:cubicBezTo>
                    <a:pt x="490" y="810"/>
                    <a:pt x="519" y="791"/>
                    <a:pt x="548" y="772"/>
                  </a:cubicBezTo>
                  <a:cubicBezTo>
                    <a:pt x="548" y="749"/>
                    <a:pt x="548" y="729"/>
                    <a:pt x="551" y="710"/>
                  </a:cubicBezTo>
                  <a:cubicBezTo>
                    <a:pt x="485" y="597"/>
                    <a:pt x="406" y="529"/>
                    <a:pt x="329" y="488"/>
                  </a:cubicBezTo>
                  <a:cubicBezTo>
                    <a:pt x="323" y="475"/>
                    <a:pt x="316" y="462"/>
                    <a:pt x="313" y="448"/>
                  </a:cubicBezTo>
                  <a:cubicBezTo>
                    <a:pt x="310" y="399"/>
                    <a:pt x="308" y="350"/>
                    <a:pt x="308" y="301"/>
                  </a:cubicBezTo>
                  <a:cubicBezTo>
                    <a:pt x="346" y="263"/>
                    <a:pt x="363" y="234"/>
                    <a:pt x="423" y="212"/>
                  </a:cubicBezTo>
                  <a:cubicBezTo>
                    <a:pt x="488" y="171"/>
                    <a:pt x="434" y="98"/>
                    <a:pt x="415" y="71"/>
                  </a:cubicBezTo>
                  <a:cubicBezTo>
                    <a:pt x="380" y="44"/>
                    <a:pt x="348" y="30"/>
                    <a:pt x="335" y="0"/>
                  </a:cubicBezTo>
                  <a:cubicBezTo>
                    <a:pt x="425" y="3"/>
                    <a:pt x="514" y="5"/>
                    <a:pt x="607" y="7"/>
                  </a:cubicBezTo>
                  <a:cubicBezTo>
                    <a:pt x="642" y="15"/>
                    <a:pt x="680" y="22"/>
                    <a:pt x="718" y="30"/>
                  </a:cubicBezTo>
                  <a:cubicBezTo>
                    <a:pt x="750" y="99"/>
                    <a:pt x="852" y="184"/>
                    <a:pt x="963" y="213"/>
                  </a:cubicBezTo>
                  <a:cubicBezTo>
                    <a:pt x="986" y="223"/>
                    <a:pt x="1011" y="234"/>
                    <a:pt x="1037" y="247"/>
                  </a:cubicBezTo>
                  <a:cubicBezTo>
                    <a:pt x="1155" y="250"/>
                    <a:pt x="1273" y="257"/>
                    <a:pt x="1394" y="263"/>
                  </a:cubicBezTo>
                  <a:cubicBezTo>
                    <a:pt x="1433" y="290"/>
                    <a:pt x="1471" y="317"/>
                    <a:pt x="1512" y="344"/>
                  </a:cubicBezTo>
                  <a:cubicBezTo>
                    <a:pt x="1518" y="371"/>
                    <a:pt x="1544" y="417"/>
                    <a:pt x="1601" y="458"/>
                  </a:cubicBezTo>
                  <a:cubicBezTo>
                    <a:pt x="1655" y="463"/>
                    <a:pt x="1709" y="471"/>
                    <a:pt x="1767" y="479"/>
                  </a:cubicBezTo>
                  <a:cubicBezTo>
                    <a:pt x="1805" y="496"/>
                    <a:pt x="1847" y="517"/>
                    <a:pt x="1888" y="537"/>
                  </a:cubicBezTo>
                  <a:cubicBezTo>
                    <a:pt x="1904" y="554"/>
                    <a:pt x="1978" y="526"/>
                    <a:pt x="2038" y="574"/>
                  </a:cubicBezTo>
                  <a:cubicBezTo>
                    <a:pt x="2038" y="594"/>
                    <a:pt x="2050" y="617"/>
                    <a:pt x="2085" y="647"/>
                  </a:cubicBezTo>
                  <a:cubicBezTo>
                    <a:pt x="2095" y="647"/>
                    <a:pt x="2194" y="660"/>
                    <a:pt x="2194" y="715"/>
                  </a:cubicBezTo>
                  <a:cubicBezTo>
                    <a:pt x="2155" y="763"/>
                    <a:pt x="2152" y="747"/>
                    <a:pt x="2142" y="825"/>
                  </a:cubicBezTo>
                  <a:cubicBezTo>
                    <a:pt x="2155" y="852"/>
                    <a:pt x="2202" y="883"/>
                    <a:pt x="2227" y="952"/>
                  </a:cubicBezTo>
                  <a:cubicBezTo>
                    <a:pt x="2227" y="988"/>
                    <a:pt x="2227" y="1047"/>
                    <a:pt x="2294" y="1081"/>
                  </a:cubicBezTo>
                  <a:cubicBezTo>
                    <a:pt x="2294" y="1085"/>
                    <a:pt x="2294" y="1088"/>
                    <a:pt x="2294" y="1094"/>
                  </a:cubicBezTo>
                  <a:cubicBezTo>
                    <a:pt x="2121" y="1110"/>
                    <a:pt x="2086" y="1178"/>
                    <a:pt x="1951" y="1266"/>
                  </a:cubicBezTo>
                  <a:cubicBezTo>
                    <a:pt x="1916" y="1275"/>
                    <a:pt x="1896" y="1300"/>
                    <a:pt x="1874" y="1329"/>
                  </a:cubicBezTo>
                  <a:cubicBezTo>
                    <a:pt x="1787" y="1370"/>
                    <a:pt x="1749" y="1339"/>
                    <a:pt x="1691" y="1416"/>
                  </a:cubicBezTo>
                  <a:cubicBezTo>
                    <a:pt x="1678" y="1423"/>
                    <a:pt x="1665" y="1429"/>
                    <a:pt x="1656" y="1435"/>
                  </a:cubicBezTo>
                  <a:cubicBezTo>
                    <a:pt x="1624" y="1405"/>
                    <a:pt x="1592" y="1375"/>
                    <a:pt x="1561" y="1348"/>
                  </a:cubicBezTo>
                  <a:cubicBezTo>
                    <a:pt x="1455" y="1322"/>
                    <a:pt x="1420" y="1252"/>
                    <a:pt x="1370" y="1215"/>
                  </a:cubicBezTo>
                  <a:cubicBezTo>
                    <a:pt x="1287" y="1213"/>
                    <a:pt x="1296" y="1220"/>
                    <a:pt x="1251" y="1284"/>
                  </a:cubicBezTo>
                  <a:cubicBezTo>
                    <a:pt x="1094" y="1274"/>
                    <a:pt x="970" y="1172"/>
                    <a:pt x="875" y="1111"/>
                  </a:cubicBezTo>
                  <a:cubicBezTo>
                    <a:pt x="795" y="1102"/>
                    <a:pt x="735" y="1081"/>
                    <a:pt x="696" y="1064"/>
                  </a:cubicBezTo>
                  <a:cubicBezTo>
                    <a:pt x="562" y="1061"/>
                    <a:pt x="521" y="1076"/>
                    <a:pt x="619" y="1196"/>
                  </a:cubicBezTo>
                  <a:cubicBezTo>
                    <a:pt x="612" y="1206"/>
                    <a:pt x="606" y="1219"/>
                    <a:pt x="599" y="1232"/>
                  </a:cubicBezTo>
                  <a:cubicBezTo>
                    <a:pt x="584" y="1228"/>
                    <a:pt x="568" y="1224"/>
                    <a:pt x="555" y="1224"/>
                  </a:cubicBezTo>
                  <a:cubicBezTo>
                    <a:pt x="395" y="1220"/>
                    <a:pt x="356" y="1281"/>
                    <a:pt x="295" y="1417"/>
                  </a:cubicBezTo>
                  <a:cubicBezTo>
                    <a:pt x="276" y="1427"/>
                    <a:pt x="260" y="1439"/>
                    <a:pt x="244" y="1452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75" name="Freeform 19"/>
            <p:cNvSpPr>
              <a:spLocks/>
            </p:cNvSpPr>
            <p:nvPr/>
          </p:nvSpPr>
          <p:spPr bwMode="auto">
            <a:xfrm>
              <a:off x="5429384" y="2677081"/>
              <a:ext cx="404845" cy="516309"/>
            </a:xfrm>
            <a:custGeom>
              <a:avLst/>
              <a:gdLst>
                <a:gd name="T0" fmla="*/ 648 w 1411"/>
                <a:gd name="T1" fmla="*/ 1792 h 1801"/>
                <a:gd name="T2" fmla="*/ 632 w 1411"/>
                <a:gd name="T3" fmla="*/ 1779 h 1801"/>
                <a:gd name="T4" fmla="*/ 636 w 1411"/>
                <a:gd name="T5" fmla="*/ 1641 h 1801"/>
                <a:gd name="T6" fmla="*/ 607 w 1411"/>
                <a:gd name="T7" fmla="*/ 1614 h 1801"/>
                <a:gd name="T8" fmla="*/ 460 w 1411"/>
                <a:gd name="T9" fmla="*/ 1693 h 1801"/>
                <a:gd name="T10" fmla="*/ 428 w 1411"/>
                <a:gd name="T11" fmla="*/ 1708 h 1801"/>
                <a:gd name="T12" fmla="*/ 383 w 1411"/>
                <a:gd name="T13" fmla="*/ 1655 h 1801"/>
                <a:gd name="T14" fmla="*/ 364 w 1411"/>
                <a:gd name="T15" fmla="*/ 1621 h 1801"/>
                <a:gd name="T16" fmla="*/ 301 w 1411"/>
                <a:gd name="T17" fmla="*/ 1459 h 1801"/>
                <a:gd name="T18" fmla="*/ 276 w 1411"/>
                <a:gd name="T19" fmla="*/ 1439 h 1801"/>
                <a:gd name="T20" fmla="*/ 331 w 1411"/>
                <a:gd name="T21" fmla="*/ 1355 h 1801"/>
                <a:gd name="T22" fmla="*/ 178 w 1411"/>
                <a:gd name="T23" fmla="*/ 1220 h 1801"/>
                <a:gd name="T24" fmla="*/ 172 w 1411"/>
                <a:gd name="T25" fmla="*/ 1178 h 1801"/>
                <a:gd name="T26" fmla="*/ 156 w 1411"/>
                <a:gd name="T27" fmla="*/ 1168 h 1801"/>
                <a:gd name="T28" fmla="*/ 256 w 1411"/>
                <a:gd name="T29" fmla="*/ 1072 h 1801"/>
                <a:gd name="T30" fmla="*/ 304 w 1411"/>
                <a:gd name="T31" fmla="*/ 1011 h 1801"/>
                <a:gd name="T32" fmla="*/ 235 w 1411"/>
                <a:gd name="T33" fmla="*/ 783 h 1801"/>
                <a:gd name="T34" fmla="*/ 165 w 1411"/>
                <a:gd name="T35" fmla="*/ 781 h 1801"/>
                <a:gd name="T36" fmla="*/ 139 w 1411"/>
                <a:gd name="T37" fmla="*/ 810 h 1801"/>
                <a:gd name="T38" fmla="*/ 117 w 1411"/>
                <a:gd name="T39" fmla="*/ 813 h 1801"/>
                <a:gd name="T40" fmla="*/ 57 w 1411"/>
                <a:gd name="T41" fmla="*/ 661 h 1801"/>
                <a:gd name="T42" fmla="*/ 0 w 1411"/>
                <a:gd name="T43" fmla="*/ 617 h 1801"/>
                <a:gd name="T44" fmla="*/ 128 w 1411"/>
                <a:gd name="T45" fmla="*/ 456 h 1801"/>
                <a:gd name="T46" fmla="*/ 133 w 1411"/>
                <a:gd name="T47" fmla="*/ 217 h 1801"/>
                <a:gd name="T48" fmla="*/ 143 w 1411"/>
                <a:gd name="T49" fmla="*/ 211 h 1801"/>
                <a:gd name="T50" fmla="*/ 174 w 1411"/>
                <a:gd name="T51" fmla="*/ 225 h 1801"/>
                <a:gd name="T52" fmla="*/ 273 w 1411"/>
                <a:gd name="T53" fmla="*/ 368 h 1801"/>
                <a:gd name="T54" fmla="*/ 333 w 1411"/>
                <a:gd name="T55" fmla="*/ 370 h 1801"/>
                <a:gd name="T56" fmla="*/ 401 w 1411"/>
                <a:gd name="T57" fmla="*/ 204 h 1801"/>
                <a:gd name="T58" fmla="*/ 405 w 1411"/>
                <a:gd name="T59" fmla="*/ 165 h 1801"/>
                <a:gd name="T60" fmla="*/ 291 w 1411"/>
                <a:gd name="T61" fmla="*/ 51 h 1801"/>
                <a:gd name="T62" fmla="*/ 342 w 1411"/>
                <a:gd name="T63" fmla="*/ 0 h 1801"/>
                <a:gd name="T64" fmla="*/ 358 w 1411"/>
                <a:gd name="T65" fmla="*/ 0 h 1801"/>
                <a:gd name="T66" fmla="*/ 485 w 1411"/>
                <a:gd name="T67" fmla="*/ 187 h 1801"/>
                <a:gd name="T68" fmla="*/ 535 w 1411"/>
                <a:gd name="T69" fmla="*/ 250 h 1801"/>
                <a:gd name="T70" fmla="*/ 756 w 1411"/>
                <a:gd name="T71" fmla="*/ 302 h 1801"/>
                <a:gd name="T72" fmla="*/ 800 w 1411"/>
                <a:gd name="T73" fmla="*/ 339 h 1801"/>
                <a:gd name="T74" fmla="*/ 952 w 1411"/>
                <a:gd name="T75" fmla="*/ 618 h 1801"/>
                <a:gd name="T76" fmla="*/ 964 w 1411"/>
                <a:gd name="T77" fmla="*/ 641 h 1801"/>
                <a:gd name="T78" fmla="*/ 1086 w 1411"/>
                <a:gd name="T79" fmla="*/ 621 h 1801"/>
                <a:gd name="T80" fmla="*/ 1150 w 1411"/>
                <a:gd name="T81" fmla="*/ 577 h 1801"/>
                <a:gd name="T82" fmla="*/ 1194 w 1411"/>
                <a:gd name="T83" fmla="*/ 703 h 1801"/>
                <a:gd name="T84" fmla="*/ 1057 w 1411"/>
                <a:gd name="T85" fmla="*/ 719 h 1801"/>
                <a:gd name="T86" fmla="*/ 1021 w 1411"/>
                <a:gd name="T87" fmla="*/ 796 h 1801"/>
                <a:gd name="T88" fmla="*/ 1014 w 1411"/>
                <a:gd name="T89" fmla="*/ 872 h 1801"/>
                <a:gd name="T90" fmla="*/ 985 w 1411"/>
                <a:gd name="T91" fmla="*/ 956 h 1801"/>
                <a:gd name="T92" fmla="*/ 1112 w 1411"/>
                <a:gd name="T93" fmla="*/ 1084 h 1801"/>
                <a:gd name="T94" fmla="*/ 1188 w 1411"/>
                <a:gd name="T95" fmla="*/ 1141 h 1801"/>
                <a:gd name="T96" fmla="*/ 1236 w 1411"/>
                <a:gd name="T97" fmla="*/ 1185 h 1801"/>
                <a:gd name="T98" fmla="*/ 1380 w 1411"/>
                <a:gd name="T99" fmla="*/ 1205 h 1801"/>
                <a:gd name="T100" fmla="*/ 1408 w 1411"/>
                <a:gd name="T101" fmla="*/ 1229 h 1801"/>
                <a:gd name="T102" fmla="*/ 1411 w 1411"/>
                <a:gd name="T103" fmla="*/ 1274 h 1801"/>
                <a:gd name="T104" fmla="*/ 1260 w 1411"/>
                <a:gd name="T105" fmla="*/ 1395 h 1801"/>
                <a:gd name="T106" fmla="*/ 1266 w 1411"/>
                <a:gd name="T107" fmla="*/ 1457 h 1801"/>
                <a:gd name="T108" fmla="*/ 1209 w 1411"/>
                <a:gd name="T109" fmla="*/ 1489 h 1801"/>
                <a:gd name="T110" fmla="*/ 1208 w 1411"/>
                <a:gd name="T111" fmla="*/ 1646 h 1801"/>
                <a:gd name="T112" fmla="*/ 996 w 1411"/>
                <a:gd name="T113" fmla="*/ 1762 h 1801"/>
                <a:gd name="T114" fmla="*/ 833 w 1411"/>
                <a:gd name="T115" fmla="*/ 1777 h 1801"/>
                <a:gd name="T116" fmla="*/ 751 w 1411"/>
                <a:gd name="T117" fmla="*/ 1657 h 1801"/>
                <a:gd name="T118" fmla="*/ 699 w 1411"/>
                <a:gd name="T119" fmla="*/ 1699 h 1801"/>
                <a:gd name="T120" fmla="*/ 680 w 1411"/>
                <a:gd name="T121" fmla="*/ 1793 h 1801"/>
                <a:gd name="T122" fmla="*/ 648 w 1411"/>
                <a:gd name="T123" fmla="*/ 1792 h 1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11" h="1801">
                  <a:moveTo>
                    <a:pt x="648" y="1792"/>
                  </a:moveTo>
                  <a:cubicBezTo>
                    <a:pt x="641" y="1786"/>
                    <a:pt x="635" y="1782"/>
                    <a:pt x="632" y="1779"/>
                  </a:cubicBezTo>
                  <a:cubicBezTo>
                    <a:pt x="632" y="1733"/>
                    <a:pt x="632" y="1687"/>
                    <a:pt x="636" y="1641"/>
                  </a:cubicBezTo>
                  <a:cubicBezTo>
                    <a:pt x="626" y="1631"/>
                    <a:pt x="617" y="1621"/>
                    <a:pt x="607" y="1614"/>
                  </a:cubicBezTo>
                  <a:cubicBezTo>
                    <a:pt x="502" y="1612"/>
                    <a:pt x="502" y="1608"/>
                    <a:pt x="460" y="1693"/>
                  </a:cubicBezTo>
                  <a:cubicBezTo>
                    <a:pt x="447" y="1696"/>
                    <a:pt x="437" y="1702"/>
                    <a:pt x="428" y="1708"/>
                  </a:cubicBezTo>
                  <a:cubicBezTo>
                    <a:pt x="428" y="1682"/>
                    <a:pt x="406" y="1672"/>
                    <a:pt x="383" y="1655"/>
                  </a:cubicBezTo>
                  <a:cubicBezTo>
                    <a:pt x="377" y="1641"/>
                    <a:pt x="371" y="1631"/>
                    <a:pt x="364" y="1621"/>
                  </a:cubicBezTo>
                  <a:cubicBezTo>
                    <a:pt x="365" y="1517"/>
                    <a:pt x="320" y="1519"/>
                    <a:pt x="301" y="1459"/>
                  </a:cubicBezTo>
                  <a:cubicBezTo>
                    <a:pt x="292" y="1453"/>
                    <a:pt x="282" y="1446"/>
                    <a:pt x="276" y="1439"/>
                  </a:cubicBezTo>
                  <a:cubicBezTo>
                    <a:pt x="276" y="1383"/>
                    <a:pt x="305" y="1381"/>
                    <a:pt x="331" y="1355"/>
                  </a:cubicBezTo>
                  <a:cubicBezTo>
                    <a:pt x="331" y="1241"/>
                    <a:pt x="223" y="1258"/>
                    <a:pt x="178" y="1220"/>
                  </a:cubicBezTo>
                  <a:cubicBezTo>
                    <a:pt x="175" y="1204"/>
                    <a:pt x="172" y="1191"/>
                    <a:pt x="172" y="1178"/>
                  </a:cubicBezTo>
                  <a:cubicBezTo>
                    <a:pt x="166" y="1174"/>
                    <a:pt x="159" y="1171"/>
                    <a:pt x="156" y="1168"/>
                  </a:cubicBezTo>
                  <a:cubicBezTo>
                    <a:pt x="156" y="1115"/>
                    <a:pt x="211" y="1087"/>
                    <a:pt x="256" y="1072"/>
                  </a:cubicBezTo>
                  <a:cubicBezTo>
                    <a:pt x="272" y="1049"/>
                    <a:pt x="288" y="1030"/>
                    <a:pt x="304" y="1011"/>
                  </a:cubicBezTo>
                  <a:cubicBezTo>
                    <a:pt x="305" y="919"/>
                    <a:pt x="283" y="833"/>
                    <a:pt x="235" y="783"/>
                  </a:cubicBezTo>
                  <a:cubicBezTo>
                    <a:pt x="210" y="782"/>
                    <a:pt x="187" y="782"/>
                    <a:pt x="165" y="781"/>
                  </a:cubicBezTo>
                  <a:cubicBezTo>
                    <a:pt x="155" y="791"/>
                    <a:pt x="146" y="800"/>
                    <a:pt x="139" y="810"/>
                  </a:cubicBezTo>
                  <a:cubicBezTo>
                    <a:pt x="129" y="810"/>
                    <a:pt x="123" y="810"/>
                    <a:pt x="117" y="813"/>
                  </a:cubicBezTo>
                  <a:cubicBezTo>
                    <a:pt x="66" y="769"/>
                    <a:pt x="66" y="697"/>
                    <a:pt x="57" y="661"/>
                  </a:cubicBezTo>
                  <a:cubicBezTo>
                    <a:pt x="38" y="644"/>
                    <a:pt x="19" y="630"/>
                    <a:pt x="0" y="617"/>
                  </a:cubicBezTo>
                  <a:cubicBezTo>
                    <a:pt x="0" y="548"/>
                    <a:pt x="83" y="504"/>
                    <a:pt x="128" y="456"/>
                  </a:cubicBezTo>
                  <a:cubicBezTo>
                    <a:pt x="148" y="368"/>
                    <a:pt x="133" y="293"/>
                    <a:pt x="133" y="217"/>
                  </a:cubicBezTo>
                  <a:cubicBezTo>
                    <a:pt x="136" y="214"/>
                    <a:pt x="139" y="211"/>
                    <a:pt x="143" y="211"/>
                  </a:cubicBezTo>
                  <a:cubicBezTo>
                    <a:pt x="152" y="215"/>
                    <a:pt x="162" y="218"/>
                    <a:pt x="174" y="225"/>
                  </a:cubicBezTo>
                  <a:cubicBezTo>
                    <a:pt x="184" y="245"/>
                    <a:pt x="206" y="344"/>
                    <a:pt x="273" y="368"/>
                  </a:cubicBezTo>
                  <a:cubicBezTo>
                    <a:pt x="292" y="369"/>
                    <a:pt x="311" y="369"/>
                    <a:pt x="333" y="370"/>
                  </a:cubicBezTo>
                  <a:cubicBezTo>
                    <a:pt x="378" y="302"/>
                    <a:pt x="366" y="262"/>
                    <a:pt x="401" y="204"/>
                  </a:cubicBezTo>
                  <a:cubicBezTo>
                    <a:pt x="402" y="191"/>
                    <a:pt x="402" y="178"/>
                    <a:pt x="405" y="165"/>
                  </a:cubicBezTo>
                  <a:cubicBezTo>
                    <a:pt x="367" y="125"/>
                    <a:pt x="329" y="88"/>
                    <a:pt x="291" y="51"/>
                  </a:cubicBezTo>
                  <a:cubicBezTo>
                    <a:pt x="291" y="12"/>
                    <a:pt x="323" y="16"/>
                    <a:pt x="342" y="0"/>
                  </a:cubicBezTo>
                  <a:cubicBezTo>
                    <a:pt x="345" y="0"/>
                    <a:pt x="352" y="0"/>
                    <a:pt x="358" y="0"/>
                  </a:cubicBezTo>
                  <a:cubicBezTo>
                    <a:pt x="399" y="44"/>
                    <a:pt x="456" y="98"/>
                    <a:pt x="485" y="187"/>
                  </a:cubicBezTo>
                  <a:cubicBezTo>
                    <a:pt x="500" y="207"/>
                    <a:pt x="516" y="227"/>
                    <a:pt x="535" y="250"/>
                  </a:cubicBezTo>
                  <a:cubicBezTo>
                    <a:pt x="609" y="265"/>
                    <a:pt x="682" y="284"/>
                    <a:pt x="756" y="302"/>
                  </a:cubicBezTo>
                  <a:cubicBezTo>
                    <a:pt x="768" y="312"/>
                    <a:pt x="784" y="325"/>
                    <a:pt x="800" y="339"/>
                  </a:cubicBezTo>
                  <a:cubicBezTo>
                    <a:pt x="835" y="409"/>
                    <a:pt x="853" y="547"/>
                    <a:pt x="952" y="618"/>
                  </a:cubicBezTo>
                  <a:cubicBezTo>
                    <a:pt x="955" y="624"/>
                    <a:pt x="958" y="631"/>
                    <a:pt x="964" y="641"/>
                  </a:cubicBezTo>
                  <a:cubicBezTo>
                    <a:pt x="993" y="642"/>
                    <a:pt x="1047" y="646"/>
                    <a:pt x="1086" y="621"/>
                  </a:cubicBezTo>
                  <a:cubicBezTo>
                    <a:pt x="1093" y="553"/>
                    <a:pt x="1083" y="585"/>
                    <a:pt x="1150" y="577"/>
                  </a:cubicBezTo>
                  <a:cubicBezTo>
                    <a:pt x="1156" y="587"/>
                    <a:pt x="1194" y="650"/>
                    <a:pt x="1194" y="703"/>
                  </a:cubicBezTo>
                  <a:cubicBezTo>
                    <a:pt x="1149" y="724"/>
                    <a:pt x="1089" y="720"/>
                    <a:pt x="1057" y="719"/>
                  </a:cubicBezTo>
                  <a:cubicBezTo>
                    <a:pt x="1044" y="745"/>
                    <a:pt x="1031" y="770"/>
                    <a:pt x="1021" y="796"/>
                  </a:cubicBezTo>
                  <a:cubicBezTo>
                    <a:pt x="1018" y="819"/>
                    <a:pt x="1014" y="845"/>
                    <a:pt x="1014" y="872"/>
                  </a:cubicBezTo>
                  <a:cubicBezTo>
                    <a:pt x="982" y="894"/>
                    <a:pt x="985" y="897"/>
                    <a:pt x="985" y="956"/>
                  </a:cubicBezTo>
                  <a:cubicBezTo>
                    <a:pt x="1026" y="996"/>
                    <a:pt x="1067" y="1040"/>
                    <a:pt x="1112" y="1084"/>
                  </a:cubicBezTo>
                  <a:cubicBezTo>
                    <a:pt x="1122" y="1087"/>
                    <a:pt x="1173" y="1088"/>
                    <a:pt x="1188" y="1141"/>
                  </a:cubicBezTo>
                  <a:cubicBezTo>
                    <a:pt x="1204" y="1155"/>
                    <a:pt x="1220" y="1168"/>
                    <a:pt x="1236" y="1185"/>
                  </a:cubicBezTo>
                  <a:cubicBezTo>
                    <a:pt x="1284" y="1189"/>
                    <a:pt x="1332" y="1197"/>
                    <a:pt x="1380" y="1205"/>
                  </a:cubicBezTo>
                  <a:cubicBezTo>
                    <a:pt x="1389" y="1212"/>
                    <a:pt x="1399" y="1219"/>
                    <a:pt x="1408" y="1229"/>
                  </a:cubicBezTo>
                  <a:cubicBezTo>
                    <a:pt x="1408" y="1242"/>
                    <a:pt x="1408" y="1258"/>
                    <a:pt x="1411" y="1274"/>
                  </a:cubicBezTo>
                  <a:cubicBezTo>
                    <a:pt x="1344" y="1342"/>
                    <a:pt x="1261" y="1290"/>
                    <a:pt x="1260" y="1395"/>
                  </a:cubicBezTo>
                  <a:cubicBezTo>
                    <a:pt x="1270" y="1415"/>
                    <a:pt x="1276" y="1432"/>
                    <a:pt x="1266" y="1457"/>
                  </a:cubicBezTo>
                  <a:cubicBezTo>
                    <a:pt x="1241" y="1463"/>
                    <a:pt x="1221" y="1479"/>
                    <a:pt x="1209" y="1489"/>
                  </a:cubicBezTo>
                  <a:cubicBezTo>
                    <a:pt x="1208" y="1541"/>
                    <a:pt x="1208" y="1594"/>
                    <a:pt x="1208" y="1646"/>
                  </a:cubicBezTo>
                  <a:cubicBezTo>
                    <a:pt x="1146" y="1736"/>
                    <a:pt x="1086" y="1748"/>
                    <a:pt x="996" y="1762"/>
                  </a:cubicBezTo>
                  <a:cubicBezTo>
                    <a:pt x="929" y="1783"/>
                    <a:pt x="881" y="1801"/>
                    <a:pt x="833" y="1777"/>
                  </a:cubicBezTo>
                  <a:cubicBezTo>
                    <a:pt x="785" y="1727"/>
                    <a:pt x="776" y="1684"/>
                    <a:pt x="751" y="1657"/>
                  </a:cubicBezTo>
                  <a:cubicBezTo>
                    <a:pt x="709" y="1660"/>
                    <a:pt x="719" y="1660"/>
                    <a:pt x="699" y="1699"/>
                  </a:cubicBezTo>
                  <a:cubicBezTo>
                    <a:pt x="693" y="1728"/>
                    <a:pt x="686" y="1760"/>
                    <a:pt x="680" y="1793"/>
                  </a:cubicBezTo>
                  <a:cubicBezTo>
                    <a:pt x="667" y="1793"/>
                    <a:pt x="657" y="1792"/>
                    <a:pt x="648" y="1792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76" name="Freeform 20"/>
            <p:cNvSpPr>
              <a:spLocks/>
            </p:cNvSpPr>
            <p:nvPr/>
          </p:nvSpPr>
          <p:spPr bwMode="auto">
            <a:xfrm>
              <a:off x="5531382" y="2610833"/>
              <a:ext cx="478453" cy="484762"/>
            </a:xfrm>
            <a:custGeom>
              <a:avLst/>
              <a:gdLst>
                <a:gd name="T0" fmla="*/ 1054 w 1669"/>
                <a:gd name="T1" fmla="*/ 1690 h 1690"/>
                <a:gd name="T2" fmla="*/ 952 w 1669"/>
                <a:gd name="T3" fmla="*/ 1665 h 1690"/>
                <a:gd name="T4" fmla="*/ 952 w 1669"/>
                <a:gd name="T5" fmla="*/ 1625 h 1690"/>
                <a:gd name="T6" fmla="*/ 1061 w 1669"/>
                <a:gd name="T7" fmla="*/ 1556 h 1690"/>
                <a:gd name="T8" fmla="*/ 1090 w 1669"/>
                <a:gd name="T9" fmla="*/ 1517 h 1690"/>
                <a:gd name="T10" fmla="*/ 918 w 1669"/>
                <a:gd name="T11" fmla="*/ 1389 h 1690"/>
                <a:gd name="T12" fmla="*/ 842 w 1669"/>
                <a:gd name="T13" fmla="*/ 1315 h 1690"/>
                <a:gd name="T14" fmla="*/ 728 w 1669"/>
                <a:gd name="T15" fmla="*/ 1230 h 1690"/>
                <a:gd name="T16" fmla="*/ 658 w 1669"/>
                <a:gd name="T17" fmla="*/ 1146 h 1690"/>
                <a:gd name="T18" fmla="*/ 697 w 1669"/>
                <a:gd name="T19" fmla="*/ 1043 h 1690"/>
                <a:gd name="T20" fmla="*/ 720 w 1669"/>
                <a:gd name="T21" fmla="*/ 981 h 1690"/>
                <a:gd name="T22" fmla="*/ 870 w 1669"/>
                <a:gd name="T23" fmla="*/ 952 h 1690"/>
                <a:gd name="T24" fmla="*/ 810 w 1669"/>
                <a:gd name="T25" fmla="*/ 774 h 1690"/>
                <a:gd name="T26" fmla="*/ 711 w 1669"/>
                <a:gd name="T27" fmla="*/ 784 h 1690"/>
                <a:gd name="T28" fmla="*/ 701 w 1669"/>
                <a:gd name="T29" fmla="*/ 836 h 1690"/>
                <a:gd name="T30" fmla="*/ 634 w 1669"/>
                <a:gd name="T31" fmla="*/ 845 h 1690"/>
                <a:gd name="T32" fmla="*/ 583 w 1669"/>
                <a:gd name="T33" fmla="*/ 794 h 1690"/>
                <a:gd name="T34" fmla="*/ 448 w 1669"/>
                <a:gd name="T35" fmla="*/ 519 h 1690"/>
                <a:gd name="T36" fmla="*/ 310 w 1669"/>
                <a:gd name="T37" fmla="*/ 483 h 1690"/>
                <a:gd name="T38" fmla="*/ 196 w 1669"/>
                <a:gd name="T39" fmla="*/ 444 h 1690"/>
                <a:gd name="T40" fmla="*/ 170 w 1669"/>
                <a:gd name="T41" fmla="*/ 414 h 1690"/>
                <a:gd name="T42" fmla="*/ 21 w 1669"/>
                <a:gd name="T43" fmla="*/ 200 h 1690"/>
                <a:gd name="T44" fmla="*/ 76 w 1669"/>
                <a:gd name="T45" fmla="*/ 113 h 1690"/>
                <a:gd name="T46" fmla="*/ 111 w 1669"/>
                <a:gd name="T47" fmla="*/ 150 h 1690"/>
                <a:gd name="T48" fmla="*/ 111 w 1669"/>
                <a:gd name="T49" fmla="*/ 160 h 1690"/>
                <a:gd name="T50" fmla="*/ 203 w 1669"/>
                <a:gd name="T51" fmla="*/ 267 h 1690"/>
                <a:gd name="T52" fmla="*/ 359 w 1669"/>
                <a:gd name="T53" fmla="*/ 301 h 1690"/>
                <a:gd name="T54" fmla="*/ 510 w 1669"/>
                <a:gd name="T55" fmla="*/ 236 h 1690"/>
                <a:gd name="T56" fmla="*/ 561 w 1669"/>
                <a:gd name="T57" fmla="*/ 240 h 1690"/>
                <a:gd name="T58" fmla="*/ 629 w 1669"/>
                <a:gd name="T59" fmla="*/ 157 h 1690"/>
                <a:gd name="T60" fmla="*/ 738 w 1669"/>
                <a:gd name="T61" fmla="*/ 2 h 1690"/>
                <a:gd name="T62" fmla="*/ 741 w 1669"/>
                <a:gd name="T63" fmla="*/ 84 h 1690"/>
                <a:gd name="T64" fmla="*/ 839 w 1669"/>
                <a:gd name="T65" fmla="*/ 165 h 1690"/>
                <a:gd name="T66" fmla="*/ 1050 w 1669"/>
                <a:gd name="T67" fmla="*/ 285 h 1690"/>
                <a:gd name="T68" fmla="*/ 1274 w 1669"/>
                <a:gd name="T69" fmla="*/ 697 h 1690"/>
                <a:gd name="T70" fmla="*/ 1334 w 1669"/>
                <a:gd name="T71" fmla="*/ 869 h 1690"/>
                <a:gd name="T72" fmla="*/ 1617 w 1669"/>
                <a:gd name="T73" fmla="*/ 1053 h 1690"/>
                <a:gd name="T74" fmla="*/ 1617 w 1669"/>
                <a:gd name="T75" fmla="*/ 1072 h 1690"/>
                <a:gd name="T76" fmla="*/ 1444 w 1669"/>
                <a:gd name="T77" fmla="*/ 1081 h 1690"/>
                <a:gd name="T78" fmla="*/ 1444 w 1669"/>
                <a:gd name="T79" fmla="*/ 1147 h 1690"/>
                <a:gd name="T80" fmla="*/ 1546 w 1669"/>
                <a:gd name="T81" fmla="*/ 1188 h 1690"/>
                <a:gd name="T82" fmla="*/ 1539 w 1669"/>
                <a:gd name="T83" fmla="*/ 1270 h 1690"/>
                <a:gd name="T84" fmla="*/ 1660 w 1669"/>
                <a:gd name="T85" fmla="*/ 1332 h 1690"/>
                <a:gd name="T86" fmla="*/ 1669 w 1669"/>
                <a:gd name="T87" fmla="*/ 1352 h 1690"/>
                <a:gd name="T88" fmla="*/ 1541 w 1669"/>
                <a:gd name="T89" fmla="*/ 1480 h 1690"/>
                <a:gd name="T90" fmla="*/ 1541 w 1669"/>
                <a:gd name="T91" fmla="*/ 1496 h 1690"/>
                <a:gd name="T92" fmla="*/ 1390 w 1669"/>
                <a:gd name="T93" fmla="*/ 1620 h 1690"/>
                <a:gd name="T94" fmla="*/ 1284 w 1669"/>
                <a:gd name="T95" fmla="*/ 1653 h 1690"/>
                <a:gd name="T96" fmla="*/ 1278 w 1669"/>
                <a:gd name="T97" fmla="*/ 1670 h 1690"/>
                <a:gd name="T98" fmla="*/ 1125 w 1669"/>
                <a:gd name="T99" fmla="*/ 1656 h 1690"/>
                <a:gd name="T100" fmla="*/ 1054 w 1669"/>
                <a:gd name="T101" fmla="*/ 1690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69" h="1690">
                  <a:moveTo>
                    <a:pt x="1054" y="1690"/>
                  </a:moveTo>
                  <a:cubicBezTo>
                    <a:pt x="1000" y="1666"/>
                    <a:pt x="977" y="1669"/>
                    <a:pt x="952" y="1665"/>
                  </a:cubicBezTo>
                  <a:cubicBezTo>
                    <a:pt x="952" y="1652"/>
                    <a:pt x="952" y="1638"/>
                    <a:pt x="952" y="1625"/>
                  </a:cubicBezTo>
                  <a:cubicBezTo>
                    <a:pt x="885" y="1601"/>
                    <a:pt x="1045" y="1562"/>
                    <a:pt x="1061" y="1556"/>
                  </a:cubicBezTo>
                  <a:cubicBezTo>
                    <a:pt x="1071" y="1543"/>
                    <a:pt x="1081" y="1530"/>
                    <a:pt x="1090" y="1517"/>
                  </a:cubicBezTo>
                  <a:cubicBezTo>
                    <a:pt x="1091" y="1373"/>
                    <a:pt x="998" y="1394"/>
                    <a:pt x="918" y="1389"/>
                  </a:cubicBezTo>
                  <a:cubicBezTo>
                    <a:pt x="867" y="1374"/>
                    <a:pt x="852" y="1331"/>
                    <a:pt x="842" y="1315"/>
                  </a:cubicBezTo>
                  <a:cubicBezTo>
                    <a:pt x="782" y="1287"/>
                    <a:pt x="743" y="1257"/>
                    <a:pt x="728" y="1230"/>
                  </a:cubicBezTo>
                  <a:cubicBezTo>
                    <a:pt x="670" y="1193"/>
                    <a:pt x="667" y="1176"/>
                    <a:pt x="658" y="1146"/>
                  </a:cubicBezTo>
                  <a:cubicBezTo>
                    <a:pt x="706" y="1118"/>
                    <a:pt x="693" y="1069"/>
                    <a:pt x="697" y="1043"/>
                  </a:cubicBezTo>
                  <a:cubicBezTo>
                    <a:pt x="703" y="1020"/>
                    <a:pt x="710" y="1000"/>
                    <a:pt x="720" y="981"/>
                  </a:cubicBezTo>
                  <a:cubicBezTo>
                    <a:pt x="761" y="982"/>
                    <a:pt x="812" y="996"/>
                    <a:pt x="870" y="952"/>
                  </a:cubicBezTo>
                  <a:cubicBezTo>
                    <a:pt x="870" y="873"/>
                    <a:pt x="848" y="801"/>
                    <a:pt x="810" y="774"/>
                  </a:cubicBezTo>
                  <a:cubicBezTo>
                    <a:pt x="753" y="772"/>
                    <a:pt x="740" y="772"/>
                    <a:pt x="711" y="784"/>
                  </a:cubicBezTo>
                  <a:cubicBezTo>
                    <a:pt x="708" y="801"/>
                    <a:pt x="705" y="817"/>
                    <a:pt x="701" y="836"/>
                  </a:cubicBezTo>
                  <a:cubicBezTo>
                    <a:pt x="679" y="839"/>
                    <a:pt x="656" y="842"/>
                    <a:pt x="634" y="845"/>
                  </a:cubicBezTo>
                  <a:cubicBezTo>
                    <a:pt x="618" y="808"/>
                    <a:pt x="606" y="811"/>
                    <a:pt x="583" y="794"/>
                  </a:cubicBezTo>
                  <a:cubicBezTo>
                    <a:pt x="523" y="681"/>
                    <a:pt x="501" y="589"/>
                    <a:pt x="448" y="519"/>
                  </a:cubicBezTo>
                  <a:cubicBezTo>
                    <a:pt x="397" y="482"/>
                    <a:pt x="342" y="487"/>
                    <a:pt x="310" y="483"/>
                  </a:cubicBezTo>
                  <a:cubicBezTo>
                    <a:pt x="272" y="469"/>
                    <a:pt x="234" y="455"/>
                    <a:pt x="196" y="444"/>
                  </a:cubicBezTo>
                  <a:cubicBezTo>
                    <a:pt x="186" y="434"/>
                    <a:pt x="177" y="424"/>
                    <a:pt x="170" y="414"/>
                  </a:cubicBezTo>
                  <a:cubicBezTo>
                    <a:pt x="139" y="328"/>
                    <a:pt x="69" y="238"/>
                    <a:pt x="21" y="200"/>
                  </a:cubicBezTo>
                  <a:cubicBezTo>
                    <a:pt x="22" y="145"/>
                    <a:pt x="0" y="59"/>
                    <a:pt x="76" y="113"/>
                  </a:cubicBezTo>
                  <a:cubicBezTo>
                    <a:pt x="82" y="127"/>
                    <a:pt x="92" y="140"/>
                    <a:pt x="111" y="150"/>
                  </a:cubicBezTo>
                  <a:cubicBezTo>
                    <a:pt x="111" y="153"/>
                    <a:pt x="111" y="157"/>
                    <a:pt x="111" y="160"/>
                  </a:cubicBezTo>
                  <a:cubicBezTo>
                    <a:pt x="140" y="180"/>
                    <a:pt x="165" y="204"/>
                    <a:pt x="203" y="267"/>
                  </a:cubicBezTo>
                  <a:cubicBezTo>
                    <a:pt x="235" y="284"/>
                    <a:pt x="289" y="292"/>
                    <a:pt x="359" y="301"/>
                  </a:cubicBezTo>
                  <a:cubicBezTo>
                    <a:pt x="411" y="285"/>
                    <a:pt x="447" y="136"/>
                    <a:pt x="510" y="236"/>
                  </a:cubicBezTo>
                  <a:cubicBezTo>
                    <a:pt x="526" y="236"/>
                    <a:pt x="542" y="236"/>
                    <a:pt x="561" y="240"/>
                  </a:cubicBezTo>
                  <a:cubicBezTo>
                    <a:pt x="584" y="211"/>
                    <a:pt x="606" y="182"/>
                    <a:pt x="629" y="157"/>
                  </a:cubicBezTo>
                  <a:cubicBezTo>
                    <a:pt x="642" y="82"/>
                    <a:pt x="649" y="0"/>
                    <a:pt x="738" y="2"/>
                  </a:cubicBezTo>
                  <a:cubicBezTo>
                    <a:pt x="738" y="28"/>
                    <a:pt x="738" y="55"/>
                    <a:pt x="741" y="84"/>
                  </a:cubicBezTo>
                  <a:cubicBezTo>
                    <a:pt x="773" y="111"/>
                    <a:pt x="804" y="138"/>
                    <a:pt x="839" y="165"/>
                  </a:cubicBezTo>
                  <a:cubicBezTo>
                    <a:pt x="897" y="186"/>
                    <a:pt x="960" y="244"/>
                    <a:pt x="1050" y="285"/>
                  </a:cubicBezTo>
                  <a:cubicBezTo>
                    <a:pt x="1110" y="411"/>
                    <a:pt x="1179" y="547"/>
                    <a:pt x="1274" y="697"/>
                  </a:cubicBezTo>
                  <a:cubicBezTo>
                    <a:pt x="1274" y="736"/>
                    <a:pt x="1289" y="809"/>
                    <a:pt x="1334" y="869"/>
                  </a:cubicBezTo>
                  <a:cubicBezTo>
                    <a:pt x="1439" y="927"/>
                    <a:pt x="1502" y="961"/>
                    <a:pt x="1617" y="1053"/>
                  </a:cubicBezTo>
                  <a:cubicBezTo>
                    <a:pt x="1617" y="1059"/>
                    <a:pt x="1617" y="1066"/>
                    <a:pt x="1617" y="1072"/>
                  </a:cubicBezTo>
                  <a:cubicBezTo>
                    <a:pt x="1588" y="1101"/>
                    <a:pt x="1457" y="1081"/>
                    <a:pt x="1444" y="1081"/>
                  </a:cubicBezTo>
                  <a:cubicBezTo>
                    <a:pt x="1444" y="1101"/>
                    <a:pt x="1444" y="1124"/>
                    <a:pt x="1444" y="1147"/>
                  </a:cubicBezTo>
                  <a:cubicBezTo>
                    <a:pt x="1476" y="1160"/>
                    <a:pt x="1511" y="1174"/>
                    <a:pt x="1546" y="1188"/>
                  </a:cubicBezTo>
                  <a:cubicBezTo>
                    <a:pt x="1533" y="1214"/>
                    <a:pt x="1526" y="1227"/>
                    <a:pt x="1539" y="1270"/>
                  </a:cubicBezTo>
                  <a:cubicBezTo>
                    <a:pt x="1577" y="1291"/>
                    <a:pt x="1619" y="1311"/>
                    <a:pt x="1660" y="1332"/>
                  </a:cubicBezTo>
                  <a:cubicBezTo>
                    <a:pt x="1663" y="1339"/>
                    <a:pt x="1666" y="1345"/>
                    <a:pt x="1669" y="1352"/>
                  </a:cubicBezTo>
                  <a:cubicBezTo>
                    <a:pt x="1669" y="1421"/>
                    <a:pt x="1599" y="1445"/>
                    <a:pt x="1541" y="1480"/>
                  </a:cubicBezTo>
                  <a:cubicBezTo>
                    <a:pt x="1541" y="1483"/>
                    <a:pt x="1541" y="1490"/>
                    <a:pt x="1541" y="1496"/>
                  </a:cubicBezTo>
                  <a:cubicBezTo>
                    <a:pt x="1512" y="1495"/>
                    <a:pt x="1419" y="1598"/>
                    <a:pt x="1390" y="1620"/>
                  </a:cubicBezTo>
                  <a:cubicBezTo>
                    <a:pt x="1355" y="1629"/>
                    <a:pt x="1320" y="1641"/>
                    <a:pt x="1284" y="1653"/>
                  </a:cubicBezTo>
                  <a:cubicBezTo>
                    <a:pt x="1281" y="1657"/>
                    <a:pt x="1278" y="1663"/>
                    <a:pt x="1278" y="1670"/>
                  </a:cubicBezTo>
                  <a:cubicBezTo>
                    <a:pt x="1227" y="1665"/>
                    <a:pt x="1176" y="1660"/>
                    <a:pt x="1125" y="1656"/>
                  </a:cubicBezTo>
                  <a:cubicBezTo>
                    <a:pt x="1099" y="1665"/>
                    <a:pt x="1076" y="1678"/>
                    <a:pt x="1054" y="1690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77" name="Freeform 21"/>
            <p:cNvSpPr>
              <a:spLocks/>
            </p:cNvSpPr>
            <p:nvPr/>
          </p:nvSpPr>
          <p:spPr bwMode="auto">
            <a:xfrm>
              <a:off x="5047674" y="2518299"/>
              <a:ext cx="487916" cy="487916"/>
            </a:xfrm>
            <a:custGeom>
              <a:avLst/>
              <a:gdLst>
                <a:gd name="T0" fmla="*/ 1448 w 1700"/>
                <a:gd name="T1" fmla="*/ 1701 h 1701"/>
                <a:gd name="T2" fmla="*/ 1314 w 1700"/>
                <a:gd name="T3" fmla="*/ 1678 h 1701"/>
                <a:gd name="T4" fmla="*/ 1209 w 1700"/>
                <a:gd name="T5" fmla="*/ 1620 h 1701"/>
                <a:gd name="T6" fmla="*/ 1008 w 1700"/>
                <a:gd name="T7" fmla="*/ 1569 h 1701"/>
                <a:gd name="T8" fmla="*/ 954 w 1700"/>
                <a:gd name="T9" fmla="*/ 1482 h 1701"/>
                <a:gd name="T10" fmla="*/ 852 w 1700"/>
                <a:gd name="T11" fmla="*/ 1414 h 1701"/>
                <a:gd name="T12" fmla="*/ 485 w 1700"/>
                <a:gd name="T13" fmla="*/ 1395 h 1701"/>
                <a:gd name="T14" fmla="*/ 252 w 1700"/>
                <a:gd name="T15" fmla="*/ 1268 h 1701"/>
                <a:gd name="T16" fmla="*/ 179 w 1700"/>
                <a:gd name="T17" fmla="*/ 1185 h 1701"/>
                <a:gd name="T18" fmla="*/ 53 w 1700"/>
                <a:gd name="T19" fmla="*/ 890 h 1701"/>
                <a:gd name="T20" fmla="*/ 3 w 1700"/>
                <a:gd name="T21" fmla="*/ 741 h 1701"/>
                <a:gd name="T22" fmla="*/ 1 w 1700"/>
                <a:gd name="T23" fmla="*/ 623 h 1701"/>
                <a:gd name="T24" fmla="*/ 151 w 1700"/>
                <a:gd name="T25" fmla="*/ 545 h 1701"/>
                <a:gd name="T26" fmla="*/ 202 w 1700"/>
                <a:gd name="T27" fmla="*/ 520 h 1701"/>
                <a:gd name="T28" fmla="*/ 417 w 1700"/>
                <a:gd name="T29" fmla="*/ 437 h 1701"/>
                <a:gd name="T30" fmla="*/ 631 w 1700"/>
                <a:gd name="T31" fmla="*/ 390 h 1701"/>
                <a:gd name="T32" fmla="*/ 786 w 1700"/>
                <a:gd name="T33" fmla="*/ 250 h 1701"/>
                <a:gd name="T34" fmla="*/ 867 w 1700"/>
                <a:gd name="T35" fmla="*/ 0 h 1701"/>
                <a:gd name="T36" fmla="*/ 1026 w 1700"/>
                <a:gd name="T37" fmla="*/ 40 h 1701"/>
                <a:gd name="T38" fmla="*/ 1263 w 1700"/>
                <a:gd name="T39" fmla="*/ 46 h 1701"/>
                <a:gd name="T40" fmla="*/ 1301 w 1700"/>
                <a:gd name="T41" fmla="*/ 106 h 1701"/>
                <a:gd name="T42" fmla="*/ 1335 w 1700"/>
                <a:gd name="T43" fmla="*/ 264 h 1701"/>
                <a:gd name="T44" fmla="*/ 1238 w 1700"/>
                <a:gd name="T45" fmla="*/ 376 h 1701"/>
                <a:gd name="T46" fmla="*/ 1203 w 1700"/>
                <a:gd name="T47" fmla="*/ 388 h 1701"/>
                <a:gd name="T48" fmla="*/ 1203 w 1700"/>
                <a:gd name="T49" fmla="*/ 411 h 1701"/>
                <a:gd name="T50" fmla="*/ 1311 w 1700"/>
                <a:gd name="T51" fmla="*/ 496 h 1701"/>
                <a:gd name="T52" fmla="*/ 1318 w 1700"/>
                <a:gd name="T53" fmla="*/ 513 h 1701"/>
                <a:gd name="T54" fmla="*/ 1550 w 1700"/>
                <a:gd name="T55" fmla="*/ 597 h 1701"/>
                <a:gd name="T56" fmla="*/ 1617 w 1700"/>
                <a:gd name="T57" fmla="*/ 654 h 1701"/>
                <a:gd name="T58" fmla="*/ 1700 w 1700"/>
                <a:gd name="T59" fmla="*/ 722 h 1701"/>
                <a:gd name="T60" fmla="*/ 1696 w 1700"/>
                <a:gd name="T61" fmla="*/ 751 h 1701"/>
                <a:gd name="T62" fmla="*/ 1651 w 1700"/>
                <a:gd name="T63" fmla="*/ 894 h 1701"/>
                <a:gd name="T64" fmla="*/ 1600 w 1700"/>
                <a:gd name="T65" fmla="*/ 880 h 1701"/>
                <a:gd name="T66" fmla="*/ 1434 w 1700"/>
                <a:gd name="T67" fmla="*/ 738 h 1701"/>
                <a:gd name="T68" fmla="*/ 1440 w 1700"/>
                <a:gd name="T69" fmla="*/ 954 h 1701"/>
                <a:gd name="T70" fmla="*/ 1298 w 1700"/>
                <a:gd name="T71" fmla="*/ 1115 h 1701"/>
                <a:gd name="T72" fmla="*/ 1298 w 1700"/>
                <a:gd name="T73" fmla="*/ 1183 h 1701"/>
                <a:gd name="T74" fmla="*/ 1361 w 1700"/>
                <a:gd name="T75" fmla="*/ 1234 h 1701"/>
                <a:gd name="T76" fmla="*/ 1392 w 1700"/>
                <a:gd name="T77" fmla="*/ 1349 h 1701"/>
                <a:gd name="T78" fmla="*/ 1472 w 1700"/>
                <a:gd name="T79" fmla="*/ 1404 h 1701"/>
                <a:gd name="T80" fmla="*/ 1555 w 1700"/>
                <a:gd name="T81" fmla="*/ 1373 h 1701"/>
                <a:gd name="T82" fmla="*/ 1592 w 1700"/>
                <a:gd name="T83" fmla="*/ 1580 h 1701"/>
                <a:gd name="T84" fmla="*/ 1487 w 1700"/>
                <a:gd name="T85" fmla="*/ 1640 h 1701"/>
                <a:gd name="T86" fmla="*/ 1448 w 1700"/>
                <a:gd name="T87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00" h="1701">
                  <a:moveTo>
                    <a:pt x="1448" y="1701"/>
                  </a:moveTo>
                  <a:cubicBezTo>
                    <a:pt x="1403" y="1693"/>
                    <a:pt x="1359" y="1686"/>
                    <a:pt x="1314" y="1678"/>
                  </a:cubicBezTo>
                  <a:cubicBezTo>
                    <a:pt x="1279" y="1658"/>
                    <a:pt x="1244" y="1637"/>
                    <a:pt x="1209" y="1620"/>
                  </a:cubicBezTo>
                  <a:cubicBezTo>
                    <a:pt x="1091" y="1617"/>
                    <a:pt x="1062" y="1616"/>
                    <a:pt x="1008" y="1569"/>
                  </a:cubicBezTo>
                  <a:cubicBezTo>
                    <a:pt x="989" y="1539"/>
                    <a:pt x="970" y="1509"/>
                    <a:pt x="954" y="1482"/>
                  </a:cubicBezTo>
                  <a:cubicBezTo>
                    <a:pt x="919" y="1459"/>
                    <a:pt x="884" y="1435"/>
                    <a:pt x="852" y="1414"/>
                  </a:cubicBezTo>
                  <a:cubicBezTo>
                    <a:pt x="728" y="1408"/>
                    <a:pt x="606" y="1402"/>
                    <a:pt x="485" y="1395"/>
                  </a:cubicBezTo>
                  <a:cubicBezTo>
                    <a:pt x="408" y="1361"/>
                    <a:pt x="274" y="1315"/>
                    <a:pt x="252" y="1268"/>
                  </a:cubicBezTo>
                  <a:cubicBezTo>
                    <a:pt x="198" y="1234"/>
                    <a:pt x="192" y="1211"/>
                    <a:pt x="179" y="1185"/>
                  </a:cubicBezTo>
                  <a:cubicBezTo>
                    <a:pt x="161" y="1050"/>
                    <a:pt x="94" y="970"/>
                    <a:pt x="53" y="890"/>
                  </a:cubicBezTo>
                  <a:cubicBezTo>
                    <a:pt x="34" y="840"/>
                    <a:pt x="19" y="791"/>
                    <a:pt x="3" y="741"/>
                  </a:cubicBezTo>
                  <a:cubicBezTo>
                    <a:pt x="0" y="702"/>
                    <a:pt x="0" y="663"/>
                    <a:pt x="1" y="623"/>
                  </a:cubicBezTo>
                  <a:cubicBezTo>
                    <a:pt x="52" y="625"/>
                    <a:pt x="109" y="580"/>
                    <a:pt x="151" y="545"/>
                  </a:cubicBezTo>
                  <a:cubicBezTo>
                    <a:pt x="167" y="536"/>
                    <a:pt x="183" y="526"/>
                    <a:pt x="202" y="520"/>
                  </a:cubicBezTo>
                  <a:cubicBezTo>
                    <a:pt x="282" y="516"/>
                    <a:pt x="350" y="491"/>
                    <a:pt x="417" y="437"/>
                  </a:cubicBezTo>
                  <a:cubicBezTo>
                    <a:pt x="478" y="432"/>
                    <a:pt x="558" y="408"/>
                    <a:pt x="631" y="390"/>
                  </a:cubicBezTo>
                  <a:cubicBezTo>
                    <a:pt x="692" y="353"/>
                    <a:pt x="740" y="301"/>
                    <a:pt x="786" y="250"/>
                  </a:cubicBezTo>
                  <a:cubicBezTo>
                    <a:pt x="866" y="197"/>
                    <a:pt x="863" y="72"/>
                    <a:pt x="867" y="0"/>
                  </a:cubicBezTo>
                  <a:cubicBezTo>
                    <a:pt x="918" y="11"/>
                    <a:pt x="972" y="26"/>
                    <a:pt x="1026" y="40"/>
                  </a:cubicBezTo>
                  <a:cubicBezTo>
                    <a:pt x="1103" y="42"/>
                    <a:pt x="1183" y="44"/>
                    <a:pt x="1263" y="46"/>
                  </a:cubicBezTo>
                  <a:cubicBezTo>
                    <a:pt x="1275" y="66"/>
                    <a:pt x="1288" y="86"/>
                    <a:pt x="1301" y="106"/>
                  </a:cubicBezTo>
                  <a:cubicBezTo>
                    <a:pt x="1329" y="126"/>
                    <a:pt x="1377" y="200"/>
                    <a:pt x="1335" y="264"/>
                  </a:cubicBezTo>
                  <a:cubicBezTo>
                    <a:pt x="1274" y="295"/>
                    <a:pt x="1252" y="308"/>
                    <a:pt x="1238" y="376"/>
                  </a:cubicBezTo>
                  <a:cubicBezTo>
                    <a:pt x="1226" y="379"/>
                    <a:pt x="1213" y="382"/>
                    <a:pt x="1203" y="388"/>
                  </a:cubicBezTo>
                  <a:cubicBezTo>
                    <a:pt x="1203" y="395"/>
                    <a:pt x="1203" y="402"/>
                    <a:pt x="1203" y="411"/>
                  </a:cubicBezTo>
                  <a:cubicBezTo>
                    <a:pt x="1238" y="438"/>
                    <a:pt x="1273" y="466"/>
                    <a:pt x="1311" y="496"/>
                  </a:cubicBezTo>
                  <a:cubicBezTo>
                    <a:pt x="1311" y="499"/>
                    <a:pt x="1314" y="506"/>
                    <a:pt x="1318" y="513"/>
                  </a:cubicBezTo>
                  <a:cubicBezTo>
                    <a:pt x="1365" y="550"/>
                    <a:pt x="1457" y="667"/>
                    <a:pt x="1550" y="597"/>
                  </a:cubicBezTo>
                  <a:cubicBezTo>
                    <a:pt x="1573" y="601"/>
                    <a:pt x="1589" y="614"/>
                    <a:pt x="1617" y="654"/>
                  </a:cubicBezTo>
                  <a:cubicBezTo>
                    <a:pt x="1642" y="675"/>
                    <a:pt x="1671" y="698"/>
                    <a:pt x="1700" y="722"/>
                  </a:cubicBezTo>
                  <a:cubicBezTo>
                    <a:pt x="1696" y="732"/>
                    <a:pt x="1696" y="741"/>
                    <a:pt x="1696" y="751"/>
                  </a:cubicBezTo>
                  <a:cubicBezTo>
                    <a:pt x="1667" y="780"/>
                    <a:pt x="1667" y="852"/>
                    <a:pt x="1651" y="894"/>
                  </a:cubicBezTo>
                  <a:cubicBezTo>
                    <a:pt x="1632" y="887"/>
                    <a:pt x="1616" y="883"/>
                    <a:pt x="1600" y="880"/>
                  </a:cubicBezTo>
                  <a:cubicBezTo>
                    <a:pt x="1536" y="790"/>
                    <a:pt x="1537" y="708"/>
                    <a:pt x="1434" y="738"/>
                  </a:cubicBezTo>
                  <a:cubicBezTo>
                    <a:pt x="1434" y="810"/>
                    <a:pt x="1437" y="882"/>
                    <a:pt x="1440" y="954"/>
                  </a:cubicBezTo>
                  <a:cubicBezTo>
                    <a:pt x="1417" y="1009"/>
                    <a:pt x="1346" y="1076"/>
                    <a:pt x="1298" y="1115"/>
                  </a:cubicBezTo>
                  <a:cubicBezTo>
                    <a:pt x="1298" y="1137"/>
                    <a:pt x="1298" y="1160"/>
                    <a:pt x="1298" y="1183"/>
                  </a:cubicBezTo>
                  <a:cubicBezTo>
                    <a:pt x="1313" y="1200"/>
                    <a:pt x="1323" y="1213"/>
                    <a:pt x="1361" y="1234"/>
                  </a:cubicBezTo>
                  <a:cubicBezTo>
                    <a:pt x="1371" y="1270"/>
                    <a:pt x="1380" y="1310"/>
                    <a:pt x="1392" y="1349"/>
                  </a:cubicBezTo>
                  <a:cubicBezTo>
                    <a:pt x="1396" y="1359"/>
                    <a:pt x="1415" y="1402"/>
                    <a:pt x="1472" y="1404"/>
                  </a:cubicBezTo>
                  <a:cubicBezTo>
                    <a:pt x="1504" y="1372"/>
                    <a:pt x="1501" y="1362"/>
                    <a:pt x="1555" y="1373"/>
                  </a:cubicBezTo>
                  <a:cubicBezTo>
                    <a:pt x="1571" y="1410"/>
                    <a:pt x="1628" y="1509"/>
                    <a:pt x="1592" y="1580"/>
                  </a:cubicBezTo>
                  <a:cubicBezTo>
                    <a:pt x="1560" y="1580"/>
                    <a:pt x="1499" y="1627"/>
                    <a:pt x="1487" y="1640"/>
                  </a:cubicBezTo>
                  <a:cubicBezTo>
                    <a:pt x="1474" y="1659"/>
                    <a:pt x="1461" y="1679"/>
                    <a:pt x="1448" y="1701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78" name="Freeform 22"/>
            <p:cNvSpPr>
              <a:spLocks/>
            </p:cNvSpPr>
            <p:nvPr/>
          </p:nvSpPr>
          <p:spPr bwMode="auto">
            <a:xfrm>
              <a:off x="4658603" y="2199680"/>
              <a:ext cx="430081" cy="791813"/>
            </a:xfrm>
            <a:custGeom>
              <a:avLst/>
              <a:gdLst>
                <a:gd name="T0" fmla="*/ 1048 w 1498"/>
                <a:gd name="T1" fmla="*/ 2760 h 2761"/>
                <a:gd name="T2" fmla="*/ 851 w 1498"/>
                <a:gd name="T3" fmla="*/ 2611 h 2761"/>
                <a:gd name="T4" fmla="*/ 774 w 1498"/>
                <a:gd name="T5" fmla="*/ 2583 h 2761"/>
                <a:gd name="T6" fmla="*/ 554 w 1498"/>
                <a:gd name="T7" fmla="*/ 2610 h 2761"/>
                <a:gd name="T8" fmla="*/ 452 w 1498"/>
                <a:gd name="T9" fmla="*/ 2548 h 2761"/>
                <a:gd name="T10" fmla="*/ 305 w 1498"/>
                <a:gd name="T11" fmla="*/ 2463 h 2761"/>
                <a:gd name="T12" fmla="*/ 174 w 1498"/>
                <a:gd name="T13" fmla="*/ 2460 h 2761"/>
                <a:gd name="T14" fmla="*/ 40 w 1498"/>
                <a:gd name="T15" fmla="*/ 2410 h 2761"/>
                <a:gd name="T16" fmla="*/ 66 w 1498"/>
                <a:gd name="T17" fmla="*/ 2329 h 2761"/>
                <a:gd name="T18" fmla="*/ 32 w 1498"/>
                <a:gd name="T19" fmla="*/ 2227 h 2761"/>
                <a:gd name="T20" fmla="*/ 10 w 1498"/>
                <a:gd name="T21" fmla="*/ 2164 h 2761"/>
                <a:gd name="T22" fmla="*/ 182 w 1498"/>
                <a:gd name="T23" fmla="*/ 2165 h 2761"/>
                <a:gd name="T24" fmla="*/ 206 w 1498"/>
                <a:gd name="T25" fmla="*/ 1937 h 2761"/>
                <a:gd name="T26" fmla="*/ 165 w 1498"/>
                <a:gd name="T27" fmla="*/ 1847 h 2761"/>
                <a:gd name="T28" fmla="*/ 329 w 1498"/>
                <a:gd name="T29" fmla="*/ 1622 h 2761"/>
                <a:gd name="T30" fmla="*/ 470 w 1498"/>
                <a:gd name="T31" fmla="*/ 1698 h 2761"/>
                <a:gd name="T32" fmla="*/ 534 w 1498"/>
                <a:gd name="T33" fmla="*/ 1680 h 2761"/>
                <a:gd name="T34" fmla="*/ 534 w 1498"/>
                <a:gd name="T35" fmla="*/ 1549 h 2761"/>
                <a:gd name="T36" fmla="*/ 665 w 1498"/>
                <a:gd name="T37" fmla="*/ 1539 h 2761"/>
                <a:gd name="T38" fmla="*/ 745 w 1498"/>
                <a:gd name="T39" fmla="*/ 1541 h 2761"/>
                <a:gd name="T40" fmla="*/ 760 w 1498"/>
                <a:gd name="T41" fmla="*/ 1279 h 2761"/>
                <a:gd name="T42" fmla="*/ 795 w 1498"/>
                <a:gd name="T43" fmla="*/ 1182 h 2761"/>
                <a:gd name="T44" fmla="*/ 796 w 1498"/>
                <a:gd name="T45" fmla="*/ 1120 h 2761"/>
                <a:gd name="T46" fmla="*/ 741 w 1498"/>
                <a:gd name="T47" fmla="*/ 1112 h 2761"/>
                <a:gd name="T48" fmla="*/ 589 w 1498"/>
                <a:gd name="T49" fmla="*/ 1000 h 2761"/>
                <a:gd name="T50" fmla="*/ 397 w 1498"/>
                <a:gd name="T51" fmla="*/ 926 h 2761"/>
                <a:gd name="T52" fmla="*/ 427 w 1498"/>
                <a:gd name="T53" fmla="*/ 848 h 2761"/>
                <a:gd name="T54" fmla="*/ 411 w 1498"/>
                <a:gd name="T55" fmla="*/ 737 h 2761"/>
                <a:gd name="T56" fmla="*/ 469 w 1498"/>
                <a:gd name="T57" fmla="*/ 666 h 2761"/>
                <a:gd name="T58" fmla="*/ 575 w 1498"/>
                <a:gd name="T59" fmla="*/ 685 h 2761"/>
                <a:gd name="T60" fmla="*/ 817 w 1498"/>
                <a:gd name="T61" fmla="*/ 701 h 2761"/>
                <a:gd name="T62" fmla="*/ 864 w 1498"/>
                <a:gd name="T63" fmla="*/ 434 h 2761"/>
                <a:gd name="T64" fmla="*/ 941 w 1498"/>
                <a:gd name="T65" fmla="*/ 315 h 2761"/>
                <a:gd name="T66" fmla="*/ 1038 w 1498"/>
                <a:gd name="T67" fmla="*/ 179 h 2761"/>
                <a:gd name="T68" fmla="*/ 1127 w 1498"/>
                <a:gd name="T69" fmla="*/ 113 h 2761"/>
                <a:gd name="T70" fmla="*/ 1185 w 1498"/>
                <a:gd name="T71" fmla="*/ 29 h 2761"/>
                <a:gd name="T72" fmla="*/ 1249 w 1498"/>
                <a:gd name="T73" fmla="*/ 80 h 2761"/>
                <a:gd name="T74" fmla="*/ 1268 w 1498"/>
                <a:gd name="T75" fmla="*/ 80 h 2761"/>
                <a:gd name="T76" fmla="*/ 1329 w 1498"/>
                <a:gd name="T77" fmla="*/ 0 h 2761"/>
                <a:gd name="T78" fmla="*/ 1431 w 1498"/>
                <a:gd name="T79" fmla="*/ 88 h 2761"/>
                <a:gd name="T80" fmla="*/ 1392 w 1498"/>
                <a:gd name="T81" fmla="*/ 159 h 2761"/>
                <a:gd name="T82" fmla="*/ 1308 w 1498"/>
                <a:gd name="T83" fmla="*/ 393 h 2761"/>
                <a:gd name="T84" fmla="*/ 1325 w 1498"/>
                <a:gd name="T85" fmla="*/ 707 h 2761"/>
                <a:gd name="T86" fmla="*/ 1228 w 1498"/>
                <a:gd name="T87" fmla="*/ 931 h 2761"/>
                <a:gd name="T88" fmla="*/ 1227 w 1498"/>
                <a:gd name="T89" fmla="*/ 1189 h 2761"/>
                <a:gd name="T90" fmla="*/ 1286 w 1498"/>
                <a:gd name="T91" fmla="*/ 1410 h 2761"/>
                <a:gd name="T92" fmla="*/ 1272 w 1498"/>
                <a:gd name="T93" fmla="*/ 1672 h 2761"/>
                <a:gd name="T94" fmla="*/ 1332 w 1498"/>
                <a:gd name="T95" fmla="*/ 1765 h 2761"/>
                <a:gd name="T96" fmla="*/ 1325 w 1498"/>
                <a:gd name="T97" fmla="*/ 1870 h 2761"/>
                <a:gd name="T98" fmla="*/ 1397 w 1498"/>
                <a:gd name="T99" fmla="*/ 2055 h 2761"/>
                <a:gd name="T100" fmla="*/ 1498 w 1498"/>
                <a:gd name="T101" fmla="*/ 2283 h 2761"/>
                <a:gd name="T102" fmla="*/ 1412 w 1498"/>
                <a:gd name="T103" fmla="*/ 2265 h 2761"/>
                <a:gd name="T104" fmla="*/ 1089 w 1498"/>
                <a:gd name="T105" fmla="*/ 2273 h 2761"/>
                <a:gd name="T106" fmla="*/ 1086 w 1498"/>
                <a:gd name="T107" fmla="*/ 2309 h 2761"/>
                <a:gd name="T108" fmla="*/ 1203 w 1498"/>
                <a:gd name="T109" fmla="*/ 2414 h 2761"/>
                <a:gd name="T110" fmla="*/ 1216 w 1498"/>
                <a:gd name="T111" fmla="*/ 2463 h 2761"/>
                <a:gd name="T112" fmla="*/ 1068 w 1498"/>
                <a:gd name="T113" fmla="*/ 2571 h 2761"/>
                <a:gd name="T114" fmla="*/ 1070 w 1498"/>
                <a:gd name="T115" fmla="*/ 2761 h 2761"/>
                <a:gd name="T116" fmla="*/ 1048 w 1498"/>
                <a:gd name="T117" fmla="*/ 2760 h 2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98" h="2761">
                  <a:moveTo>
                    <a:pt x="1048" y="2760"/>
                  </a:moveTo>
                  <a:cubicBezTo>
                    <a:pt x="933" y="2715"/>
                    <a:pt x="911" y="2665"/>
                    <a:pt x="851" y="2611"/>
                  </a:cubicBezTo>
                  <a:cubicBezTo>
                    <a:pt x="825" y="2600"/>
                    <a:pt x="800" y="2590"/>
                    <a:pt x="774" y="2583"/>
                  </a:cubicBezTo>
                  <a:cubicBezTo>
                    <a:pt x="694" y="2581"/>
                    <a:pt x="611" y="2575"/>
                    <a:pt x="554" y="2610"/>
                  </a:cubicBezTo>
                  <a:cubicBezTo>
                    <a:pt x="518" y="2609"/>
                    <a:pt x="464" y="2559"/>
                    <a:pt x="452" y="2548"/>
                  </a:cubicBezTo>
                  <a:cubicBezTo>
                    <a:pt x="359" y="2546"/>
                    <a:pt x="337" y="2474"/>
                    <a:pt x="305" y="2463"/>
                  </a:cubicBezTo>
                  <a:cubicBezTo>
                    <a:pt x="261" y="2462"/>
                    <a:pt x="216" y="2461"/>
                    <a:pt x="174" y="2460"/>
                  </a:cubicBezTo>
                  <a:cubicBezTo>
                    <a:pt x="130" y="2442"/>
                    <a:pt x="85" y="2425"/>
                    <a:pt x="40" y="2410"/>
                  </a:cubicBezTo>
                  <a:cubicBezTo>
                    <a:pt x="41" y="2368"/>
                    <a:pt x="53" y="2358"/>
                    <a:pt x="66" y="2329"/>
                  </a:cubicBezTo>
                  <a:cubicBezTo>
                    <a:pt x="67" y="2251"/>
                    <a:pt x="61" y="2241"/>
                    <a:pt x="32" y="2227"/>
                  </a:cubicBezTo>
                  <a:cubicBezTo>
                    <a:pt x="3" y="2197"/>
                    <a:pt x="0" y="2174"/>
                    <a:pt x="10" y="2164"/>
                  </a:cubicBezTo>
                  <a:cubicBezTo>
                    <a:pt x="67" y="2162"/>
                    <a:pt x="125" y="2164"/>
                    <a:pt x="182" y="2165"/>
                  </a:cubicBezTo>
                  <a:cubicBezTo>
                    <a:pt x="231" y="2091"/>
                    <a:pt x="209" y="2002"/>
                    <a:pt x="206" y="1937"/>
                  </a:cubicBezTo>
                  <a:cubicBezTo>
                    <a:pt x="190" y="1907"/>
                    <a:pt x="178" y="1877"/>
                    <a:pt x="165" y="1847"/>
                  </a:cubicBezTo>
                  <a:cubicBezTo>
                    <a:pt x="134" y="1643"/>
                    <a:pt x="131" y="1617"/>
                    <a:pt x="329" y="1622"/>
                  </a:cubicBezTo>
                  <a:cubicBezTo>
                    <a:pt x="374" y="1646"/>
                    <a:pt x="422" y="1670"/>
                    <a:pt x="470" y="1698"/>
                  </a:cubicBezTo>
                  <a:cubicBezTo>
                    <a:pt x="482" y="1698"/>
                    <a:pt x="521" y="1692"/>
                    <a:pt x="534" y="1680"/>
                  </a:cubicBezTo>
                  <a:cubicBezTo>
                    <a:pt x="534" y="1634"/>
                    <a:pt x="534" y="1591"/>
                    <a:pt x="534" y="1549"/>
                  </a:cubicBezTo>
                  <a:cubicBezTo>
                    <a:pt x="535" y="1513"/>
                    <a:pt x="634" y="1505"/>
                    <a:pt x="665" y="1539"/>
                  </a:cubicBezTo>
                  <a:cubicBezTo>
                    <a:pt x="691" y="1539"/>
                    <a:pt x="716" y="1540"/>
                    <a:pt x="745" y="1541"/>
                  </a:cubicBezTo>
                  <a:cubicBezTo>
                    <a:pt x="781" y="1460"/>
                    <a:pt x="785" y="1332"/>
                    <a:pt x="760" y="1279"/>
                  </a:cubicBezTo>
                  <a:cubicBezTo>
                    <a:pt x="766" y="1220"/>
                    <a:pt x="779" y="1214"/>
                    <a:pt x="795" y="1182"/>
                  </a:cubicBezTo>
                  <a:cubicBezTo>
                    <a:pt x="795" y="1159"/>
                    <a:pt x="796" y="1139"/>
                    <a:pt x="796" y="1120"/>
                  </a:cubicBezTo>
                  <a:cubicBezTo>
                    <a:pt x="776" y="1116"/>
                    <a:pt x="757" y="1112"/>
                    <a:pt x="741" y="1112"/>
                  </a:cubicBezTo>
                  <a:cubicBezTo>
                    <a:pt x="684" y="1061"/>
                    <a:pt x="611" y="1023"/>
                    <a:pt x="589" y="1000"/>
                  </a:cubicBezTo>
                  <a:cubicBezTo>
                    <a:pt x="518" y="985"/>
                    <a:pt x="426" y="956"/>
                    <a:pt x="397" y="926"/>
                  </a:cubicBezTo>
                  <a:cubicBezTo>
                    <a:pt x="398" y="884"/>
                    <a:pt x="410" y="874"/>
                    <a:pt x="427" y="848"/>
                  </a:cubicBezTo>
                  <a:cubicBezTo>
                    <a:pt x="420" y="809"/>
                    <a:pt x="414" y="773"/>
                    <a:pt x="411" y="737"/>
                  </a:cubicBezTo>
                  <a:cubicBezTo>
                    <a:pt x="427" y="737"/>
                    <a:pt x="460" y="685"/>
                    <a:pt x="469" y="666"/>
                  </a:cubicBezTo>
                  <a:cubicBezTo>
                    <a:pt x="492" y="667"/>
                    <a:pt x="527" y="661"/>
                    <a:pt x="575" y="685"/>
                  </a:cubicBezTo>
                  <a:cubicBezTo>
                    <a:pt x="654" y="690"/>
                    <a:pt x="734" y="696"/>
                    <a:pt x="817" y="701"/>
                  </a:cubicBezTo>
                  <a:cubicBezTo>
                    <a:pt x="888" y="631"/>
                    <a:pt x="863" y="499"/>
                    <a:pt x="864" y="434"/>
                  </a:cubicBezTo>
                  <a:cubicBezTo>
                    <a:pt x="864" y="358"/>
                    <a:pt x="902" y="356"/>
                    <a:pt x="941" y="315"/>
                  </a:cubicBezTo>
                  <a:cubicBezTo>
                    <a:pt x="973" y="269"/>
                    <a:pt x="1005" y="224"/>
                    <a:pt x="1038" y="179"/>
                  </a:cubicBezTo>
                  <a:cubicBezTo>
                    <a:pt x="1067" y="157"/>
                    <a:pt x="1095" y="135"/>
                    <a:pt x="1127" y="113"/>
                  </a:cubicBezTo>
                  <a:cubicBezTo>
                    <a:pt x="1147" y="84"/>
                    <a:pt x="1166" y="55"/>
                    <a:pt x="1185" y="29"/>
                  </a:cubicBezTo>
                  <a:cubicBezTo>
                    <a:pt x="1205" y="46"/>
                    <a:pt x="1227" y="63"/>
                    <a:pt x="1249" y="80"/>
                  </a:cubicBezTo>
                  <a:cubicBezTo>
                    <a:pt x="1255" y="80"/>
                    <a:pt x="1262" y="80"/>
                    <a:pt x="1268" y="80"/>
                  </a:cubicBezTo>
                  <a:cubicBezTo>
                    <a:pt x="1294" y="65"/>
                    <a:pt x="1317" y="26"/>
                    <a:pt x="1329" y="0"/>
                  </a:cubicBezTo>
                  <a:cubicBezTo>
                    <a:pt x="1355" y="1"/>
                    <a:pt x="1432" y="6"/>
                    <a:pt x="1431" y="88"/>
                  </a:cubicBezTo>
                  <a:cubicBezTo>
                    <a:pt x="1418" y="110"/>
                    <a:pt x="1405" y="133"/>
                    <a:pt x="1392" y="159"/>
                  </a:cubicBezTo>
                  <a:cubicBezTo>
                    <a:pt x="1392" y="247"/>
                    <a:pt x="1382" y="319"/>
                    <a:pt x="1308" y="393"/>
                  </a:cubicBezTo>
                  <a:cubicBezTo>
                    <a:pt x="1279" y="483"/>
                    <a:pt x="1313" y="596"/>
                    <a:pt x="1325" y="707"/>
                  </a:cubicBezTo>
                  <a:cubicBezTo>
                    <a:pt x="1325" y="786"/>
                    <a:pt x="1267" y="870"/>
                    <a:pt x="1228" y="931"/>
                  </a:cubicBezTo>
                  <a:cubicBezTo>
                    <a:pt x="1228" y="1016"/>
                    <a:pt x="1227" y="1101"/>
                    <a:pt x="1227" y="1189"/>
                  </a:cubicBezTo>
                  <a:cubicBezTo>
                    <a:pt x="1249" y="1242"/>
                    <a:pt x="1286" y="1332"/>
                    <a:pt x="1286" y="1410"/>
                  </a:cubicBezTo>
                  <a:cubicBezTo>
                    <a:pt x="1260" y="1488"/>
                    <a:pt x="1240" y="1566"/>
                    <a:pt x="1272" y="1672"/>
                  </a:cubicBezTo>
                  <a:cubicBezTo>
                    <a:pt x="1287" y="1695"/>
                    <a:pt x="1303" y="1706"/>
                    <a:pt x="1332" y="1765"/>
                  </a:cubicBezTo>
                  <a:cubicBezTo>
                    <a:pt x="1328" y="1798"/>
                    <a:pt x="1325" y="1834"/>
                    <a:pt x="1325" y="1870"/>
                  </a:cubicBezTo>
                  <a:cubicBezTo>
                    <a:pt x="1347" y="1929"/>
                    <a:pt x="1372" y="1992"/>
                    <a:pt x="1397" y="2055"/>
                  </a:cubicBezTo>
                  <a:cubicBezTo>
                    <a:pt x="1438" y="2112"/>
                    <a:pt x="1476" y="2181"/>
                    <a:pt x="1498" y="2283"/>
                  </a:cubicBezTo>
                  <a:cubicBezTo>
                    <a:pt x="1469" y="2276"/>
                    <a:pt x="1441" y="2269"/>
                    <a:pt x="1412" y="2265"/>
                  </a:cubicBezTo>
                  <a:cubicBezTo>
                    <a:pt x="1338" y="2263"/>
                    <a:pt x="1118" y="2244"/>
                    <a:pt x="1089" y="2273"/>
                  </a:cubicBezTo>
                  <a:cubicBezTo>
                    <a:pt x="1086" y="2283"/>
                    <a:pt x="1086" y="2296"/>
                    <a:pt x="1086" y="2309"/>
                  </a:cubicBezTo>
                  <a:cubicBezTo>
                    <a:pt x="1124" y="2343"/>
                    <a:pt x="1162" y="2377"/>
                    <a:pt x="1203" y="2414"/>
                  </a:cubicBezTo>
                  <a:cubicBezTo>
                    <a:pt x="1206" y="2430"/>
                    <a:pt x="1210" y="2446"/>
                    <a:pt x="1216" y="2463"/>
                  </a:cubicBezTo>
                  <a:cubicBezTo>
                    <a:pt x="1136" y="2490"/>
                    <a:pt x="1116" y="2513"/>
                    <a:pt x="1068" y="2571"/>
                  </a:cubicBezTo>
                  <a:cubicBezTo>
                    <a:pt x="1068" y="2633"/>
                    <a:pt x="1067" y="2695"/>
                    <a:pt x="1070" y="2761"/>
                  </a:cubicBezTo>
                  <a:cubicBezTo>
                    <a:pt x="1061" y="2760"/>
                    <a:pt x="1054" y="2760"/>
                    <a:pt x="1048" y="2760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79" name="Freeform 23"/>
            <p:cNvSpPr>
              <a:spLocks/>
            </p:cNvSpPr>
            <p:nvPr/>
          </p:nvSpPr>
          <p:spPr bwMode="auto">
            <a:xfrm>
              <a:off x="3343121" y="2150257"/>
              <a:ext cx="1086244" cy="809688"/>
            </a:xfrm>
            <a:custGeom>
              <a:avLst/>
              <a:gdLst>
                <a:gd name="T0" fmla="*/ 1579 w 3788"/>
                <a:gd name="T1" fmla="*/ 2739 h 2823"/>
                <a:gd name="T2" fmla="*/ 1297 w 3788"/>
                <a:gd name="T3" fmla="*/ 2382 h 2823"/>
                <a:gd name="T4" fmla="*/ 745 w 3788"/>
                <a:gd name="T5" fmla="*/ 2253 h 2823"/>
                <a:gd name="T6" fmla="*/ 443 w 3788"/>
                <a:gd name="T7" fmla="*/ 2075 h 2823"/>
                <a:gd name="T8" fmla="*/ 204 w 3788"/>
                <a:gd name="T9" fmla="*/ 1978 h 2823"/>
                <a:gd name="T10" fmla="*/ 0 w 3788"/>
                <a:gd name="T11" fmla="*/ 1262 h 2823"/>
                <a:gd name="T12" fmla="*/ 30 w 3788"/>
                <a:gd name="T13" fmla="*/ 997 h 2823"/>
                <a:gd name="T14" fmla="*/ 129 w 3788"/>
                <a:gd name="T15" fmla="*/ 1006 h 2823"/>
                <a:gd name="T16" fmla="*/ 327 w 3788"/>
                <a:gd name="T17" fmla="*/ 1047 h 2823"/>
                <a:gd name="T18" fmla="*/ 481 w 3788"/>
                <a:gd name="T19" fmla="*/ 1006 h 2823"/>
                <a:gd name="T20" fmla="*/ 425 w 3788"/>
                <a:gd name="T21" fmla="*/ 772 h 2823"/>
                <a:gd name="T22" fmla="*/ 547 w 3788"/>
                <a:gd name="T23" fmla="*/ 690 h 2823"/>
                <a:gd name="T24" fmla="*/ 373 w 3788"/>
                <a:gd name="T25" fmla="*/ 374 h 2823"/>
                <a:gd name="T26" fmla="*/ 323 w 3788"/>
                <a:gd name="T27" fmla="*/ 186 h 2823"/>
                <a:gd name="T28" fmla="*/ 771 w 3788"/>
                <a:gd name="T29" fmla="*/ 116 h 2823"/>
                <a:gd name="T30" fmla="*/ 1221 w 3788"/>
                <a:gd name="T31" fmla="*/ 35 h 2823"/>
                <a:gd name="T32" fmla="*/ 1840 w 3788"/>
                <a:gd name="T33" fmla="*/ 247 h 2823"/>
                <a:gd name="T34" fmla="*/ 2056 w 3788"/>
                <a:gd name="T35" fmla="*/ 410 h 2823"/>
                <a:gd name="T36" fmla="*/ 2191 w 3788"/>
                <a:gd name="T37" fmla="*/ 371 h 2823"/>
                <a:gd name="T38" fmla="*/ 2320 w 3788"/>
                <a:gd name="T39" fmla="*/ 197 h 2823"/>
                <a:gd name="T40" fmla="*/ 2610 w 3788"/>
                <a:gd name="T41" fmla="*/ 303 h 2823"/>
                <a:gd name="T42" fmla="*/ 2829 w 3788"/>
                <a:gd name="T43" fmla="*/ 446 h 2823"/>
                <a:gd name="T44" fmla="*/ 2861 w 3788"/>
                <a:gd name="T45" fmla="*/ 483 h 2823"/>
                <a:gd name="T46" fmla="*/ 3138 w 3788"/>
                <a:gd name="T47" fmla="*/ 627 h 2823"/>
                <a:gd name="T48" fmla="*/ 3393 w 3788"/>
                <a:gd name="T49" fmla="*/ 804 h 2823"/>
                <a:gd name="T50" fmla="*/ 3628 w 3788"/>
                <a:gd name="T51" fmla="*/ 1052 h 2823"/>
                <a:gd name="T52" fmla="*/ 3709 w 3788"/>
                <a:gd name="T53" fmla="*/ 1355 h 2823"/>
                <a:gd name="T54" fmla="*/ 3509 w 3788"/>
                <a:gd name="T55" fmla="*/ 1750 h 2823"/>
                <a:gd name="T56" fmla="*/ 3399 w 3788"/>
                <a:gd name="T57" fmla="*/ 1881 h 2823"/>
                <a:gd name="T58" fmla="*/ 3402 w 3788"/>
                <a:gd name="T59" fmla="*/ 2016 h 2823"/>
                <a:gd name="T60" fmla="*/ 3124 w 3788"/>
                <a:gd name="T61" fmla="*/ 1946 h 2823"/>
                <a:gd name="T62" fmla="*/ 3227 w 3788"/>
                <a:gd name="T63" fmla="*/ 2332 h 2823"/>
                <a:gd name="T64" fmla="*/ 3168 w 3788"/>
                <a:gd name="T65" fmla="*/ 2550 h 2823"/>
                <a:gd name="T66" fmla="*/ 3040 w 3788"/>
                <a:gd name="T67" fmla="*/ 2603 h 2823"/>
                <a:gd name="T68" fmla="*/ 2935 w 3788"/>
                <a:gd name="T69" fmla="*/ 2554 h 2823"/>
                <a:gd name="T70" fmla="*/ 2840 w 3788"/>
                <a:gd name="T71" fmla="*/ 2499 h 2823"/>
                <a:gd name="T72" fmla="*/ 2750 w 3788"/>
                <a:gd name="T73" fmla="*/ 2497 h 2823"/>
                <a:gd name="T74" fmla="*/ 2534 w 3788"/>
                <a:gd name="T75" fmla="*/ 2321 h 2823"/>
                <a:gd name="T76" fmla="*/ 2414 w 3788"/>
                <a:gd name="T77" fmla="*/ 2086 h 2823"/>
                <a:gd name="T78" fmla="*/ 2116 w 3788"/>
                <a:gd name="T79" fmla="*/ 2193 h 2823"/>
                <a:gd name="T80" fmla="*/ 2189 w 3788"/>
                <a:gd name="T81" fmla="*/ 2355 h 2823"/>
                <a:gd name="T82" fmla="*/ 2008 w 3788"/>
                <a:gd name="T83" fmla="*/ 2711 h 2823"/>
                <a:gd name="T84" fmla="*/ 1886 w 3788"/>
                <a:gd name="T85" fmla="*/ 2819 h 2823"/>
                <a:gd name="T86" fmla="*/ 1717 w 3788"/>
                <a:gd name="T87" fmla="*/ 2762 h 2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788" h="2823">
                  <a:moveTo>
                    <a:pt x="1665" y="2823"/>
                  </a:moveTo>
                  <a:cubicBezTo>
                    <a:pt x="1637" y="2793"/>
                    <a:pt x="1608" y="2766"/>
                    <a:pt x="1579" y="2739"/>
                  </a:cubicBezTo>
                  <a:cubicBezTo>
                    <a:pt x="1554" y="2647"/>
                    <a:pt x="1523" y="2568"/>
                    <a:pt x="1494" y="2501"/>
                  </a:cubicBezTo>
                  <a:cubicBezTo>
                    <a:pt x="1425" y="2418"/>
                    <a:pt x="1358" y="2406"/>
                    <a:pt x="1297" y="2382"/>
                  </a:cubicBezTo>
                  <a:cubicBezTo>
                    <a:pt x="1188" y="2379"/>
                    <a:pt x="1080" y="2380"/>
                    <a:pt x="971" y="2380"/>
                  </a:cubicBezTo>
                  <a:cubicBezTo>
                    <a:pt x="856" y="2361"/>
                    <a:pt x="802" y="2297"/>
                    <a:pt x="745" y="2253"/>
                  </a:cubicBezTo>
                  <a:cubicBezTo>
                    <a:pt x="627" y="2234"/>
                    <a:pt x="544" y="2199"/>
                    <a:pt x="474" y="2145"/>
                  </a:cubicBezTo>
                  <a:cubicBezTo>
                    <a:pt x="474" y="2125"/>
                    <a:pt x="443" y="2082"/>
                    <a:pt x="443" y="2075"/>
                  </a:cubicBezTo>
                  <a:cubicBezTo>
                    <a:pt x="433" y="2065"/>
                    <a:pt x="424" y="2055"/>
                    <a:pt x="414" y="2048"/>
                  </a:cubicBezTo>
                  <a:cubicBezTo>
                    <a:pt x="325" y="2033"/>
                    <a:pt x="261" y="2015"/>
                    <a:pt x="204" y="1978"/>
                  </a:cubicBezTo>
                  <a:cubicBezTo>
                    <a:pt x="79" y="1938"/>
                    <a:pt x="32" y="1741"/>
                    <a:pt x="14" y="1662"/>
                  </a:cubicBezTo>
                  <a:cubicBezTo>
                    <a:pt x="8" y="1527"/>
                    <a:pt x="3" y="1393"/>
                    <a:pt x="0" y="1262"/>
                  </a:cubicBezTo>
                  <a:cubicBezTo>
                    <a:pt x="23" y="1217"/>
                    <a:pt x="58" y="1152"/>
                    <a:pt x="65" y="1116"/>
                  </a:cubicBezTo>
                  <a:cubicBezTo>
                    <a:pt x="65" y="1047"/>
                    <a:pt x="30" y="1014"/>
                    <a:pt x="30" y="997"/>
                  </a:cubicBezTo>
                  <a:cubicBezTo>
                    <a:pt x="40" y="994"/>
                    <a:pt x="53" y="991"/>
                    <a:pt x="66" y="992"/>
                  </a:cubicBezTo>
                  <a:cubicBezTo>
                    <a:pt x="82" y="1009"/>
                    <a:pt x="107" y="1006"/>
                    <a:pt x="129" y="1006"/>
                  </a:cubicBezTo>
                  <a:cubicBezTo>
                    <a:pt x="152" y="984"/>
                    <a:pt x="155" y="971"/>
                    <a:pt x="158" y="958"/>
                  </a:cubicBezTo>
                  <a:cubicBezTo>
                    <a:pt x="219" y="930"/>
                    <a:pt x="244" y="1003"/>
                    <a:pt x="327" y="1047"/>
                  </a:cubicBezTo>
                  <a:cubicBezTo>
                    <a:pt x="346" y="1048"/>
                    <a:pt x="426" y="1053"/>
                    <a:pt x="455" y="1034"/>
                  </a:cubicBezTo>
                  <a:cubicBezTo>
                    <a:pt x="462" y="1025"/>
                    <a:pt x="471" y="1015"/>
                    <a:pt x="481" y="1006"/>
                  </a:cubicBezTo>
                  <a:cubicBezTo>
                    <a:pt x="481" y="976"/>
                    <a:pt x="481" y="950"/>
                    <a:pt x="481" y="924"/>
                  </a:cubicBezTo>
                  <a:cubicBezTo>
                    <a:pt x="434" y="857"/>
                    <a:pt x="389" y="823"/>
                    <a:pt x="425" y="772"/>
                  </a:cubicBezTo>
                  <a:cubicBezTo>
                    <a:pt x="454" y="753"/>
                    <a:pt x="483" y="737"/>
                    <a:pt x="515" y="721"/>
                  </a:cubicBezTo>
                  <a:cubicBezTo>
                    <a:pt x="524" y="709"/>
                    <a:pt x="534" y="699"/>
                    <a:pt x="547" y="690"/>
                  </a:cubicBezTo>
                  <a:cubicBezTo>
                    <a:pt x="608" y="567"/>
                    <a:pt x="538" y="539"/>
                    <a:pt x="487" y="498"/>
                  </a:cubicBezTo>
                  <a:cubicBezTo>
                    <a:pt x="459" y="435"/>
                    <a:pt x="408" y="375"/>
                    <a:pt x="373" y="374"/>
                  </a:cubicBezTo>
                  <a:cubicBezTo>
                    <a:pt x="367" y="348"/>
                    <a:pt x="347" y="334"/>
                    <a:pt x="348" y="308"/>
                  </a:cubicBezTo>
                  <a:cubicBezTo>
                    <a:pt x="393" y="263"/>
                    <a:pt x="329" y="196"/>
                    <a:pt x="323" y="186"/>
                  </a:cubicBezTo>
                  <a:cubicBezTo>
                    <a:pt x="323" y="180"/>
                    <a:pt x="323" y="173"/>
                    <a:pt x="323" y="167"/>
                  </a:cubicBezTo>
                  <a:cubicBezTo>
                    <a:pt x="448" y="134"/>
                    <a:pt x="627" y="151"/>
                    <a:pt x="771" y="116"/>
                  </a:cubicBezTo>
                  <a:cubicBezTo>
                    <a:pt x="892" y="53"/>
                    <a:pt x="988" y="0"/>
                    <a:pt x="1155" y="4"/>
                  </a:cubicBezTo>
                  <a:cubicBezTo>
                    <a:pt x="1177" y="14"/>
                    <a:pt x="1199" y="25"/>
                    <a:pt x="1221" y="35"/>
                  </a:cubicBezTo>
                  <a:cubicBezTo>
                    <a:pt x="1343" y="38"/>
                    <a:pt x="1474" y="25"/>
                    <a:pt x="1601" y="81"/>
                  </a:cubicBezTo>
                  <a:cubicBezTo>
                    <a:pt x="1681" y="135"/>
                    <a:pt x="1761" y="190"/>
                    <a:pt x="1840" y="247"/>
                  </a:cubicBezTo>
                  <a:cubicBezTo>
                    <a:pt x="1846" y="257"/>
                    <a:pt x="1853" y="271"/>
                    <a:pt x="1862" y="284"/>
                  </a:cubicBezTo>
                  <a:cubicBezTo>
                    <a:pt x="1904" y="318"/>
                    <a:pt x="1967" y="375"/>
                    <a:pt x="2056" y="410"/>
                  </a:cubicBezTo>
                  <a:cubicBezTo>
                    <a:pt x="2085" y="411"/>
                    <a:pt x="2117" y="412"/>
                    <a:pt x="2149" y="412"/>
                  </a:cubicBezTo>
                  <a:cubicBezTo>
                    <a:pt x="2162" y="396"/>
                    <a:pt x="2175" y="384"/>
                    <a:pt x="2191" y="371"/>
                  </a:cubicBezTo>
                  <a:cubicBezTo>
                    <a:pt x="2204" y="309"/>
                    <a:pt x="2195" y="250"/>
                    <a:pt x="2179" y="213"/>
                  </a:cubicBezTo>
                  <a:cubicBezTo>
                    <a:pt x="2211" y="181"/>
                    <a:pt x="2262" y="193"/>
                    <a:pt x="2320" y="197"/>
                  </a:cubicBezTo>
                  <a:cubicBezTo>
                    <a:pt x="2348" y="218"/>
                    <a:pt x="2380" y="238"/>
                    <a:pt x="2412" y="262"/>
                  </a:cubicBezTo>
                  <a:cubicBezTo>
                    <a:pt x="2463" y="276"/>
                    <a:pt x="2533" y="294"/>
                    <a:pt x="2610" y="303"/>
                  </a:cubicBezTo>
                  <a:cubicBezTo>
                    <a:pt x="2651" y="323"/>
                    <a:pt x="2693" y="344"/>
                    <a:pt x="2734" y="368"/>
                  </a:cubicBezTo>
                  <a:cubicBezTo>
                    <a:pt x="2766" y="392"/>
                    <a:pt x="2798" y="419"/>
                    <a:pt x="2829" y="446"/>
                  </a:cubicBezTo>
                  <a:cubicBezTo>
                    <a:pt x="2829" y="449"/>
                    <a:pt x="2829" y="452"/>
                    <a:pt x="2829" y="456"/>
                  </a:cubicBezTo>
                  <a:cubicBezTo>
                    <a:pt x="2839" y="462"/>
                    <a:pt x="2848" y="473"/>
                    <a:pt x="2861" y="483"/>
                  </a:cubicBezTo>
                  <a:cubicBezTo>
                    <a:pt x="2906" y="494"/>
                    <a:pt x="2957" y="485"/>
                    <a:pt x="3018" y="474"/>
                  </a:cubicBezTo>
                  <a:cubicBezTo>
                    <a:pt x="3056" y="524"/>
                    <a:pt x="3097" y="574"/>
                    <a:pt x="3138" y="627"/>
                  </a:cubicBezTo>
                  <a:cubicBezTo>
                    <a:pt x="3195" y="671"/>
                    <a:pt x="3253" y="715"/>
                    <a:pt x="3310" y="759"/>
                  </a:cubicBezTo>
                  <a:cubicBezTo>
                    <a:pt x="3335" y="773"/>
                    <a:pt x="3364" y="787"/>
                    <a:pt x="3393" y="804"/>
                  </a:cubicBezTo>
                  <a:cubicBezTo>
                    <a:pt x="3444" y="805"/>
                    <a:pt x="3495" y="806"/>
                    <a:pt x="3546" y="808"/>
                  </a:cubicBezTo>
                  <a:cubicBezTo>
                    <a:pt x="3575" y="838"/>
                    <a:pt x="3619" y="970"/>
                    <a:pt x="3628" y="1052"/>
                  </a:cubicBezTo>
                  <a:cubicBezTo>
                    <a:pt x="3650" y="1105"/>
                    <a:pt x="3672" y="1161"/>
                    <a:pt x="3697" y="1218"/>
                  </a:cubicBezTo>
                  <a:cubicBezTo>
                    <a:pt x="3700" y="1264"/>
                    <a:pt x="3703" y="1309"/>
                    <a:pt x="3709" y="1355"/>
                  </a:cubicBezTo>
                  <a:cubicBezTo>
                    <a:pt x="3731" y="1389"/>
                    <a:pt x="3788" y="1462"/>
                    <a:pt x="3727" y="1523"/>
                  </a:cubicBezTo>
                  <a:cubicBezTo>
                    <a:pt x="3586" y="1591"/>
                    <a:pt x="3596" y="1608"/>
                    <a:pt x="3509" y="1750"/>
                  </a:cubicBezTo>
                  <a:cubicBezTo>
                    <a:pt x="3473" y="1775"/>
                    <a:pt x="3438" y="1804"/>
                    <a:pt x="3403" y="1832"/>
                  </a:cubicBezTo>
                  <a:cubicBezTo>
                    <a:pt x="3399" y="1849"/>
                    <a:pt x="3399" y="1865"/>
                    <a:pt x="3399" y="1881"/>
                  </a:cubicBezTo>
                  <a:cubicBezTo>
                    <a:pt x="3431" y="1912"/>
                    <a:pt x="3466" y="1945"/>
                    <a:pt x="3501" y="1979"/>
                  </a:cubicBezTo>
                  <a:cubicBezTo>
                    <a:pt x="3501" y="2038"/>
                    <a:pt x="3418" y="2016"/>
                    <a:pt x="3402" y="2016"/>
                  </a:cubicBezTo>
                  <a:cubicBezTo>
                    <a:pt x="3367" y="1992"/>
                    <a:pt x="3332" y="1968"/>
                    <a:pt x="3297" y="1944"/>
                  </a:cubicBezTo>
                  <a:cubicBezTo>
                    <a:pt x="3242" y="1943"/>
                    <a:pt x="3137" y="1934"/>
                    <a:pt x="3124" y="1946"/>
                  </a:cubicBezTo>
                  <a:cubicBezTo>
                    <a:pt x="3123" y="2055"/>
                    <a:pt x="3110" y="2120"/>
                    <a:pt x="3231" y="2218"/>
                  </a:cubicBezTo>
                  <a:cubicBezTo>
                    <a:pt x="3228" y="2254"/>
                    <a:pt x="3227" y="2293"/>
                    <a:pt x="3227" y="2332"/>
                  </a:cubicBezTo>
                  <a:cubicBezTo>
                    <a:pt x="3243" y="2385"/>
                    <a:pt x="3259" y="2438"/>
                    <a:pt x="3274" y="2491"/>
                  </a:cubicBezTo>
                  <a:cubicBezTo>
                    <a:pt x="3274" y="2553"/>
                    <a:pt x="3220" y="2545"/>
                    <a:pt x="3168" y="2550"/>
                  </a:cubicBezTo>
                  <a:cubicBezTo>
                    <a:pt x="3117" y="2562"/>
                    <a:pt x="3108" y="2578"/>
                    <a:pt x="3075" y="2603"/>
                  </a:cubicBezTo>
                  <a:cubicBezTo>
                    <a:pt x="3063" y="2603"/>
                    <a:pt x="3050" y="2603"/>
                    <a:pt x="3040" y="2603"/>
                  </a:cubicBezTo>
                  <a:cubicBezTo>
                    <a:pt x="3034" y="2589"/>
                    <a:pt x="3028" y="2576"/>
                    <a:pt x="3021" y="2563"/>
                  </a:cubicBezTo>
                  <a:cubicBezTo>
                    <a:pt x="2993" y="2559"/>
                    <a:pt x="2964" y="2555"/>
                    <a:pt x="2935" y="2554"/>
                  </a:cubicBezTo>
                  <a:cubicBezTo>
                    <a:pt x="2935" y="2528"/>
                    <a:pt x="2913" y="2514"/>
                    <a:pt x="2897" y="2504"/>
                  </a:cubicBezTo>
                  <a:cubicBezTo>
                    <a:pt x="2878" y="2500"/>
                    <a:pt x="2859" y="2500"/>
                    <a:pt x="2840" y="2499"/>
                  </a:cubicBezTo>
                  <a:cubicBezTo>
                    <a:pt x="2833" y="2512"/>
                    <a:pt x="2785" y="2547"/>
                    <a:pt x="2769" y="2540"/>
                  </a:cubicBezTo>
                  <a:cubicBezTo>
                    <a:pt x="2763" y="2524"/>
                    <a:pt x="2756" y="2510"/>
                    <a:pt x="2750" y="2497"/>
                  </a:cubicBezTo>
                  <a:cubicBezTo>
                    <a:pt x="2718" y="2490"/>
                    <a:pt x="2690" y="2482"/>
                    <a:pt x="2661" y="2475"/>
                  </a:cubicBezTo>
                  <a:cubicBezTo>
                    <a:pt x="2616" y="2422"/>
                    <a:pt x="2575" y="2371"/>
                    <a:pt x="2534" y="2321"/>
                  </a:cubicBezTo>
                  <a:cubicBezTo>
                    <a:pt x="2528" y="2308"/>
                    <a:pt x="2521" y="2298"/>
                    <a:pt x="2518" y="2288"/>
                  </a:cubicBezTo>
                  <a:cubicBezTo>
                    <a:pt x="2519" y="2174"/>
                    <a:pt x="2462" y="2143"/>
                    <a:pt x="2414" y="2086"/>
                  </a:cubicBezTo>
                  <a:cubicBezTo>
                    <a:pt x="2341" y="2061"/>
                    <a:pt x="2251" y="2069"/>
                    <a:pt x="2197" y="2067"/>
                  </a:cubicBezTo>
                  <a:cubicBezTo>
                    <a:pt x="2091" y="2081"/>
                    <a:pt x="2126" y="2079"/>
                    <a:pt x="2116" y="2193"/>
                  </a:cubicBezTo>
                  <a:cubicBezTo>
                    <a:pt x="2138" y="2226"/>
                    <a:pt x="2164" y="2260"/>
                    <a:pt x="2189" y="2293"/>
                  </a:cubicBezTo>
                  <a:cubicBezTo>
                    <a:pt x="2189" y="2313"/>
                    <a:pt x="2189" y="2332"/>
                    <a:pt x="2189" y="2355"/>
                  </a:cubicBezTo>
                  <a:cubicBezTo>
                    <a:pt x="2156" y="2403"/>
                    <a:pt x="2060" y="2450"/>
                    <a:pt x="2114" y="2537"/>
                  </a:cubicBezTo>
                  <a:cubicBezTo>
                    <a:pt x="2114" y="2576"/>
                    <a:pt x="2037" y="2675"/>
                    <a:pt x="2008" y="2711"/>
                  </a:cubicBezTo>
                  <a:cubicBezTo>
                    <a:pt x="1991" y="2756"/>
                    <a:pt x="1953" y="2772"/>
                    <a:pt x="1918" y="2787"/>
                  </a:cubicBezTo>
                  <a:cubicBezTo>
                    <a:pt x="1905" y="2797"/>
                    <a:pt x="1895" y="2806"/>
                    <a:pt x="1886" y="2819"/>
                  </a:cubicBezTo>
                  <a:cubicBezTo>
                    <a:pt x="1828" y="2818"/>
                    <a:pt x="1828" y="2775"/>
                    <a:pt x="1825" y="2765"/>
                  </a:cubicBezTo>
                  <a:cubicBezTo>
                    <a:pt x="1784" y="2735"/>
                    <a:pt x="1733" y="2760"/>
                    <a:pt x="1717" y="2762"/>
                  </a:cubicBezTo>
                  <a:cubicBezTo>
                    <a:pt x="1694" y="2788"/>
                    <a:pt x="1691" y="2811"/>
                    <a:pt x="1665" y="2823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80" name="Freeform 24"/>
            <p:cNvSpPr>
              <a:spLocks/>
            </p:cNvSpPr>
            <p:nvPr/>
          </p:nvSpPr>
          <p:spPr bwMode="auto">
            <a:xfrm>
              <a:off x="5020332" y="2082960"/>
              <a:ext cx="298638" cy="605689"/>
            </a:xfrm>
            <a:custGeom>
              <a:avLst/>
              <a:gdLst>
                <a:gd name="T0" fmla="*/ 99 w 1042"/>
                <a:gd name="T1" fmla="*/ 2109 h 2109"/>
                <a:gd name="T2" fmla="*/ 30 w 1042"/>
                <a:gd name="T3" fmla="*/ 1923 h 2109"/>
                <a:gd name="T4" fmla="*/ 59 w 1042"/>
                <a:gd name="T5" fmla="*/ 1833 h 2109"/>
                <a:gd name="T6" fmla="*/ 53 w 1042"/>
                <a:gd name="T7" fmla="*/ 1721 h 2109"/>
                <a:gd name="T8" fmla="*/ 0 w 1042"/>
                <a:gd name="T9" fmla="*/ 1582 h 2109"/>
                <a:gd name="T10" fmla="*/ 1 w 1042"/>
                <a:gd name="T11" fmla="*/ 1350 h 2109"/>
                <a:gd name="T12" fmla="*/ 95 w 1042"/>
                <a:gd name="T13" fmla="*/ 1182 h 2109"/>
                <a:gd name="T14" fmla="*/ 98 w 1042"/>
                <a:gd name="T15" fmla="*/ 1097 h 2109"/>
                <a:gd name="T16" fmla="*/ 139 w 1042"/>
                <a:gd name="T17" fmla="*/ 754 h 2109"/>
                <a:gd name="T18" fmla="*/ 165 w 1042"/>
                <a:gd name="T19" fmla="*/ 578 h 2109"/>
                <a:gd name="T20" fmla="*/ 201 w 1042"/>
                <a:gd name="T21" fmla="*/ 510 h 2109"/>
                <a:gd name="T22" fmla="*/ 342 w 1042"/>
                <a:gd name="T23" fmla="*/ 330 h 2109"/>
                <a:gd name="T24" fmla="*/ 471 w 1042"/>
                <a:gd name="T25" fmla="*/ 170 h 2109"/>
                <a:gd name="T26" fmla="*/ 529 w 1042"/>
                <a:gd name="T27" fmla="*/ 115 h 2109"/>
                <a:gd name="T28" fmla="*/ 737 w 1042"/>
                <a:gd name="T29" fmla="*/ 98 h 2109"/>
                <a:gd name="T30" fmla="*/ 868 w 1042"/>
                <a:gd name="T31" fmla="*/ 32 h 2109"/>
                <a:gd name="T32" fmla="*/ 891 w 1042"/>
                <a:gd name="T33" fmla="*/ 0 h 2109"/>
                <a:gd name="T34" fmla="*/ 948 w 1042"/>
                <a:gd name="T35" fmla="*/ 41 h 2109"/>
                <a:gd name="T36" fmla="*/ 854 w 1042"/>
                <a:gd name="T37" fmla="*/ 189 h 2109"/>
                <a:gd name="T38" fmla="*/ 1042 w 1042"/>
                <a:gd name="T39" fmla="*/ 387 h 2109"/>
                <a:gd name="T40" fmla="*/ 1041 w 1042"/>
                <a:gd name="T41" fmla="*/ 446 h 2109"/>
                <a:gd name="T42" fmla="*/ 887 w 1042"/>
                <a:gd name="T43" fmla="*/ 576 h 2109"/>
                <a:gd name="T44" fmla="*/ 838 w 1042"/>
                <a:gd name="T45" fmla="*/ 798 h 2109"/>
                <a:gd name="T46" fmla="*/ 918 w 1042"/>
                <a:gd name="T47" fmla="*/ 865 h 2109"/>
                <a:gd name="T48" fmla="*/ 999 w 1042"/>
                <a:gd name="T49" fmla="*/ 1077 h 2109"/>
                <a:gd name="T50" fmla="*/ 967 w 1042"/>
                <a:gd name="T51" fmla="*/ 1201 h 2109"/>
                <a:gd name="T52" fmla="*/ 841 w 1042"/>
                <a:gd name="T53" fmla="*/ 1358 h 2109"/>
                <a:gd name="T54" fmla="*/ 838 w 1042"/>
                <a:gd name="T55" fmla="*/ 1397 h 2109"/>
                <a:gd name="T56" fmla="*/ 911 w 1042"/>
                <a:gd name="T57" fmla="*/ 1477 h 2109"/>
                <a:gd name="T58" fmla="*/ 903 w 1042"/>
                <a:gd name="T59" fmla="*/ 1693 h 2109"/>
                <a:gd name="T60" fmla="*/ 717 w 1042"/>
                <a:gd name="T61" fmla="*/ 1872 h 2109"/>
                <a:gd name="T62" fmla="*/ 496 w 1042"/>
                <a:gd name="T63" fmla="*/ 1922 h 2109"/>
                <a:gd name="T64" fmla="*/ 281 w 1042"/>
                <a:gd name="T65" fmla="*/ 2005 h 2109"/>
                <a:gd name="T66" fmla="*/ 198 w 1042"/>
                <a:gd name="T67" fmla="*/ 2052 h 2109"/>
                <a:gd name="T68" fmla="*/ 99 w 1042"/>
                <a:gd name="T69" fmla="*/ 2109 h 2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42" h="2109">
                  <a:moveTo>
                    <a:pt x="99" y="2109"/>
                  </a:moveTo>
                  <a:cubicBezTo>
                    <a:pt x="10" y="2051"/>
                    <a:pt x="29" y="1979"/>
                    <a:pt x="30" y="1923"/>
                  </a:cubicBezTo>
                  <a:cubicBezTo>
                    <a:pt x="39" y="1891"/>
                    <a:pt x="49" y="1862"/>
                    <a:pt x="59" y="1833"/>
                  </a:cubicBezTo>
                  <a:cubicBezTo>
                    <a:pt x="56" y="1793"/>
                    <a:pt x="53" y="1757"/>
                    <a:pt x="53" y="1721"/>
                  </a:cubicBezTo>
                  <a:cubicBezTo>
                    <a:pt x="34" y="1675"/>
                    <a:pt x="15" y="1628"/>
                    <a:pt x="0" y="1582"/>
                  </a:cubicBezTo>
                  <a:cubicBezTo>
                    <a:pt x="0" y="1504"/>
                    <a:pt x="0" y="1425"/>
                    <a:pt x="1" y="1350"/>
                  </a:cubicBezTo>
                  <a:cubicBezTo>
                    <a:pt x="43" y="1289"/>
                    <a:pt x="62" y="1237"/>
                    <a:pt x="95" y="1182"/>
                  </a:cubicBezTo>
                  <a:cubicBezTo>
                    <a:pt x="95" y="1152"/>
                    <a:pt x="95" y="1123"/>
                    <a:pt x="98" y="1097"/>
                  </a:cubicBezTo>
                  <a:cubicBezTo>
                    <a:pt x="80" y="955"/>
                    <a:pt x="23" y="830"/>
                    <a:pt x="139" y="754"/>
                  </a:cubicBezTo>
                  <a:cubicBezTo>
                    <a:pt x="161" y="679"/>
                    <a:pt x="162" y="633"/>
                    <a:pt x="165" y="578"/>
                  </a:cubicBezTo>
                  <a:cubicBezTo>
                    <a:pt x="175" y="555"/>
                    <a:pt x="188" y="533"/>
                    <a:pt x="201" y="510"/>
                  </a:cubicBezTo>
                  <a:cubicBezTo>
                    <a:pt x="217" y="415"/>
                    <a:pt x="272" y="377"/>
                    <a:pt x="342" y="330"/>
                  </a:cubicBezTo>
                  <a:cubicBezTo>
                    <a:pt x="378" y="279"/>
                    <a:pt x="417" y="194"/>
                    <a:pt x="471" y="170"/>
                  </a:cubicBezTo>
                  <a:cubicBezTo>
                    <a:pt x="490" y="150"/>
                    <a:pt x="510" y="131"/>
                    <a:pt x="529" y="115"/>
                  </a:cubicBezTo>
                  <a:cubicBezTo>
                    <a:pt x="564" y="116"/>
                    <a:pt x="692" y="142"/>
                    <a:pt x="737" y="98"/>
                  </a:cubicBezTo>
                  <a:cubicBezTo>
                    <a:pt x="778" y="89"/>
                    <a:pt x="823" y="77"/>
                    <a:pt x="868" y="32"/>
                  </a:cubicBezTo>
                  <a:cubicBezTo>
                    <a:pt x="875" y="19"/>
                    <a:pt x="881" y="10"/>
                    <a:pt x="891" y="0"/>
                  </a:cubicBezTo>
                  <a:cubicBezTo>
                    <a:pt x="910" y="14"/>
                    <a:pt x="929" y="27"/>
                    <a:pt x="948" y="41"/>
                  </a:cubicBezTo>
                  <a:cubicBezTo>
                    <a:pt x="948" y="90"/>
                    <a:pt x="833" y="117"/>
                    <a:pt x="854" y="189"/>
                  </a:cubicBezTo>
                  <a:cubicBezTo>
                    <a:pt x="934" y="211"/>
                    <a:pt x="972" y="284"/>
                    <a:pt x="1042" y="387"/>
                  </a:cubicBezTo>
                  <a:cubicBezTo>
                    <a:pt x="1042" y="407"/>
                    <a:pt x="1042" y="426"/>
                    <a:pt x="1041" y="446"/>
                  </a:cubicBezTo>
                  <a:cubicBezTo>
                    <a:pt x="993" y="533"/>
                    <a:pt x="961" y="529"/>
                    <a:pt x="887" y="576"/>
                  </a:cubicBezTo>
                  <a:cubicBezTo>
                    <a:pt x="855" y="638"/>
                    <a:pt x="787" y="718"/>
                    <a:pt x="838" y="798"/>
                  </a:cubicBezTo>
                  <a:cubicBezTo>
                    <a:pt x="864" y="818"/>
                    <a:pt x="889" y="842"/>
                    <a:pt x="918" y="865"/>
                  </a:cubicBezTo>
                  <a:cubicBezTo>
                    <a:pt x="940" y="915"/>
                    <a:pt x="1000" y="959"/>
                    <a:pt x="999" y="1077"/>
                  </a:cubicBezTo>
                  <a:cubicBezTo>
                    <a:pt x="986" y="1116"/>
                    <a:pt x="977" y="1158"/>
                    <a:pt x="967" y="1201"/>
                  </a:cubicBezTo>
                  <a:cubicBezTo>
                    <a:pt x="944" y="1243"/>
                    <a:pt x="880" y="1329"/>
                    <a:pt x="841" y="1358"/>
                  </a:cubicBezTo>
                  <a:cubicBezTo>
                    <a:pt x="838" y="1371"/>
                    <a:pt x="838" y="1384"/>
                    <a:pt x="838" y="1397"/>
                  </a:cubicBezTo>
                  <a:cubicBezTo>
                    <a:pt x="860" y="1424"/>
                    <a:pt x="885" y="1451"/>
                    <a:pt x="911" y="1477"/>
                  </a:cubicBezTo>
                  <a:cubicBezTo>
                    <a:pt x="926" y="1527"/>
                    <a:pt x="926" y="1619"/>
                    <a:pt x="903" y="1693"/>
                  </a:cubicBezTo>
                  <a:cubicBezTo>
                    <a:pt x="848" y="1761"/>
                    <a:pt x="787" y="1818"/>
                    <a:pt x="717" y="1872"/>
                  </a:cubicBezTo>
                  <a:cubicBezTo>
                    <a:pt x="643" y="1887"/>
                    <a:pt x="570" y="1904"/>
                    <a:pt x="496" y="1922"/>
                  </a:cubicBezTo>
                  <a:cubicBezTo>
                    <a:pt x="419" y="1982"/>
                    <a:pt x="361" y="1988"/>
                    <a:pt x="281" y="2005"/>
                  </a:cubicBezTo>
                  <a:cubicBezTo>
                    <a:pt x="253" y="2021"/>
                    <a:pt x="224" y="2036"/>
                    <a:pt x="198" y="2052"/>
                  </a:cubicBezTo>
                  <a:cubicBezTo>
                    <a:pt x="160" y="2091"/>
                    <a:pt x="124" y="2103"/>
                    <a:pt x="99" y="2109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81" name="Freeform 25"/>
            <p:cNvSpPr>
              <a:spLocks/>
            </p:cNvSpPr>
            <p:nvPr/>
          </p:nvSpPr>
          <p:spPr bwMode="auto">
            <a:xfrm>
              <a:off x="5408354" y="2307990"/>
              <a:ext cx="559421" cy="380659"/>
            </a:xfrm>
            <a:custGeom>
              <a:avLst/>
              <a:gdLst>
                <a:gd name="T0" fmla="*/ 213 w 1952"/>
                <a:gd name="T1" fmla="*/ 1322 h 1326"/>
                <a:gd name="T2" fmla="*/ 131 w 1952"/>
                <a:gd name="T3" fmla="*/ 1261 h 1326"/>
                <a:gd name="T4" fmla="*/ 0 w 1952"/>
                <a:gd name="T5" fmla="*/ 1143 h 1326"/>
                <a:gd name="T6" fmla="*/ 30 w 1952"/>
                <a:gd name="T7" fmla="*/ 1079 h 1326"/>
                <a:gd name="T8" fmla="*/ 120 w 1952"/>
                <a:gd name="T9" fmla="*/ 989 h 1326"/>
                <a:gd name="T10" fmla="*/ 120 w 1952"/>
                <a:gd name="T11" fmla="*/ 885 h 1326"/>
                <a:gd name="T12" fmla="*/ 42 w 1952"/>
                <a:gd name="T13" fmla="*/ 630 h 1326"/>
                <a:gd name="T14" fmla="*/ 65 w 1952"/>
                <a:gd name="T15" fmla="*/ 523 h 1326"/>
                <a:gd name="T16" fmla="*/ 213 w 1952"/>
                <a:gd name="T17" fmla="*/ 356 h 1326"/>
                <a:gd name="T18" fmla="*/ 463 w 1952"/>
                <a:gd name="T19" fmla="*/ 156 h 1326"/>
                <a:gd name="T20" fmla="*/ 621 w 1952"/>
                <a:gd name="T21" fmla="*/ 0 h 1326"/>
                <a:gd name="T22" fmla="*/ 649 w 1952"/>
                <a:gd name="T23" fmla="*/ 115 h 1326"/>
                <a:gd name="T24" fmla="*/ 725 w 1952"/>
                <a:gd name="T25" fmla="*/ 117 h 1326"/>
                <a:gd name="T26" fmla="*/ 764 w 1952"/>
                <a:gd name="T27" fmla="*/ 53 h 1326"/>
                <a:gd name="T28" fmla="*/ 902 w 1952"/>
                <a:gd name="T29" fmla="*/ 40 h 1326"/>
                <a:gd name="T30" fmla="*/ 946 w 1952"/>
                <a:gd name="T31" fmla="*/ 116 h 1326"/>
                <a:gd name="T32" fmla="*/ 942 w 1952"/>
                <a:gd name="T33" fmla="*/ 254 h 1326"/>
                <a:gd name="T34" fmla="*/ 1174 w 1952"/>
                <a:gd name="T35" fmla="*/ 354 h 1326"/>
                <a:gd name="T36" fmla="*/ 1297 w 1952"/>
                <a:gd name="T37" fmla="*/ 161 h 1326"/>
                <a:gd name="T38" fmla="*/ 1348 w 1952"/>
                <a:gd name="T39" fmla="*/ 107 h 1326"/>
                <a:gd name="T40" fmla="*/ 1505 w 1952"/>
                <a:gd name="T41" fmla="*/ 71 h 1326"/>
                <a:gd name="T42" fmla="*/ 1636 w 1952"/>
                <a:gd name="T43" fmla="*/ 130 h 1326"/>
                <a:gd name="T44" fmla="*/ 1930 w 1952"/>
                <a:gd name="T45" fmla="*/ 131 h 1326"/>
                <a:gd name="T46" fmla="*/ 1952 w 1952"/>
                <a:gd name="T47" fmla="*/ 145 h 1326"/>
                <a:gd name="T48" fmla="*/ 1939 w 1952"/>
                <a:gd name="T49" fmla="*/ 171 h 1326"/>
                <a:gd name="T50" fmla="*/ 1929 w 1952"/>
                <a:gd name="T51" fmla="*/ 269 h 1326"/>
                <a:gd name="T52" fmla="*/ 1824 w 1952"/>
                <a:gd name="T53" fmla="*/ 276 h 1326"/>
                <a:gd name="T54" fmla="*/ 1528 w 1952"/>
                <a:gd name="T55" fmla="*/ 521 h 1326"/>
                <a:gd name="T56" fmla="*/ 1461 w 1952"/>
                <a:gd name="T57" fmla="*/ 548 h 1326"/>
                <a:gd name="T58" fmla="*/ 1362 w 1952"/>
                <a:gd name="T59" fmla="*/ 601 h 1326"/>
                <a:gd name="T60" fmla="*/ 1345 w 1952"/>
                <a:gd name="T61" fmla="*/ 621 h 1326"/>
                <a:gd name="T62" fmla="*/ 1335 w 1952"/>
                <a:gd name="T63" fmla="*/ 729 h 1326"/>
                <a:gd name="T64" fmla="*/ 1223 w 1952"/>
                <a:gd name="T65" fmla="*/ 873 h 1326"/>
                <a:gd name="T66" fmla="*/ 1190 w 1952"/>
                <a:gd name="T67" fmla="*/ 1020 h 1326"/>
                <a:gd name="T68" fmla="*/ 1039 w 1952"/>
                <a:gd name="T69" fmla="*/ 1107 h 1326"/>
                <a:gd name="T70" fmla="*/ 958 w 1952"/>
                <a:gd name="T71" fmla="*/ 1266 h 1326"/>
                <a:gd name="T72" fmla="*/ 955 w 1952"/>
                <a:gd name="T73" fmla="*/ 1253 h 1326"/>
                <a:gd name="T74" fmla="*/ 923 w 1952"/>
                <a:gd name="T75" fmla="*/ 1226 h 1326"/>
                <a:gd name="T76" fmla="*/ 872 w 1952"/>
                <a:gd name="T77" fmla="*/ 1221 h 1326"/>
                <a:gd name="T78" fmla="*/ 798 w 1952"/>
                <a:gd name="T79" fmla="*/ 1311 h 1326"/>
                <a:gd name="T80" fmla="*/ 651 w 1952"/>
                <a:gd name="T81" fmla="*/ 1294 h 1326"/>
                <a:gd name="T82" fmla="*/ 636 w 1952"/>
                <a:gd name="T83" fmla="*/ 1254 h 1326"/>
                <a:gd name="T84" fmla="*/ 512 w 1952"/>
                <a:gd name="T85" fmla="*/ 1127 h 1326"/>
                <a:gd name="T86" fmla="*/ 435 w 1952"/>
                <a:gd name="T87" fmla="*/ 1122 h 1326"/>
                <a:gd name="T88" fmla="*/ 415 w 1952"/>
                <a:gd name="T89" fmla="*/ 1252 h 1326"/>
                <a:gd name="T90" fmla="*/ 332 w 1952"/>
                <a:gd name="T91" fmla="*/ 1293 h 1326"/>
                <a:gd name="T92" fmla="*/ 213 w 1952"/>
                <a:gd name="T93" fmla="*/ 1322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52" h="1326">
                  <a:moveTo>
                    <a:pt x="213" y="1322"/>
                  </a:moveTo>
                  <a:cubicBezTo>
                    <a:pt x="185" y="1302"/>
                    <a:pt x="156" y="1282"/>
                    <a:pt x="131" y="1261"/>
                  </a:cubicBezTo>
                  <a:cubicBezTo>
                    <a:pt x="86" y="1221"/>
                    <a:pt x="42" y="1181"/>
                    <a:pt x="0" y="1143"/>
                  </a:cubicBezTo>
                  <a:cubicBezTo>
                    <a:pt x="10" y="1121"/>
                    <a:pt x="20" y="1098"/>
                    <a:pt x="30" y="1079"/>
                  </a:cubicBezTo>
                  <a:cubicBezTo>
                    <a:pt x="62" y="1053"/>
                    <a:pt x="100" y="1022"/>
                    <a:pt x="120" y="989"/>
                  </a:cubicBezTo>
                  <a:cubicBezTo>
                    <a:pt x="120" y="953"/>
                    <a:pt x="120" y="917"/>
                    <a:pt x="120" y="885"/>
                  </a:cubicBezTo>
                  <a:cubicBezTo>
                    <a:pt x="111" y="829"/>
                    <a:pt x="61" y="651"/>
                    <a:pt x="42" y="630"/>
                  </a:cubicBezTo>
                  <a:cubicBezTo>
                    <a:pt x="42" y="565"/>
                    <a:pt x="33" y="555"/>
                    <a:pt x="65" y="523"/>
                  </a:cubicBezTo>
                  <a:cubicBezTo>
                    <a:pt x="100" y="449"/>
                    <a:pt x="155" y="411"/>
                    <a:pt x="213" y="356"/>
                  </a:cubicBezTo>
                  <a:cubicBezTo>
                    <a:pt x="268" y="246"/>
                    <a:pt x="361" y="219"/>
                    <a:pt x="463" y="156"/>
                  </a:cubicBezTo>
                  <a:cubicBezTo>
                    <a:pt x="515" y="102"/>
                    <a:pt x="566" y="51"/>
                    <a:pt x="621" y="0"/>
                  </a:cubicBezTo>
                  <a:cubicBezTo>
                    <a:pt x="630" y="36"/>
                    <a:pt x="639" y="76"/>
                    <a:pt x="649" y="115"/>
                  </a:cubicBezTo>
                  <a:cubicBezTo>
                    <a:pt x="674" y="116"/>
                    <a:pt x="700" y="117"/>
                    <a:pt x="725" y="117"/>
                  </a:cubicBezTo>
                  <a:cubicBezTo>
                    <a:pt x="738" y="95"/>
                    <a:pt x="751" y="72"/>
                    <a:pt x="764" y="53"/>
                  </a:cubicBezTo>
                  <a:cubicBezTo>
                    <a:pt x="790" y="53"/>
                    <a:pt x="857" y="62"/>
                    <a:pt x="902" y="40"/>
                  </a:cubicBezTo>
                  <a:cubicBezTo>
                    <a:pt x="901" y="53"/>
                    <a:pt x="920" y="83"/>
                    <a:pt x="946" y="116"/>
                  </a:cubicBezTo>
                  <a:cubicBezTo>
                    <a:pt x="942" y="162"/>
                    <a:pt x="942" y="208"/>
                    <a:pt x="942" y="254"/>
                  </a:cubicBezTo>
                  <a:cubicBezTo>
                    <a:pt x="986" y="301"/>
                    <a:pt x="1075" y="352"/>
                    <a:pt x="1174" y="354"/>
                  </a:cubicBezTo>
                  <a:cubicBezTo>
                    <a:pt x="1213" y="290"/>
                    <a:pt x="1255" y="226"/>
                    <a:pt x="1297" y="161"/>
                  </a:cubicBezTo>
                  <a:cubicBezTo>
                    <a:pt x="1313" y="142"/>
                    <a:pt x="1329" y="123"/>
                    <a:pt x="1348" y="107"/>
                  </a:cubicBezTo>
                  <a:cubicBezTo>
                    <a:pt x="1387" y="81"/>
                    <a:pt x="1435" y="60"/>
                    <a:pt x="1505" y="71"/>
                  </a:cubicBezTo>
                  <a:cubicBezTo>
                    <a:pt x="1547" y="89"/>
                    <a:pt x="1591" y="110"/>
                    <a:pt x="1636" y="130"/>
                  </a:cubicBezTo>
                  <a:cubicBezTo>
                    <a:pt x="1732" y="129"/>
                    <a:pt x="1831" y="129"/>
                    <a:pt x="1930" y="131"/>
                  </a:cubicBezTo>
                  <a:cubicBezTo>
                    <a:pt x="1936" y="135"/>
                    <a:pt x="1943" y="138"/>
                    <a:pt x="1952" y="145"/>
                  </a:cubicBezTo>
                  <a:cubicBezTo>
                    <a:pt x="1946" y="151"/>
                    <a:pt x="1942" y="161"/>
                    <a:pt x="1939" y="171"/>
                  </a:cubicBezTo>
                  <a:cubicBezTo>
                    <a:pt x="1936" y="203"/>
                    <a:pt x="1932" y="236"/>
                    <a:pt x="1929" y="269"/>
                  </a:cubicBezTo>
                  <a:cubicBezTo>
                    <a:pt x="1894" y="271"/>
                    <a:pt x="1859" y="273"/>
                    <a:pt x="1824" y="276"/>
                  </a:cubicBezTo>
                  <a:cubicBezTo>
                    <a:pt x="1721" y="339"/>
                    <a:pt x="1554" y="407"/>
                    <a:pt x="1528" y="521"/>
                  </a:cubicBezTo>
                  <a:cubicBezTo>
                    <a:pt x="1506" y="530"/>
                    <a:pt x="1483" y="539"/>
                    <a:pt x="1461" y="548"/>
                  </a:cubicBezTo>
                  <a:cubicBezTo>
                    <a:pt x="1435" y="587"/>
                    <a:pt x="1394" y="592"/>
                    <a:pt x="1362" y="601"/>
                  </a:cubicBezTo>
                  <a:cubicBezTo>
                    <a:pt x="1355" y="608"/>
                    <a:pt x="1349" y="614"/>
                    <a:pt x="1345" y="621"/>
                  </a:cubicBezTo>
                  <a:cubicBezTo>
                    <a:pt x="1342" y="657"/>
                    <a:pt x="1339" y="693"/>
                    <a:pt x="1335" y="729"/>
                  </a:cubicBezTo>
                  <a:cubicBezTo>
                    <a:pt x="1306" y="777"/>
                    <a:pt x="1245" y="828"/>
                    <a:pt x="1223" y="873"/>
                  </a:cubicBezTo>
                  <a:cubicBezTo>
                    <a:pt x="1219" y="912"/>
                    <a:pt x="1222" y="975"/>
                    <a:pt x="1190" y="1020"/>
                  </a:cubicBezTo>
                  <a:cubicBezTo>
                    <a:pt x="1110" y="1018"/>
                    <a:pt x="1078" y="1059"/>
                    <a:pt x="1039" y="1107"/>
                  </a:cubicBezTo>
                  <a:cubicBezTo>
                    <a:pt x="1032" y="1163"/>
                    <a:pt x="1016" y="1228"/>
                    <a:pt x="958" y="1266"/>
                  </a:cubicBezTo>
                  <a:cubicBezTo>
                    <a:pt x="955" y="1259"/>
                    <a:pt x="955" y="1256"/>
                    <a:pt x="955" y="1253"/>
                  </a:cubicBezTo>
                  <a:cubicBezTo>
                    <a:pt x="942" y="1243"/>
                    <a:pt x="933" y="1232"/>
                    <a:pt x="923" y="1226"/>
                  </a:cubicBezTo>
                  <a:cubicBezTo>
                    <a:pt x="904" y="1222"/>
                    <a:pt x="888" y="1222"/>
                    <a:pt x="872" y="1221"/>
                  </a:cubicBezTo>
                  <a:cubicBezTo>
                    <a:pt x="846" y="1250"/>
                    <a:pt x="821" y="1279"/>
                    <a:pt x="798" y="1311"/>
                  </a:cubicBezTo>
                  <a:cubicBezTo>
                    <a:pt x="750" y="1326"/>
                    <a:pt x="674" y="1308"/>
                    <a:pt x="651" y="1294"/>
                  </a:cubicBezTo>
                  <a:cubicBezTo>
                    <a:pt x="645" y="1281"/>
                    <a:pt x="639" y="1268"/>
                    <a:pt x="636" y="1254"/>
                  </a:cubicBezTo>
                  <a:cubicBezTo>
                    <a:pt x="594" y="1211"/>
                    <a:pt x="553" y="1167"/>
                    <a:pt x="512" y="1127"/>
                  </a:cubicBezTo>
                  <a:cubicBezTo>
                    <a:pt x="486" y="1123"/>
                    <a:pt x="461" y="1122"/>
                    <a:pt x="435" y="1122"/>
                  </a:cubicBezTo>
                  <a:cubicBezTo>
                    <a:pt x="419" y="1154"/>
                    <a:pt x="419" y="1193"/>
                    <a:pt x="415" y="1252"/>
                  </a:cubicBezTo>
                  <a:cubicBezTo>
                    <a:pt x="374" y="1251"/>
                    <a:pt x="341" y="1280"/>
                    <a:pt x="332" y="1293"/>
                  </a:cubicBezTo>
                  <a:cubicBezTo>
                    <a:pt x="278" y="1291"/>
                    <a:pt x="236" y="1320"/>
                    <a:pt x="213" y="1322"/>
                  </a:cubicBezTo>
                  <a:close/>
                </a:path>
              </a:pathLst>
            </a:custGeom>
            <a:solidFill>
              <a:schemeClr val="accent1"/>
            </a:solidFill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82" name="Freeform 26"/>
            <p:cNvSpPr>
              <a:spLocks/>
            </p:cNvSpPr>
            <p:nvPr/>
          </p:nvSpPr>
          <p:spPr bwMode="auto">
            <a:xfrm>
              <a:off x="4542933" y="2219659"/>
              <a:ext cx="240803" cy="401690"/>
            </a:xfrm>
            <a:custGeom>
              <a:avLst/>
              <a:gdLst>
                <a:gd name="T0" fmla="*/ 319 w 840"/>
                <a:gd name="T1" fmla="*/ 1263 h 1400"/>
                <a:gd name="T2" fmla="*/ 294 w 840"/>
                <a:gd name="T3" fmla="*/ 1158 h 1400"/>
                <a:gd name="T4" fmla="*/ 257 w 840"/>
                <a:gd name="T5" fmla="*/ 892 h 1400"/>
                <a:gd name="T6" fmla="*/ 79 w 840"/>
                <a:gd name="T7" fmla="*/ 681 h 1400"/>
                <a:gd name="T8" fmla="*/ 0 w 840"/>
                <a:gd name="T9" fmla="*/ 636 h 1400"/>
                <a:gd name="T10" fmla="*/ 205 w 840"/>
                <a:gd name="T11" fmla="*/ 579 h 1400"/>
                <a:gd name="T12" fmla="*/ 339 w 840"/>
                <a:gd name="T13" fmla="*/ 520 h 1400"/>
                <a:gd name="T14" fmla="*/ 394 w 840"/>
                <a:gd name="T15" fmla="*/ 453 h 1400"/>
                <a:gd name="T16" fmla="*/ 388 w 840"/>
                <a:gd name="T17" fmla="*/ 328 h 1400"/>
                <a:gd name="T18" fmla="*/ 482 w 840"/>
                <a:gd name="T19" fmla="*/ 157 h 1400"/>
                <a:gd name="T20" fmla="*/ 498 w 840"/>
                <a:gd name="T21" fmla="*/ 63 h 1400"/>
                <a:gd name="T22" fmla="*/ 674 w 840"/>
                <a:gd name="T23" fmla="*/ 51 h 1400"/>
                <a:gd name="T24" fmla="*/ 690 w 840"/>
                <a:gd name="T25" fmla="*/ 104 h 1400"/>
                <a:gd name="T26" fmla="*/ 644 w 840"/>
                <a:gd name="T27" fmla="*/ 214 h 1400"/>
                <a:gd name="T28" fmla="*/ 592 w 840"/>
                <a:gd name="T29" fmla="*/ 442 h 1400"/>
                <a:gd name="T30" fmla="*/ 707 w 840"/>
                <a:gd name="T31" fmla="*/ 461 h 1400"/>
                <a:gd name="T32" fmla="*/ 840 w 840"/>
                <a:gd name="T33" fmla="*/ 566 h 1400"/>
                <a:gd name="T34" fmla="*/ 782 w 840"/>
                <a:gd name="T35" fmla="*/ 649 h 1400"/>
                <a:gd name="T36" fmla="*/ 696 w 840"/>
                <a:gd name="T37" fmla="*/ 739 h 1400"/>
                <a:gd name="T38" fmla="*/ 602 w 840"/>
                <a:gd name="T39" fmla="*/ 871 h 1400"/>
                <a:gd name="T40" fmla="*/ 540 w 840"/>
                <a:gd name="T41" fmla="*/ 1063 h 1400"/>
                <a:gd name="T42" fmla="*/ 585 w 840"/>
                <a:gd name="T43" fmla="*/ 1106 h 1400"/>
                <a:gd name="T44" fmla="*/ 674 w 840"/>
                <a:gd name="T45" fmla="*/ 1220 h 1400"/>
                <a:gd name="T46" fmla="*/ 654 w 840"/>
                <a:gd name="T47" fmla="*/ 1262 h 1400"/>
                <a:gd name="T48" fmla="*/ 555 w 840"/>
                <a:gd name="T49" fmla="*/ 1295 h 1400"/>
                <a:gd name="T50" fmla="*/ 319 w 840"/>
                <a:gd name="T51" fmla="*/ 1263 h 1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40" h="1400">
                  <a:moveTo>
                    <a:pt x="319" y="1263"/>
                  </a:moveTo>
                  <a:cubicBezTo>
                    <a:pt x="309" y="1227"/>
                    <a:pt x="300" y="1191"/>
                    <a:pt x="294" y="1158"/>
                  </a:cubicBezTo>
                  <a:cubicBezTo>
                    <a:pt x="288" y="1050"/>
                    <a:pt x="266" y="961"/>
                    <a:pt x="257" y="892"/>
                  </a:cubicBezTo>
                  <a:cubicBezTo>
                    <a:pt x="194" y="795"/>
                    <a:pt x="111" y="734"/>
                    <a:pt x="79" y="681"/>
                  </a:cubicBezTo>
                  <a:cubicBezTo>
                    <a:pt x="51" y="664"/>
                    <a:pt x="25" y="650"/>
                    <a:pt x="0" y="636"/>
                  </a:cubicBezTo>
                  <a:cubicBezTo>
                    <a:pt x="16" y="604"/>
                    <a:pt x="147" y="588"/>
                    <a:pt x="205" y="579"/>
                  </a:cubicBezTo>
                  <a:cubicBezTo>
                    <a:pt x="259" y="535"/>
                    <a:pt x="243" y="528"/>
                    <a:pt x="339" y="520"/>
                  </a:cubicBezTo>
                  <a:cubicBezTo>
                    <a:pt x="355" y="498"/>
                    <a:pt x="375" y="475"/>
                    <a:pt x="394" y="453"/>
                  </a:cubicBezTo>
                  <a:cubicBezTo>
                    <a:pt x="391" y="410"/>
                    <a:pt x="388" y="368"/>
                    <a:pt x="388" y="328"/>
                  </a:cubicBezTo>
                  <a:cubicBezTo>
                    <a:pt x="417" y="270"/>
                    <a:pt x="450" y="212"/>
                    <a:pt x="482" y="157"/>
                  </a:cubicBezTo>
                  <a:cubicBezTo>
                    <a:pt x="485" y="125"/>
                    <a:pt x="492" y="92"/>
                    <a:pt x="498" y="63"/>
                  </a:cubicBezTo>
                  <a:cubicBezTo>
                    <a:pt x="556" y="64"/>
                    <a:pt x="604" y="0"/>
                    <a:pt x="674" y="51"/>
                  </a:cubicBezTo>
                  <a:cubicBezTo>
                    <a:pt x="677" y="67"/>
                    <a:pt x="684" y="84"/>
                    <a:pt x="690" y="104"/>
                  </a:cubicBezTo>
                  <a:cubicBezTo>
                    <a:pt x="674" y="139"/>
                    <a:pt x="657" y="175"/>
                    <a:pt x="644" y="214"/>
                  </a:cubicBezTo>
                  <a:cubicBezTo>
                    <a:pt x="580" y="287"/>
                    <a:pt x="577" y="317"/>
                    <a:pt x="592" y="442"/>
                  </a:cubicBezTo>
                  <a:cubicBezTo>
                    <a:pt x="630" y="446"/>
                    <a:pt x="669" y="453"/>
                    <a:pt x="707" y="461"/>
                  </a:cubicBezTo>
                  <a:cubicBezTo>
                    <a:pt x="729" y="488"/>
                    <a:pt x="767" y="544"/>
                    <a:pt x="840" y="566"/>
                  </a:cubicBezTo>
                  <a:cubicBezTo>
                    <a:pt x="834" y="592"/>
                    <a:pt x="811" y="627"/>
                    <a:pt x="782" y="649"/>
                  </a:cubicBezTo>
                  <a:cubicBezTo>
                    <a:pt x="766" y="685"/>
                    <a:pt x="725" y="714"/>
                    <a:pt x="696" y="739"/>
                  </a:cubicBezTo>
                  <a:cubicBezTo>
                    <a:pt x="558" y="736"/>
                    <a:pt x="635" y="767"/>
                    <a:pt x="602" y="871"/>
                  </a:cubicBezTo>
                  <a:cubicBezTo>
                    <a:pt x="547" y="951"/>
                    <a:pt x="541" y="938"/>
                    <a:pt x="540" y="1063"/>
                  </a:cubicBezTo>
                  <a:cubicBezTo>
                    <a:pt x="553" y="1076"/>
                    <a:pt x="569" y="1089"/>
                    <a:pt x="585" y="1106"/>
                  </a:cubicBezTo>
                  <a:cubicBezTo>
                    <a:pt x="610" y="1110"/>
                    <a:pt x="690" y="1132"/>
                    <a:pt x="674" y="1220"/>
                  </a:cubicBezTo>
                  <a:cubicBezTo>
                    <a:pt x="667" y="1233"/>
                    <a:pt x="661" y="1246"/>
                    <a:pt x="654" y="1262"/>
                  </a:cubicBezTo>
                  <a:cubicBezTo>
                    <a:pt x="613" y="1271"/>
                    <a:pt x="581" y="1280"/>
                    <a:pt x="555" y="1295"/>
                  </a:cubicBezTo>
                  <a:cubicBezTo>
                    <a:pt x="423" y="1400"/>
                    <a:pt x="476" y="1394"/>
                    <a:pt x="319" y="1263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83" name="Freeform 27"/>
            <p:cNvSpPr>
              <a:spLocks/>
            </p:cNvSpPr>
            <p:nvPr/>
          </p:nvSpPr>
          <p:spPr bwMode="auto">
            <a:xfrm>
              <a:off x="5261137" y="1837949"/>
              <a:ext cx="465834" cy="698225"/>
            </a:xfrm>
            <a:custGeom>
              <a:avLst/>
              <a:gdLst>
                <a:gd name="T0" fmla="*/ 533 w 1625"/>
                <a:gd name="T1" fmla="*/ 2387 h 2434"/>
                <a:gd name="T2" fmla="*/ 121 w 1625"/>
                <a:gd name="T3" fmla="*/ 2334 h 2434"/>
                <a:gd name="T4" fmla="*/ 148 w 1625"/>
                <a:gd name="T5" fmla="*/ 2099 h 2434"/>
                <a:gd name="T6" fmla="*/ 10 w 1625"/>
                <a:gd name="T7" fmla="*/ 1611 h 2434"/>
                <a:gd name="T8" fmla="*/ 232 w 1625"/>
                <a:gd name="T9" fmla="*/ 1315 h 2434"/>
                <a:gd name="T10" fmla="*/ 77 w 1625"/>
                <a:gd name="T11" fmla="*/ 1029 h 2434"/>
                <a:gd name="T12" fmla="*/ 52 w 1625"/>
                <a:gd name="T13" fmla="*/ 1012 h 2434"/>
                <a:gd name="T14" fmla="*/ 142 w 1625"/>
                <a:gd name="T15" fmla="*/ 890 h 2434"/>
                <a:gd name="T16" fmla="*/ 69 w 1625"/>
                <a:gd name="T17" fmla="*/ 761 h 2434"/>
                <a:gd name="T18" fmla="*/ 1 w 1625"/>
                <a:gd name="T19" fmla="*/ 536 h 2434"/>
                <a:gd name="T20" fmla="*/ 103 w 1625"/>
                <a:gd name="T21" fmla="*/ 460 h 2434"/>
                <a:gd name="T22" fmla="*/ 175 w 1625"/>
                <a:gd name="T23" fmla="*/ 272 h 2434"/>
                <a:gd name="T24" fmla="*/ 298 w 1625"/>
                <a:gd name="T25" fmla="*/ 540 h 2434"/>
                <a:gd name="T26" fmla="*/ 374 w 1625"/>
                <a:gd name="T27" fmla="*/ 516 h 2434"/>
                <a:gd name="T28" fmla="*/ 765 w 1625"/>
                <a:gd name="T29" fmla="*/ 330 h 2434"/>
                <a:gd name="T30" fmla="*/ 879 w 1625"/>
                <a:gd name="T31" fmla="*/ 74 h 2434"/>
                <a:gd name="T32" fmla="*/ 1126 w 1625"/>
                <a:gd name="T33" fmla="*/ 365 h 2434"/>
                <a:gd name="T34" fmla="*/ 1394 w 1625"/>
                <a:gd name="T35" fmla="*/ 493 h 2434"/>
                <a:gd name="T36" fmla="*/ 1364 w 1625"/>
                <a:gd name="T37" fmla="*/ 711 h 2434"/>
                <a:gd name="T38" fmla="*/ 1625 w 1625"/>
                <a:gd name="T39" fmla="*/ 888 h 2434"/>
                <a:gd name="T40" fmla="*/ 1319 w 1625"/>
                <a:gd name="T41" fmla="*/ 1231 h 2434"/>
                <a:gd name="T42" fmla="*/ 1058 w 1625"/>
                <a:gd name="T43" fmla="*/ 1110 h 2434"/>
                <a:gd name="T44" fmla="*/ 941 w 1625"/>
                <a:gd name="T45" fmla="*/ 897 h 2434"/>
                <a:gd name="T46" fmla="*/ 783 w 1625"/>
                <a:gd name="T47" fmla="*/ 615 h 2434"/>
                <a:gd name="T48" fmla="*/ 523 w 1625"/>
                <a:gd name="T49" fmla="*/ 795 h 2434"/>
                <a:gd name="T50" fmla="*/ 429 w 1625"/>
                <a:gd name="T51" fmla="*/ 1015 h 2434"/>
                <a:gd name="T52" fmla="*/ 620 w 1625"/>
                <a:gd name="T53" fmla="*/ 1164 h 2434"/>
                <a:gd name="T54" fmla="*/ 827 w 1625"/>
                <a:gd name="T55" fmla="*/ 1169 h 2434"/>
                <a:gd name="T56" fmla="*/ 874 w 1625"/>
                <a:gd name="T57" fmla="*/ 1364 h 2434"/>
                <a:gd name="T58" fmla="*/ 1125 w 1625"/>
                <a:gd name="T59" fmla="*/ 1616 h 2434"/>
                <a:gd name="T60" fmla="*/ 843 w 1625"/>
                <a:gd name="T61" fmla="*/ 1825 h 2434"/>
                <a:gd name="T62" fmla="*/ 565 w 1625"/>
                <a:gd name="T63" fmla="*/ 2394 h 2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25" h="2434">
                  <a:moveTo>
                    <a:pt x="571" y="2434"/>
                  </a:moveTo>
                  <a:cubicBezTo>
                    <a:pt x="558" y="2417"/>
                    <a:pt x="545" y="2400"/>
                    <a:pt x="533" y="2387"/>
                  </a:cubicBezTo>
                  <a:cubicBezTo>
                    <a:pt x="459" y="2385"/>
                    <a:pt x="389" y="2383"/>
                    <a:pt x="319" y="2385"/>
                  </a:cubicBezTo>
                  <a:cubicBezTo>
                    <a:pt x="252" y="2367"/>
                    <a:pt x="185" y="2348"/>
                    <a:pt x="121" y="2334"/>
                  </a:cubicBezTo>
                  <a:cubicBezTo>
                    <a:pt x="67" y="2296"/>
                    <a:pt x="32" y="2243"/>
                    <a:pt x="32" y="2230"/>
                  </a:cubicBezTo>
                  <a:cubicBezTo>
                    <a:pt x="71" y="2185"/>
                    <a:pt x="109" y="2140"/>
                    <a:pt x="148" y="2099"/>
                  </a:cubicBezTo>
                  <a:cubicBezTo>
                    <a:pt x="158" y="2063"/>
                    <a:pt x="167" y="2027"/>
                    <a:pt x="180" y="1991"/>
                  </a:cubicBezTo>
                  <a:cubicBezTo>
                    <a:pt x="223" y="1793"/>
                    <a:pt x="105" y="1711"/>
                    <a:pt x="10" y="1611"/>
                  </a:cubicBezTo>
                  <a:cubicBezTo>
                    <a:pt x="11" y="1483"/>
                    <a:pt x="91" y="1446"/>
                    <a:pt x="184" y="1396"/>
                  </a:cubicBezTo>
                  <a:cubicBezTo>
                    <a:pt x="200" y="1366"/>
                    <a:pt x="216" y="1341"/>
                    <a:pt x="232" y="1315"/>
                  </a:cubicBezTo>
                  <a:cubicBezTo>
                    <a:pt x="229" y="1282"/>
                    <a:pt x="230" y="1253"/>
                    <a:pt x="230" y="1223"/>
                  </a:cubicBezTo>
                  <a:cubicBezTo>
                    <a:pt x="176" y="1130"/>
                    <a:pt x="132" y="1077"/>
                    <a:pt x="77" y="1029"/>
                  </a:cubicBezTo>
                  <a:cubicBezTo>
                    <a:pt x="68" y="1026"/>
                    <a:pt x="58" y="1022"/>
                    <a:pt x="52" y="1022"/>
                  </a:cubicBezTo>
                  <a:cubicBezTo>
                    <a:pt x="52" y="1019"/>
                    <a:pt x="52" y="1016"/>
                    <a:pt x="52" y="1012"/>
                  </a:cubicBezTo>
                  <a:cubicBezTo>
                    <a:pt x="71" y="996"/>
                    <a:pt x="91" y="981"/>
                    <a:pt x="110" y="965"/>
                  </a:cubicBezTo>
                  <a:cubicBezTo>
                    <a:pt x="123" y="942"/>
                    <a:pt x="142" y="913"/>
                    <a:pt x="142" y="890"/>
                  </a:cubicBezTo>
                  <a:cubicBezTo>
                    <a:pt x="117" y="867"/>
                    <a:pt x="91" y="846"/>
                    <a:pt x="69" y="826"/>
                  </a:cubicBezTo>
                  <a:cubicBezTo>
                    <a:pt x="69" y="803"/>
                    <a:pt x="69" y="780"/>
                    <a:pt x="69" y="761"/>
                  </a:cubicBezTo>
                  <a:cubicBezTo>
                    <a:pt x="35" y="724"/>
                    <a:pt x="12" y="700"/>
                    <a:pt x="0" y="674"/>
                  </a:cubicBezTo>
                  <a:cubicBezTo>
                    <a:pt x="0" y="628"/>
                    <a:pt x="0" y="582"/>
                    <a:pt x="1" y="536"/>
                  </a:cubicBezTo>
                  <a:cubicBezTo>
                    <a:pt x="13" y="517"/>
                    <a:pt x="30" y="498"/>
                    <a:pt x="46" y="482"/>
                  </a:cubicBezTo>
                  <a:cubicBezTo>
                    <a:pt x="46" y="482"/>
                    <a:pt x="87" y="476"/>
                    <a:pt x="103" y="460"/>
                  </a:cubicBezTo>
                  <a:cubicBezTo>
                    <a:pt x="103" y="411"/>
                    <a:pt x="104" y="365"/>
                    <a:pt x="104" y="319"/>
                  </a:cubicBezTo>
                  <a:cubicBezTo>
                    <a:pt x="133" y="291"/>
                    <a:pt x="133" y="281"/>
                    <a:pt x="175" y="272"/>
                  </a:cubicBezTo>
                  <a:cubicBezTo>
                    <a:pt x="197" y="286"/>
                    <a:pt x="241" y="313"/>
                    <a:pt x="241" y="379"/>
                  </a:cubicBezTo>
                  <a:cubicBezTo>
                    <a:pt x="167" y="419"/>
                    <a:pt x="228" y="483"/>
                    <a:pt x="298" y="540"/>
                  </a:cubicBezTo>
                  <a:cubicBezTo>
                    <a:pt x="307" y="541"/>
                    <a:pt x="317" y="541"/>
                    <a:pt x="330" y="545"/>
                  </a:cubicBezTo>
                  <a:cubicBezTo>
                    <a:pt x="342" y="535"/>
                    <a:pt x="358" y="526"/>
                    <a:pt x="374" y="516"/>
                  </a:cubicBezTo>
                  <a:cubicBezTo>
                    <a:pt x="375" y="451"/>
                    <a:pt x="445" y="443"/>
                    <a:pt x="490" y="408"/>
                  </a:cubicBezTo>
                  <a:cubicBezTo>
                    <a:pt x="555" y="321"/>
                    <a:pt x="672" y="389"/>
                    <a:pt x="765" y="330"/>
                  </a:cubicBezTo>
                  <a:cubicBezTo>
                    <a:pt x="762" y="274"/>
                    <a:pt x="760" y="218"/>
                    <a:pt x="760" y="166"/>
                  </a:cubicBezTo>
                  <a:cubicBezTo>
                    <a:pt x="795" y="118"/>
                    <a:pt x="815" y="111"/>
                    <a:pt x="879" y="74"/>
                  </a:cubicBezTo>
                  <a:cubicBezTo>
                    <a:pt x="953" y="0"/>
                    <a:pt x="971" y="73"/>
                    <a:pt x="1009" y="172"/>
                  </a:cubicBezTo>
                  <a:cubicBezTo>
                    <a:pt x="1047" y="235"/>
                    <a:pt x="1085" y="298"/>
                    <a:pt x="1126" y="365"/>
                  </a:cubicBezTo>
                  <a:cubicBezTo>
                    <a:pt x="1132" y="421"/>
                    <a:pt x="1122" y="453"/>
                    <a:pt x="1212" y="492"/>
                  </a:cubicBezTo>
                  <a:cubicBezTo>
                    <a:pt x="1250" y="492"/>
                    <a:pt x="1327" y="485"/>
                    <a:pt x="1394" y="493"/>
                  </a:cubicBezTo>
                  <a:cubicBezTo>
                    <a:pt x="1365" y="535"/>
                    <a:pt x="1327" y="527"/>
                    <a:pt x="1307" y="576"/>
                  </a:cubicBezTo>
                  <a:cubicBezTo>
                    <a:pt x="1307" y="628"/>
                    <a:pt x="1287" y="657"/>
                    <a:pt x="1364" y="711"/>
                  </a:cubicBezTo>
                  <a:cubicBezTo>
                    <a:pt x="1434" y="723"/>
                    <a:pt x="1494" y="800"/>
                    <a:pt x="1580" y="845"/>
                  </a:cubicBezTo>
                  <a:cubicBezTo>
                    <a:pt x="1593" y="858"/>
                    <a:pt x="1609" y="872"/>
                    <a:pt x="1625" y="888"/>
                  </a:cubicBezTo>
                  <a:cubicBezTo>
                    <a:pt x="1576" y="953"/>
                    <a:pt x="1528" y="1020"/>
                    <a:pt x="1480" y="1088"/>
                  </a:cubicBezTo>
                  <a:cubicBezTo>
                    <a:pt x="1479" y="1150"/>
                    <a:pt x="1364" y="1212"/>
                    <a:pt x="1319" y="1231"/>
                  </a:cubicBezTo>
                  <a:cubicBezTo>
                    <a:pt x="1281" y="1237"/>
                    <a:pt x="1242" y="1242"/>
                    <a:pt x="1207" y="1251"/>
                  </a:cubicBezTo>
                  <a:cubicBezTo>
                    <a:pt x="1131" y="1203"/>
                    <a:pt x="1102" y="1134"/>
                    <a:pt x="1058" y="1110"/>
                  </a:cubicBezTo>
                  <a:cubicBezTo>
                    <a:pt x="1033" y="1040"/>
                    <a:pt x="1059" y="969"/>
                    <a:pt x="1037" y="936"/>
                  </a:cubicBezTo>
                  <a:cubicBezTo>
                    <a:pt x="1005" y="922"/>
                    <a:pt x="973" y="908"/>
                    <a:pt x="941" y="897"/>
                  </a:cubicBezTo>
                  <a:cubicBezTo>
                    <a:pt x="938" y="819"/>
                    <a:pt x="955" y="721"/>
                    <a:pt x="952" y="675"/>
                  </a:cubicBezTo>
                  <a:cubicBezTo>
                    <a:pt x="872" y="666"/>
                    <a:pt x="799" y="664"/>
                    <a:pt x="783" y="615"/>
                  </a:cubicBezTo>
                  <a:cubicBezTo>
                    <a:pt x="681" y="612"/>
                    <a:pt x="687" y="609"/>
                    <a:pt x="667" y="707"/>
                  </a:cubicBezTo>
                  <a:cubicBezTo>
                    <a:pt x="613" y="729"/>
                    <a:pt x="565" y="770"/>
                    <a:pt x="523" y="795"/>
                  </a:cubicBezTo>
                  <a:cubicBezTo>
                    <a:pt x="523" y="824"/>
                    <a:pt x="523" y="847"/>
                    <a:pt x="554" y="904"/>
                  </a:cubicBezTo>
                  <a:cubicBezTo>
                    <a:pt x="547" y="989"/>
                    <a:pt x="452" y="967"/>
                    <a:pt x="429" y="1015"/>
                  </a:cubicBezTo>
                  <a:cubicBezTo>
                    <a:pt x="429" y="1055"/>
                    <a:pt x="403" y="1119"/>
                    <a:pt x="428" y="1159"/>
                  </a:cubicBezTo>
                  <a:cubicBezTo>
                    <a:pt x="492" y="1161"/>
                    <a:pt x="556" y="1163"/>
                    <a:pt x="620" y="1164"/>
                  </a:cubicBezTo>
                  <a:cubicBezTo>
                    <a:pt x="665" y="1126"/>
                    <a:pt x="668" y="1093"/>
                    <a:pt x="761" y="1109"/>
                  </a:cubicBezTo>
                  <a:cubicBezTo>
                    <a:pt x="777" y="1135"/>
                    <a:pt x="799" y="1139"/>
                    <a:pt x="827" y="1169"/>
                  </a:cubicBezTo>
                  <a:cubicBezTo>
                    <a:pt x="837" y="1186"/>
                    <a:pt x="846" y="1206"/>
                    <a:pt x="856" y="1226"/>
                  </a:cubicBezTo>
                  <a:cubicBezTo>
                    <a:pt x="862" y="1272"/>
                    <a:pt x="868" y="1318"/>
                    <a:pt x="874" y="1364"/>
                  </a:cubicBezTo>
                  <a:cubicBezTo>
                    <a:pt x="912" y="1414"/>
                    <a:pt x="966" y="1478"/>
                    <a:pt x="1065" y="1513"/>
                  </a:cubicBezTo>
                  <a:cubicBezTo>
                    <a:pt x="1084" y="1546"/>
                    <a:pt x="1103" y="1579"/>
                    <a:pt x="1125" y="1616"/>
                  </a:cubicBezTo>
                  <a:cubicBezTo>
                    <a:pt x="1080" y="1615"/>
                    <a:pt x="1055" y="1670"/>
                    <a:pt x="1026" y="1689"/>
                  </a:cubicBezTo>
                  <a:cubicBezTo>
                    <a:pt x="997" y="1750"/>
                    <a:pt x="897" y="1810"/>
                    <a:pt x="843" y="1825"/>
                  </a:cubicBezTo>
                  <a:cubicBezTo>
                    <a:pt x="785" y="1866"/>
                    <a:pt x="737" y="1911"/>
                    <a:pt x="701" y="1972"/>
                  </a:cubicBezTo>
                  <a:cubicBezTo>
                    <a:pt x="553" y="2119"/>
                    <a:pt x="467" y="2146"/>
                    <a:pt x="565" y="2394"/>
                  </a:cubicBezTo>
                  <a:cubicBezTo>
                    <a:pt x="565" y="2407"/>
                    <a:pt x="568" y="2420"/>
                    <a:pt x="571" y="2434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84" name="Freeform 28"/>
            <p:cNvSpPr>
              <a:spLocks/>
            </p:cNvSpPr>
            <p:nvPr/>
          </p:nvSpPr>
          <p:spPr bwMode="auto">
            <a:xfrm>
              <a:off x="2209559" y="1088198"/>
              <a:ext cx="1728737" cy="1355440"/>
            </a:xfrm>
            <a:custGeom>
              <a:avLst/>
              <a:gdLst>
                <a:gd name="T0" fmla="*/ 4182 w 6029"/>
                <a:gd name="T1" fmla="*/ 4629 h 4727"/>
                <a:gd name="T2" fmla="*/ 3958 w 6029"/>
                <a:gd name="T3" fmla="*/ 4672 h 4727"/>
                <a:gd name="T4" fmla="*/ 3586 w 6029"/>
                <a:gd name="T5" fmla="*/ 4421 h 4727"/>
                <a:gd name="T6" fmla="*/ 3148 w 6029"/>
                <a:gd name="T7" fmla="*/ 4387 h 4727"/>
                <a:gd name="T8" fmla="*/ 2751 w 6029"/>
                <a:gd name="T9" fmla="*/ 4485 h 4727"/>
                <a:gd name="T10" fmla="*/ 2390 w 6029"/>
                <a:gd name="T11" fmla="*/ 4571 h 4727"/>
                <a:gd name="T12" fmla="*/ 1924 w 6029"/>
                <a:gd name="T13" fmla="*/ 4411 h 4727"/>
                <a:gd name="T14" fmla="*/ 1701 w 6029"/>
                <a:gd name="T15" fmla="*/ 4422 h 4727"/>
                <a:gd name="T16" fmla="*/ 1096 w 6029"/>
                <a:gd name="T17" fmla="*/ 4590 h 4727"/>
                <a:gd name="T18" fmla="*/ 800 w 6029"/>
                <a:gd name="T19" fmla="*/ 4396 h 4727"/>
                <a:gd name="T20" fmla="*/ 773 w 6029"/>
                <a:gd name="T21" fmla="*/ 4124 h 4727"/>
                <a:gd name="T22" fmla="*/ 455 w 6029"/>
                <a:gd name="T23" fmla="*/ 3827 h 4727"/>
                <a:gd name="T24" fmla="*/ 256 w 6029"/>
                <a:gd name="T25" fmla="*/ 3374 h 4727"/>
                <a:gd name="T26" fmla="*/ 200 w 6029"/>
                <a:gd name="T27" fmla="*/ 3137 h 4727"/>
                <a:gd name="T28" fmla="*/ 66 w 6029"/>
                <a:gd name="T29" fmla="*/ 2655 h 4727"/>
                <a:gd name="T30" fmla="*/ 9 w 6029"/>
                <a:gd name="T31" fmla="*/ 2562 h 4727"/>
                <a:gd name="T32" fmla="*/ 125 w 6029"/>
                <a:gd name="T33" fmla="*/ 2326 h 4727"/>
                <a:gd name="T34" fmla="*/ 657 w 6029"/>
                <a:gd name="T35" fmla="*/ 2107 h 4727"/>
                <a:gd name="T36" fmla="*/ 944 w 6029"/>
                <a:gd name="T37" fmla="*/ 2242 h 4727"/>
                <a:gd name="T38" fmla="*/ 1277 w 6029"/>
                <a:gd name="T39" fmla="*/ 2057 h 4727"/>
                <a:gd name="T40" fmla="*/ 1798 w 6029"/>
                <a:gd name="T41" fmla="*/ 2044 h 4727"/>
                <a:gd name="T42" fmla="*/ 2084 w 6029"/>
                <a:gd name="T43" fmla="*/ 1665 h 4727"/>
                <a:gd name="T44" fmla="*/ 2240 w 6029"/>
                <a:gd name="T45" fmla="*/ 1318 h 4727"/>
                <a:gd name="T46" fmla="*/ 2210 w 6029"/>
                <a:gd name="T47" fmla="*/ 964 h 4727"/>
                <a:gd name="T48" fmla="*/ 2807 w 6029"/>
                <a:gd name="T49" fmla="*/ 1077 h 4727"/>
                <a:gd name="T50" fmla="*/ 2856 w 6029"/>
                <a:gd name="T51" fmla="*/ 839 h 4727"/>
                <a:gd name="T52" fmla="*/ 3162 w 6029"/>
                <a:gd name="T53" fmla="*/ 441 h 4727"/>
                <a:gd name="T54" fmla="*/ 3762 w 6029"/>
                <a:gd name="T55" fmla="*/ 535 h 4727"/>
                <a:gd name="T56" fmla="*/ 4158 w 6029"/>
                <a:gd name="T57" fmla="*/ 44 h 4727"/>
                <a:gd name="T58" fmla="*/ 4387 w 6029"/>
                <a:gd name="T59" fmla="*/ 187 h 4727"/>
                <a:gd name="T60" fmla="*/ 4785 w 6029"/>
                <a:gd name="T61" fmla="*/ 528 h 4727"/>
                <a:gd name="T62" fmla="*/ 4910 w 6029"/>
                <a:gd name="T63" fmla="*/ 891 h 4727"/>
                <a:gd name="T64" fmla="*/ 4820 w 6029"/>
                <a:gd name="T65" fmla="*/ 1469 h 4727"/>
                <a:gd name="T66" fmla="*/ 5417 w 6029"/>
                <a:gd name="T67" fmla="*/ 1670 h 4727"/>
                <a:gd name="T68" fmla="*/ 5878 w 6029"/>
                <a:gd name="T69" fmla="*/ 2039 h 4727"/>
                <a:gd name="T70" fmla="*/ 6003 w 6029"/>
                <a:gd name="T71" fmla="*/ 2432 h 4727"/>
                <a:gd name="T72" fmla="*/ 5938 w 6029"/>
                <a:gd name="T73" fmla="*/ 2741 h 4727"/>
                <a:gd name="T74" fmla="*/ 5713 w 6029"/>
                <a:gd name="T75" fmla="*/ 2873 h 4727"/>
                <a:gd name="T76" fmla="*/ 5085 w 6029"/>
                <a:gd name="T77" fmla="*/ 3247 h 4727"/>
                <a:gd name="T78" fmla="*/ 5047 w 6029"/>
                <a:gd name="T79" fmla="*/ 3672 h 4727"/>
                <a:gd name="T80" fmla="*/ 4334 w 6029"/>
                <a:gd name="T81" fmla="*/ 3821 h 4727"/>
                <a:gd name="T82" fmla="*/ 4367 w 6029"/>
                <a:gd name="T83" fmla="*/ 4142 h 4727"/>
                <a:gd name="T84" fmla="*/ 4445 w 6029"/>
                <a:gd name="T85" fmla="*/ 4396 h 4727"/>
                <a:gd name="T86" fmla="*/ 4296 w 6029"/>
                <a:gd name="T87" fmla="*/ 4727 h 4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029" h="4727">
                  <a:moveTo>
                    <a:pt x="4296" y="4727"/>
                  </a:moveTo>
                  <a:cubicBezTo>
                    <a:pt x="4281" y="4716"/>
                    <a:pt x="4268" y="4710"/>
                    <a:pt x="4255" y="4703"/>
                  </a:cubicBezTo>
                  <a:cubicBezTo>
                    <a:pt x="4230" y="4676"/>
                    <a:pt x="4204" y="4652"/>
                    <a:pt x="4182" y="4629"/>
                  </a:cubicBezTo>
                  <a:cubicBezTo>
                    <a:pt x="4102" y="4627"/>
                    <a:pt x="4096" y="4604"/>
                    <a:pt x="4067" y="4678"/>
                  </a:cubicBezTo>
                  <a:cubicBezTo>
                    <a:pt x="4054" y="4671"/>
                    <a:pt x="4044" y="4668"/>
                    <a:pt x="4035" y="4664"/>
                  </a:cubicBezTo>
                  <a:cubicBezTo>
                    <a:pt x="4009" y="4667"/>
                    <a:pt x="3984" y="4670"/>
                    <a:pt x="3958" y="4672"/>
                  </a:cubicBezTo>
                  <a:cubicBezTo>
                    <a:pt x="3926" y="4619"/>
                    <a:pt x="3933" y="4593"/>
                    <a:pt x="3930" y="4564"/>
                  </a:cubicBezTo>
                  <a:cubicBezTo>
                    <a:pt x="3911" y="4553"/>
                    <a:pt x="3892" y="4543"/>
                    <a:pt x="3873" y="4536"/>
                  </a:cubicBezTo>
                  <a:cubicBezTo>
                    <a:pt x="3774" y="4442"/>
                    <a:pt x="3698" y="4378"/>
                    <a:pt x="3586" y="4421"/>
                  </a:cubicBezTo>
                  <a:cubicBezTo>
                    <a:pt x="3503" y="4428"/>
                    <a:pt x="3426" y="4443"/>
                    <a:pt x="3349" y="4431"/>
                  </a:cubicBezTo>
                  <a:cubicBezTo>
                    <a:pt x="3311" y="4417"/>
                    <a:pt x="3276" y="4403"/>
                    <a:pt x="3241" y="4389"/>
                  </a:cubicBezTo>
                  <a:cubicBezTo>
                    <a:pt x="3209" y="4388"/>
                    <a:pt x="3177" y="4387"/>
                    <a:pt x="3148" y="4387"/>
                  </a:cubicBezTo>
                  <a:cubicBezTo>
                    <a:pt x="3078" y="4427"/>
                    <a:pt x="2985" y="4468"/>
                    <a:pt x="2949" y="4539"/>
                  </a:cubicBezTo>
                  <a:cubicBezTo>
                    <a:pt x="2914" y="4535"/>
                    <a:pt x="2879" y="4534"/>
                    <a:pt x="2847" y="4533"/>
                  </a:cubicBezTo>
                  <a:cubicBezTo>
                    <a:pt x="2815" y="4516"/>
                    <a:pt x="2783" y="4499"/>
                    <a:pt x="2751" y="4485"/>
                  </a:cubicBezTo>
                  <a:cubicBezTo>
                    <a:pt x="2684" y="4483"/>
                    <a:pt x="2665" y="4476"/>
                    <a:pt x="2636" y="4505"/>
                  </a:cubicBezTo>
                  <a:cubicBezTo>
                    <a:pt x="2608" y="4511"/>
                    <a:pt x="2582" y="4516"/>
                    <a:pt x="2556" y="4526"/>
                  </a:cubicBezTo>
                  <a:cubicBezTo>
                    <a:pt x="2480" y="4524"/>
                    <a:pt x="2451" y="4552"/>
                    <a:pt x="2390" y="4571"/>
                  </a:cubicBezTo>
                  <a:cubicBezTo>
                    <a:pt x="2294" y="4568"/>
                    <a:pt x="2176" y="4500"/>
                    <a:pt x="2144" y="4466"/>
                  </a:cubicBezTo>
                  <a:cubicBezTo>
                    <a:pt x="2145" y="4351"/>
                    <a:pt x="2126" y="4380"/>
                    <a:pt x="2072" y="4333"/>
                  </a:cubicBezTo>
                  <a:cubicBezTo>
                    <a:pt x="1963" y="4331"/>
                    <a:pt x="1992" y="4335"/>
                    <a:pt x="1924" y="4411"/>
                  </a:cubicBezTo>
                  <a:cubicBezTo>
                    <a:pt x="1854" y="4439"/>
                    <a:pt x="1787" y="4421"/>
                    <a:pt x="1736" y="4456"/>
                  </a:cubicBezTo>
                  <a:cubicBezTo>
                    <a:pt x="1726" y="4456"/>
                    <a:pt x="1720" y="4455"/>
                    <a:pt x="1713" y="4455"/>
                  </a:cubicBezTo>
                  <a:cubicBezTo>
                    <a:pt x="1707" y="4442"/>
                    <a:pt x="1704" y="4432"/>
                    <a:pt x="1701" y="4422"/>
                  </a:cubicBezTo>
                  <a:cubicBezTo>
                    <a:pt x="1621" y="4328"/>
                    <a:pt x="1513" y="4277"/>
                    <a:pt x="1423" y="4287"/>
                  </a:cubicBezTo>
                  <a:cubicBezTo>
                    <a:pt x="1321" y="4357"/>
                    <a:pt x="1282" y="4389"/>
                    <a:pt x="1234" y="4505"/>
                  </a:cubicBezTo>
                  <a:cubicBezTo>
                    <a:pt x="1192" y="4563"/>
                    <a:pt x="1157" y="4582"/>
                    <a:pt x="1096" y="4590"/>
                  </a:cubicBezTo>
                  <a:cubicBezTo>
                    <a:pt x="1064" y="4583"/>
                    <a:pt x="1032" y="4576"/>
                    <a:pt x="1003" y="4568"/>
                  </a:cubicBezTo>
                  <a:cubicBezTo>
                    <a:pt x="975" y="4545"/>
                    <a:pt x="965" y="4538"/>
                    <a:pt x="943" y="4537"/>
                  </a:cubicBezTo>
                  <a:cubicBezTo>
                    <a:pt x="921" y="4445"/>
                    <a:pt x="844" y="4423"/>
                    <a:pt x="800" y="4396"/>
                  </a:cubicBezTo>
                  <a:cubicBezTo>
                    <a:pt x="787" y="4376"/>
                    <a:pt x="774" y="4359"/>
                    <a:pt x="762" y="4343"/>
                  </a:cubicBezTo>
                  <a:cubicBezTo>
                    <a:pt x="762" y="4297"/>
                    <a:pt x="762" y="4254"/>
                    <a:pt x="763" y="4212"/>
                  </a:cubicBezTo>
                  <a:cubicBezTo>
                    <a:pt x="782" y="4193"/>
                    <a:pt x="773" y="4133"/>
                    <a:pt x="773" y="4124"/>
                  </a:cubicBezTo>
                  <a:cubicBezTo>
                    <a:pt x="738" y="4015"/>
                    <a:pt x="633" y="4045"/>
                    <a:pt x="575" y="4020"/>
                  </a:cubicBezTo>
                  <a:cubicBezTo>
                    <a:pt x="556" y="4000"/>
                    <a:pt x="540" y="3984"/>
                    <a:pt x="524" y="3967"/>
                  </a:cubicBezTo>
                  <a:cubicBezTo>
                    <a:pt x="499" y="3920"/>
                    <a:pt x="477" y="3874"/>
                    <a:pt x="455" y="3827"/>
                  </a:cubicBezTo>
                  <a:cubicBezTo>
                    <a:pt x="417" y="3817"/>
                    <a:pt x="382" y="3809"/>
                    <a:pt x="346" y="3802"/>
                  </a:cubicBezTo>
                  <a:cubicBezTo>
                    <a:pt x="318" y="3723"/>
                    <a:pt x="360" y="3655"/>
                    <a:pt x="380" y="3603"/>
                  </a:cubicBezTo>
                  <a:cubicBezTo>
                    <a:pt x="380" y="3488"/>
                    <a:pt x="310" y="3434"/>
                    <a:pt x="256" y="3374"/>
                  </a:cubicBezTo>
                  <a:cubicBezTo>
                    <a:pt x="209" y="3350"/>
                    <a:pt x="161" y="3326"/>
                    <a:pt x="116" y="3302"/>
                  </a:cubicBezTo>
                  <a:cubicBezTo>
                    <a:pt x="110" y="3292"/>
                    <a:pt x="103" y="3285"/>
                    <a:pt x="97" y="3278"/>
                  </a:cubicBezTo>
                  <a:cubicBezTo>
                    <a:pt x="98" y="3154"/>
                    <a:pt x="91" y="3190"/>
                    <a:pt x="200" y="3137"/>
                  </a:cubicBezTo>
                  <a:cubicBezTo>
                    <a:pt x="219" y="3121"/>
                    <a:pt x="255" y="3095"/>
                    <a:pt x="264" y="3076"/>
                  </a:cubicBezTo>
                  <a:cubicBezTo>
                    <a:pt x="265" y="2971"/>
                    <a:pt x="266" y="2870"/>
                    <a:pt x="266" y="2768"/>
                  </a:cubicBezTo>
                  <a:cubicBezTo>
                    <a:pt x="245" y="2624"/>
                    <a:pt x="142" y="2660"/>
                    <a:pt x="66" y="2655"/>
                  </a:cubicBezTo>
                  <a:cubicBezTo>
                    <a:pt x="53" y="2661"/>
                    <a:pt x="43" y="2671"/>
                    <a:pt x="34" y="2681"/>
                  </a:cubicBezTo>
                  <a:cubicBezTo>
                    <a:pt x="30" y="2684"/>
                    <a:pt x="27" y="2687"/>
                    <a:pt x="27" y="2694"/>
                  </a:cubicBezTo>
                  <a:cubicBezTo>
                    <a:pt x="2" y="2618"/>
                    <a:pt x="2" y="2598"/>
                    <a:pt x="9" y="2562"/>
                  </a:cubicBezTo>
                  <a:cubicBezTo>
                    <a:pt x="31" y="2550"/>
                    <a:pt x="57" y="2537"/>
                    <a:pt x="82" y="2528"/>
                  </a:cubicBezTo>
                  <a:cubicBezTo>
                    <a:pt x="83" y="2502"/>
                    <a:pt x="83" y="2476"/>
                    <a:pt x="86" y="2453"/>
                  </a:cubicBezTo>
                  <a:cubicBezTo>
                    <a:pt x="10" y="2333"/>
                    <a:pt x="0" y="2408"/>
                    <a:pt x="125" y="2326"/>
                  </a:cubicBezTo>
                  <a:cubicBezTo>
                    <a:pt x="148" y="2287"/>
                    <a:pt x="173" y="2249"/>
                    <a:pt x="199" y="2213"/>
                  </a:cubicBezTo>
                  <a:cubicBezTo>
                    <a:pt x="241" y="2195"/>
                    <a:pt x="283" y="2179"/>
                    <a:pt x="327" y="2164"/>
                  </a:cubicBezTo>
                  <a:cubicBezTo>
                    <a:pt x="465" y="2161"/>
                    <a:pt x="532" y="2166"/>
                    <a:pt x="657" y="2107"/>
                  </a:cubicBezTo>
                  <a:cubicBezTo>
                    <a:pt x="673" y="2104"/>
                    <a:pt x="692" y="2105"/>
                    <a:pt x="711" y="2105"/>
                  </a:cubicBezTo>
                  <a:cubicBezTo>
                    <a:pt x="711" y="2148"/>
                    <a:pt x="723" y="2243"/>
                    <a:pt x="806" y="2271"/>
                  </a:cubicBezTo>
                  <a:cubicBezTo>
                    <a:pt x="844" y="2272"/>
                    <a:pt x="899" y="2273"/>
                    <a:pt x="944" y="2242"/>
                  </a:cubicBezTo>
                  <a:cubicBezTo>
                    <a:pt x="973" y="2200"/>
                    <a:pt x="1002" y="2161"/>
                    <a:pt x="1034" y="2123"/>
                  </a:cubicBezTo>
                  <a:cubicBezTo>
                    <a:pt x="1082" y="2124"/>
                    <a:pt x="1126" y="2142"/>
                    <a:pt x="1190" y="2127"/>
                  </a:cubicBezTo>
                  <a:cubicBezTo>
                    <a:pt x="1219" y="2095"/>
                    <a:pt x="1242" y="2079"/>
                    <a:pt x="1277" y="2057"/>
                  </a:cubicBezTo>
                  <a:cubicBezTo>
                    <a:pt x="1293" y="2054"/>
                    <a:pt x="1312" y="2055"/>
                    <a:pt x="1331" y="2055"/>
                  </a:cubicBezTo>
                  <a:cubicBezTo>
                    <a:pt x="1373" y="2069"/>
                    <a:pt x="1417" y="2100"/>
                    <a:pt x="1494" y="2102"/>
                  </a:cubicBezTo>
                  <a:cubicBezTo>
                    <a:pt x="1568" y="2061"/>
                    <a:pt x="1698" y="2084"/>
                    <a:pt x="1798" y="2044"/>
                  </a:cubicBezTo>
                  <a:cubicBezTo>
                    <a:pt x="1836" y="2019"/>
                    <a:pt x="1878" y="1994"/>
                    <a:pt x="1920" y="1972"/>
                  </a:cubicBezTo>
                  <a:cubicBezTo>
                    <a:pt x="1929" y="1939"/>
                    <a:pt x="1939" y="1907"/>
                    <a:pt x="1949" y="1878"/>
                  </a:cubicBezTo>
                  <a:cubicBezTo>
                    <a:pt x="2035" y="1850"/>
                    <a:pt x="2055" y="1726"/>
                    <a:pt x="2084" y="1665"/>
                  </a:cubicBezTo>
                  <a:cubicBezTo>
                    <a:pt x="2116" y="1649"/>
                    <a:pt x="2161" y="1627"/>
                    <a:pt x="2190" y="1599"/>
                  </a:cubicBezTo>
                  <a:cubicBezTo>
                    <a:pt x="2203" y="1563"/>
                    <a:pt x="2216" y="1527"/>
                    <a:pt x="2229" y="1495"/>
                  </a:cubicBezTo>
                  <a:cubicBezTo>
                    <a:pt x="2233" y="1436"/>
                    <a:pt x="2236" y="1377"/>
                    <a:pt x="2240" y="1318"/>
                  </a:cubicBezTo>
                  <a:cubicBezTo>
                    <a:pt x="2230" y="1292"/>
                    <a:pt x="2224" y="1266"/>
                    <a:pt x="2218" y="1243"/>
                  </a:cubicBezTo>
                  <a:cubicBezTo>
                    <a:pt x="2218" y="1148"/>
                    <a:pt x="2270" y="1047"/>
                    <a:pt x="2219" y="994"/>
                  </a:cubicBezTo>
                  <a:cubicBezTo>
                    <a:pt x="2216" y="984"/>
                    <a:pt x="2213" y="974"/>
                    <a:pt x="2210" y="964"/>
                  </a:cubicBezTo>
                  <a:cubicBezTo>
                    <a:pt x="2315" y="967"/>
                    <a:pt x="2411" y="969"/>
                    <a:pt x="2520" y="991"/>
                  </a:cubicBezTo>
                  <a:cubicBezTo>
                    <a:pt x="2596" y="1033"/>
                    <a:pt x="2663" y="1005"/>
                    <a:pt x="2762" y="1076"/>
                  </a:cubicBezTo>
                  <a:cubicBezTo>
                    <a:pt x="2775" y="1076"/>
                    <a:pt x="2791" y="1077"/>
                    <a:pt x="2807" y="1077"/>
                  </a:cubicBezTo>
                  <a:cubicBezTo>
                    <a:pt x="2820" y="1061"/>
                    <a:pt x="2832" y="1048"/>
                    <a:pt x="2849" y="1036"/>
                  </a:cubicBezTo>
                  <a:cubicBezTo>
                    <a:pt x="2849" y="1019"/>
                    <a:pt x="2849" y="1003"/>
                    <a:pt x="2849" y="990"/>
                  </a:cubicBezTo>
                  <a:cubicBezTo>
                    <a:pt x="2820" y="930"/>
                    <a:pt x="2833" y="878"/>
                    <a:pt x="2856" y="839"/>
                  </a:cubicBezTo>
                  <a:cubicBezTo>
                    <a:pt x="2895" y="791"/>
                    <a:pt x="2933" y="746"/>
                    <a:pt x="2972" y="702"/>
                  </a:cubicBezTo>
                  <a:cubicBezTo>
                    <a:pt x="2988" y="597"/>
                    <a:pt x="3024" y="578"/>
                    <a:pt x="3082" y="508"/>
                  </a:cubicBezTo>
                  <a:cubicBezTo>
                    <a:pt x="3108" y="453"/>
                    <a:pt x="3095" y="439"/>
                    <a:pt x="3162" y="441"/>
                  </a:cubicBezTo>
                  <a:cubicBezTo>
                    <a:pt x="3219" y="479"/>
                    <a:pt x="3280" y="519"/>
                    <a:pt x="3340" y="560"/>
                  </a:cubicBezTo>
                  <a:cubicBezTo>
                    <a:pt x="3375" y="571"/>
                    <a:pt x="3458" y="563"/>
                    <a:pt x="3512" y="620"/>
                  </a:cubicBezTo>
                  <a:cubicBezTo>
                    <a:pt x="3586" y="622"/>
                    <a:pt x="3729" y="639"/>
                    <a:pt x="3762" y="535"/>
                  </a:cubicBezTo>
                  <a:cubicBezTo>
                    <a:pt x="3756" y="463"/>
                    <a:pt x="3750" y="391"/>
                    <a:pt x="3747" y="318"/>
                  </a:cubicBezTo>
                  <a:cubicBezTo>
                    <a:pt x="3825" y="163"/>
                    <a:pt x="3914" y="172"/>
                    <a:pt x="4081" y="160"/>
                  </a:cubicBezTo>
                  <a:cubicBezTo>
                    <a:pt x="4122" y="148"/>
                    <a:pt x="4142" y="76"/>
                    <a:pt x="4158" y="44"/>
                  </a:cubicBezTo>
                  <a:cubicBezTo>
                    <a:pt x="4171" y="28"/>
                    <a:pt x="4184" y="15"/>
                    <a:pt x="4200" y="2"/>
                  </a:cubicBezTo>
                  <a:cubicBezTo>
                    <a:pt x="4244" y="0"/>
                    <a:pt x="4289" y="1"/>
                    <a:pt x="4334" y="2"/>
                  </a:cubicBezTo>
                  <a:cubicBezTo>
                    <a:pt x="4356" y="19"/>
                    <a:pt x="4362" y="121"/>
                    <a:pt x="4387" y="187"/>
                  </a:cubicBezTo>
                  <a:cubicBezTo>
                    <a:pt x="4428" y="254"/>
                    <a:pt x="4473" y="324"/>
                    <a:pt x="4517" y="393"/>
                  </a:cubicBezTo>
                  <a:cubicBezTo>
                    <a:pt x="4555" y="414"/>
                    <a:pt x="4616" y="439"/>
                    <a:pt x="4695" y="460"/>
                  </a:cubicBezTo>
                  <a:cubicBezTo>
                    <a:pt x="4724" y="481"/>
                    <a:pt x="4753" y="504"/>
                    <a:pt x="4785" y="528"/>
                  </a:cubicBezTo>
                  <a:cubicBezTo>
                    <a:pt x="4800" y="555"/>
                    <a:pt x="4816" y="581"/>
                    <a:pt x="4832" y="611"/>
                  </a:cubicBezTo>
                  <a:cubicBezTo>
                    <a:pt x="4838" y="664"/>
                    <a:pt x="4844" y="716"/>
                    <a:pt x="4850" y="772"/>
                  </a:cubicBezTo>
                  <a:cubicBezTo>
                    <a:pt x="4869" y="812"/>
                    <a:pt x="4888" y="851"/>
                    <a:pt x="4910" y="891"/>
                  </a:cubicBezTo>
                  <a:cubicBezTo>
                    <a:pt x="4916" y="954"/>
                    <a:pt x="4938" y="1072"/>
                    <a:pt x="4883" y="1156"/>
                  </a:cubicBezTo>
                  <a:cubicBezTo>
                    <a:pt x="4771" y="1228"/>
                    <a:pt x="4787" y="1189"/>
                    <a:pt x="4773" y="1327"/>
                  </a:cubicBezTo>
                  <a:cubicBezTo>
                    <a:pt x="4780" y="1360"/>
                    <a:pt x="4782" y="1412"/>
                    <a:pt x="4820" y="1469"/>
                  </a:cubicBezTo>
                  <a:cubicBezTo>
                    <a:pt x="4852" y="1492"/>
                    <a:pt x="4884" y="1516"/>
                    <a:pt x="4919" y="1543"/>
                  </a:cubicBezTo>
                  <a:cubicBezTo>
                    <a:pt x="4967" y="1554"/>
                    <a:pt x="5015" y="1565"/>
                    <a:pt x="5066" y="1580"/>
                  </a:cubicBezTo>
                  <a:cubicBezTo>
                    <a:pt x="5164" y="1654"/>
                    <a:pt x="5276" y="1657"/>
                    <a:pt x="5417" y="1670"/>
                  </a:cubicBezTo>
                  <a:cubicBezTo>
                    <a:pt x="5461" y="1694"/>
                    <a:pt x="5538" y="1772"/>
                    <a:pt x="5592" y="1832"/>
                  </a:cubicBezTo>
                  <a:cubicBezTo>
                    <a:pt x="5636" y="1872"/>
                    <a:pt x="5684" y="1913"/>
                    <a:pt x="5731" y="1953"/>
                  </a:cubicBezTo>
                  <a:cubicBezTo>
                    <a:pt x="5776" y="1964"/>
                    <a:pt x="5827" y="1972"/>
                    <a:pt x="5878" y="2039"/>
                  </a:cubicBezTo>
                  <a:cubicBezTo>
                    <a:pt x="5890" y="2085"/>
                    <a:pt x="5909" y="2184"/>
                    <a:pt x="5944" y="2257"/>
                  </a:cubicBezTo>
                  <a:cubicBezTo>
                    <a:pt x="5963" y="2274"/>
                    <a:pt x="5991" y="2281"/>
                    <a:pt x="6010" y="2340"/>
                  </a:cubicBezTo>
                  <a:cubicBezTo>
                    <a:pt x="6007" y="2370"/>
                    <a:pt x="6004" y="2399"/>
                    <a:pt x="6003" y="2432"/>
                  </a:cubicBezTo>
                  <a:cubicBezTo>
                    <a:pt x="6010" y="2455"/>
                    <a:pt x="6019" y="2478"/>
                    <a:pt x="6029" y="2501"/>
                  </a:cubicBezTo>
                  <a:cubicBezTo>
                    <a:pt x="5958" y="2535"/>
                    <a:pt x="5964" y="2552"/>
                    <a:pt x="5941" y="2636"/>
                  </a:cubicBezTo>
                  <a:cubicBezTo>
                    <a:pt x="5938" y="2669"/>
                    <a:pt x="5938" y="2705"/>
                    <a:pt x="5938" y="2741"/>
                  </a:cubicBezTo>
                  <a:cubicBezTo>
                    <a:pt x="5944" y="2781"/>
                    <a:pt x="5950" y="2820"/>
                    <a:pt x="5959" y="2860"/>
                  </a:cubicBezTo>
                  <a:cubicBezTo>
                    <a:pt x="5950" y="2863"/>
                    <a:pt x="5943" y="2866"/>
                    <a:pt x="5937" y="2869"/>
                  </a:cubicBezTo>
                  <a:cubicBezTo>
                    <a:pt x="5860" y="2870"/>
                    <a:pt x="5787" y="2872"/>
                    <a:pt x="5713" y="2873"/>
                  </a:cubicBezTo>
                  <a:cubicBezTo>
                    <a:pt x="5553" y="2889"/>
                    <a:pt x="5480" y="2900"/>
                    <a:pt x="5431" y="3053"/>
                  </a:cubicBezTo>
                  <a:cubicBezTo>
                    <a:pt x="5383" y="3100"/>
                    <a:pt x="5357" y="3126"/>
                    <a:pt x="5334" y="3204"/>
                  </a:cubicBezTo>
                  <a:cubicBezTo>
                    <a:pt x="5254" y="3254"/>
                    <a:pt x="5149" y="3248"/>
                    <a:pt x="5085" y="3247"/>
                  </a:cubicBezTo>
                  <a:cubicBezTo>
                    <a:pt x="5085" y="3283"/>
                    <a:pt x="5049" y="3344"/>
                    <a:pt x="5011" y="3373"/>
                  </a:cubicBezTo>
                  <a:cubicBezTo>
                    <a:pt x="4981" y="3431"/>
                    <a:pt x="5013" y="3500"/>
                    <a:pt x="5044" y="3593"/>
                  </a:cubicBezTo>
                  <a:cubicBezTo>
                    <a:pt x="5044" y="3619"/>
                    <a:pt x="5044" y="3645"/>
                    <a:pt x="5047" y="3672"/>
                  </a:cubicBezTo>
                  <a:cubicBezTo>
                    <a:pt x="4990" y="3680"/>
                    <a:pt x="4932" y="3692"/>
                    <a:pt x="4878" y="3703"/>
                  </a:cubicBezTo>
                  <a:cubicBezTo>
                    <a:pt x="4826" y="3718"/>
                    <a:pt x="4775" y="3753"/>
                    <a:pt x="4743" y="3772"/>
                  </a:cubicBezTo>
                  <a:cubicBezTo>
                    <a:pt x="4599" y="3817"/>
                    <a:pt x="4458" y="3824"/>
                    <a:pt x="4334" y="3821"/>
                  </a:cubicBezTo>
                  <a:cubicBezTo>
                    <a:pt x="4279" y="3829"/>
                    <a:pt x="4273" y="3832"/>
                    <a:pt x="4244" y="3854"/>
                  </a:cubicBezTo>
                  <a:cubicBezTo>
                    <a:pt x="4244" y="3894"/>
                    <a:pt x="4244" y="3900"/>
                    <a:pt x="4288" y="3967"/>
                  </a:cubicBezTo>
                  <a:cubicBezTo>
                    <a:pt x="4240" y="4038"/>
                    <a:pt x="4281" y="4088"/>
                    <a:pt x="4367" y="4142"/>
                  </a:cubicBezTo>
                  <a:cubicBezTo>
                    <a:pt x="4389" y="4176"/>
                    <a:pt x="4411" y="4209"/>
                    <a:pt x="4433" y="4245"/>
                  </a:cubicBezTo>
                  <a:cubicBezTo>
                    <a:pt x="4469" y="4263"/>
                    <a:pt x="4497" y="4277"/>
                    <a:pt x="4481" y="4361"/>
                  </a:cubicBezTo>
                  <a:cubicBezTo>
                    <a:pt x="4468" y="4371"/>
                    <a:pt x="4455" y="4384"/>
                    <a:pt x="4445" y="4396"/>
                  </a:cubicBezTo>
                  <a:cubicBezTo>
                    <a:pt x="4346" y="4450"/>
                    <a:pt x="4337" y="4433"/>
                    <a:pt x="4336" y="4557"/>
                  </a:cubicBezTo>
                  <a:cubicBezTo>
                    <a:pt x="4361" y="4578"/>
                    <a:pt x="4403" y="4618"/>
                    <a:pt x="4402" y="4697"/>
                  </a:cubicBezTo>
                  <a:cubicBezTo>
                    <a:pt x="4364" y="4722"/>
                    <a:pt x="4319" y="4727"/>
                    <a:pt x="4296" y="4727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85" name="Freeform 29"/>
            <p:cNvSpPr>
              <a:spLocks/>
            </p:cNvSpPr>
            <p:nvPr/>
          </p:nvSpPr>
          <p:spPr bwMode="auto">
            <a:xfrm>
              <a:off x="4038191" y="765375"/>
              <a:ext cx="1905396" cy="1642511"/>
            </a:xfrm>
            <a:custGeom>
              <a:avLst/>
              <a:gdLst>
                <a:gd name="T0" fmla="*/ 1630 w 6642"/>
                <a:gd name="T1" fmla="*/ 5242 h 5728"/>
                <a:gd name="T2" fmla="*/ 1530 w 6642"/>
                <a:gd name="T3" fmla="*/ 5007 h 5728"/>
                <a:gd name="T4" fmla="*/ 1052 w 6642"/>
                <a:gd name="T5" fmla="*/ 5254 h 5728"/>
                <a:gd name="T6" fmla="*/ 572 w 6642"/>
                <a:gd name="T7" fmla="*/ 4806 h 5728"/>
                <a:gd name="T8" fmla="*/ 651 w 6642"/>
                <a:gd name="T9" fmla="*/ 4438 h 5728"/>
                <a:gd name="T10" fmla="*/ 147 w 6642"/>
                <a:gd name="T11" fmla="*/ 4318 h 5728"/>
                <a:gd name="T12" fmla="*/ 0 w 6642"/>
                <a:gd name="T13" fmla="*/ 3842 h 5728"/>
                <a:gd name="T14" fmla="*/ 1044 w 6642"/>
                <a:gd name="T15" fmla="*/ 3908 h 5728"/>
                <a:gd name="T16" fmla="*/ 1487 w 6642"/>
                <a:gd name="T17" fmla="*/ 4158 h 5728"/>
                <a:gd name="T18" fmla="*/ 2267 w 6642"/>
                <a:gd name="T19" fmla="*/ 4125 h 5728"/>
                <a:gd name="T20" fmla="*/ 3073 w 6642"/>
                <a:gd name="T21" fmla="*/ 3979 h 5728"/>
                <a:gd name="T22" fmla="*/ 3705 w 6642"/>
                <a:gd name="T23" fmla="*/ 3503 h 5728"/>
                <a:gd name="T24" fmla="*/ 3692 w 6642"/>
                <a:gd name="T25" fmla="*/ 3012 h 5728"/>
                <a:gd name="T26" fmla="*/ 4258 w 6642"/>
                <a:gd name="T27" fmla="*/ 2876 h 5728"/>
                <a:gd name="T28" fmla="*/ 4672 w 6642"/>
                <a:gd name="T29" fmla="*/ 2621 h 5728"/>
                <a:gd name="T30" fmla="*/ 5456 w 6642"/>
                <a:gd name="T31" fmla="*/ 2333 h 5728"/>
                <a:gd name="T32" fmla="*/ 5143 w 6642"/>
                <a:gd name="T33" fmla="*/ 1827 h 5728"/>
                <a:gd name="T34" fmla="*/ 4889 w 6642"/>
                <a:gd name="T35" fmla="*/ 1994 h 5728"/>
                <a:gd name="T36" fmla="*/ 4388 w 6642"/>
                <a:gd name="T37" fmla="*/ 1890 h 5728"/>
                <a:gd name="T38" fmla="*/ 4584 w 6642"/>
                <a:gd name="T39" fmla="*/ 1306 h 5728"/>
                <a:gd name="T40" fmla="*/ 5210 w 6642"/>
                <a:gd name="T41" fmla="*/ 748 h 5728"/>
                <a:gd name="T42" fmla="*/ 5238 w 6642"/>
                <a:gd name="T43" fmla="*/ 251 h 5728"/>
                <a:gd name="T44" fmla="*/ 5508 w 6642"/>
                <a:gd name="T45" fmla="*/ 49 h 5728"/>
                <a:gd name="T46" fmla="*/ 5621 w 6642"/>
                <a:gd name="T47" fmla="*/ 366 h 5728"/>
                <a:gd name="T48" fmla="*/ 5876 w 6642"/>
                <a:gd name="T49" fmla="*/ 562 h 5728"/>
                <a:gd name="T50" fmla="*/ 6483 w 6642"/>
                <a:gd name="T51" fmla="*/ 479 h 5728"/>
                <a:gd name="T52" fmla="*/ 6530 w 6642"/>
                <a:gd name="T53" fmla="*/ 1168 h 5728"/>
                <a:gd name="T54" fmla="*/ 6458 w 6642"/>
                <a:gd name="T55" fmla="*/ 1507 h 5728"/>
                <a:gd name="T56" fmla="*/ 6101 w 6642"/>
                <a:gd name="T57" fmla="*/ 1904 h 5728"/>
                <a:gd name="T58" fmla="*/ 6333 w 6642"/>
                <a:gd name="T59" fmla="*/ 2178 h 5728"/>
                <a:gd name="T60" fmla="*/ 6347 w 6642"/>
                <a:gd name="T61" fmla="*/ 2362 h 5728"/>
                <a:gd name="T62" fmla="*/ 5992 w 6642"/>
                <a:gd name="T63" fmla="*/ 2412 h 5728"/>
                <a:gd name="T64" fmla="*/ 6137 w 6642"/>
                <a:gd name="T65" fmla="*/ 2844 h 5728"/>
                <a:gd name="T66" fmla="*/ 6344 w 6642"/>
                <a:gd name="T67" fmla="*/ 3010 h 5728"/>
                <a:gd name="T68" fmla="*/ 6642 w 6642"/>
                <a:gd name="T69" fmla="*/ 3342 h 5728"/>
                <a:gd name="T70" fmla="*/ 6273 w 6642"/>
                <a:gd name="T71" fmla="*/ 3644 h 5728"/>
                <a:gd name="T72" fmla="*/ 5891 w 6642"/>
                <a:gd name="T73" fmla="*/ 3965 h 5728"/>
                <a:gd name="T74" fmla="*/ 5682 w 6642"/>
                <a:gd name="T75" fmla="*/ 4064 h 5728"/>
                <a:gd name="T76" fmla="*/ 5265 w 6642"/>
                <a:gd name="T77" fmla="*/ 3802 h 5728"/>
                <a:gd name="T78" fmla="*/ 4807 w 6642"/>
                <a:gd name="T79" fmla="*/ 4072 h 5728"/>
                <a:gd name="T80" fmla="*/ 4541 w 6642"/>
                <a:gd name="T81" fmla="*/ 4134 h 5728"/>
                <a:gd name="T82" fmla="*/ 4260 w 6642"/>
                <a:gd name="T83" fmla="*/ 4238 h 5728"/>
                <a:gd name="T84" fmla="*/ 4293 w 6642"/>
                <a:gd name="T85" fmla="*/ 4556 h 5728"/>
                <a:gd name="T86" fmla="*/ 3815 w 6642"/>
                <a:gd name="T87" fmla="*/ 4777 h 5728"/>
                <a:gd name="T88" fmla="*/ 3424 w 6642"/>
                <a:gd name="T89" fmla="*/ 5045 h 5728"/>
                <a:gd name="T90" fmla="*/ 2993 w 6642"/>
                <a:gd name="T91" fmla="*/ 5516 h 5728"/>
                <a:gd name="T92" fmla="*/ 2536 w 6642"/>
                <a:gd name="T93" fmla="*/ 5566 h 5728"/>
                <a:gd name="T94" fmla="*/ 2481 w 6642"/>
                <a:gd name="T95" fmla="*/ 5149 h 5728"/>
                <a:gd name="T96" fmla="*/ 2177 w 6642"/>
                <a:gd name="T97" fmla="*/ 5276 h 5728"/>
                <a:gd name="T98" fmla="*/ 1951 w 6642"/>
                <a:gd name="T99" fmla="*/ 5617 h 5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642" h="5728">
                  <a:moveTo>
                    <a:pt x="1682" y="5728"/>
                  </a:moveTo>
                  <a:cubicBezTo>
                    <a:pt x="1644" y="5688"/>
                    <a:pt x="1606" y="5648"/>
                    <a:pt x="1568" y="5611"/>
                  </a:cubicBezTo>
                  <a:cubicBezTo>
                    <a:pt x="1545" y="5568"/>
                    <a:pt x="1527" y="5525"/>
                    <a:pt x="1508" y="5485"/>
                  </a:cubicBezTo>
                  <a:cubicBezTo>
                    <a:pt x="1508" y="5354"/>
                    <a:pt x="1525" y="5302"/>
                    <a:pt x="1630" y="5242"/>
                  </a:cubicBezTo>
                  <a:cubicBezTo>
                    <a:pt x="1647" y="5226"/>
                    <a:pt x="1666" y="5210"/>
                    <a:pt x="1685" y="5195"/>
                  </a:cubicBezTo>
                  <a:cubicBezTo>
                    <a:pt x="1698" y="5169"/>
                    <a:pt x="1714" y="5143"/>
                    <a:pt x="1730" y="5120"/>
                  </a:cubicBezTo>
                  <a:cubicBezTo>
                    <a:pt x="1727" y="5104"/>
                    <a:pt x="1727" y="5088"/>
                    <a:pt x="1727" y="5071"/>
                  </a:cubicBezTo>
                  <a:cubicBezTo>
                    <a:pt x="1664" y="4962"/>
                    <a:pt x="1622" y="4977"/>
                    <a:pt x="1530" y="5007"/>
                  </a:cubicBezTo>
                  <a:cubicBezTo>
                    <a:pt x="1504" y="5026"/>
                    <a:pt x="1481" y="5045"/>
                    <a:pt x="1459" y="5064"/>
                  </a:cubicBezTo>
                  <a:cubicBezTo>
                    <a:pt x="1424" y="5080"/>
                    <a:pt x="1389" y="5095"/>
                    <a:pt x="1353" y="5111"/>
                  </a:cubicBezTo>
                  <a:cubicBezTo>
                    <a:pt x="1331" y="5078"/>
                    <a:pt x="1309" y="5077"/>
                    <a:pt x="1290" y="5063"/>
                  </a:cubicBezTo>
                  <a:cubicBezTo>
                    <a:pt x="1066" y="5058"/>
                    <a:pt x="1069" y="5042"/>
                    <a:pt x="1052" y="5254"/>
                  </a:cubicBezTo>
                  <a:cubicBezTo>
                    <a:pt x="1007" y="5299"/>
                    <a:pt x="940" y="5231"/>
                    <a:pt x="924" y="5231"/>
                  </a:cubicBezTo>
                  <a:cubicBezTo>
                    <a:pt x="886" y="5174"/>
                    <a:pt x="839" y="5124"/>
                    <a:pt x="813" y="5097"/>
                  </a:cubicBezTo>
                  <a:cubicBezTo>
                    <a:pt x="782" y="5008"/>
                    <a:pt x="750" y="4945"/>
                    <a:pt x="683" y="4930"/>
                  </a:cubicBezTo>
                  <a:cubicBezTo>
                    <a:pt x="645" y="4887"/>
                    <a:pt x="607" y="4846"/>
                    <a:pt x="572" y="4806"/>
                  </a:cubicBezTo>
                  <a:cubicBezTo>
                    <a:pt x="550" y="4799"/>
                    <a:pt x="528" y="4792"/>
                    <a:pt x="505" y="4788"/>
                  </a:cubicBezTo>
                  <a:cubicBezTo>
                    <a:pt x="506" y="4700"/>
                    <a:pt x="592" y="4695"/>
                    <a:pt x="640" y="4631"/>
                  </a:cubicBezTo>
                  <a:cubicBezTo>
                    <a:pt x="653" y="4599"/>
                    <a:pt x="666" y="4570"/>
                    <a:pt x="683" y="4541"/>
                  </a:cubicBezTo>
                  <a:cubicBezTo>
                    <a:pt x="683" y="4482"/>
                    <a:pt x="677" y="4459"/>
                    <a:pt x="651" y="4438"/>
                  </a:cubicBezTo>
                  <a:cubicBezTo>
                    <a:pt x="520" y="4435"/>
                    <a:pt x="383" y="4448"/>
                    <a:pt x="277" y="4491"/>
                  </a:cubicBezTo>
                  <a:cubicBezTo>
                    <a:pt x="232" y="4523"/>
                    <a:pt x="223" y="4519"/>
                    <a:pt x="187" y="4518"/>
                  </a:cubicBezTo>
                  <a:cubicBezTo>
                    <a:pt x="188" y="4472"/>
                    <a:pt x="191" y="4427"/>
                    <a:pt x="195" y="4384"/>
                  </a:cubicBezTo>
                  <a:cubicBezTo>
                    <a:pt x="179" y="4361"/>
                    <a:pt x="163" y="4338"/>
                    <a:pt x="147" y="4318"/>
                  </a:cubicBezTo>
                  <a:cubicBezTo>
                    <a:pt x="109" y="4284"/>
                    <a:pt x="74" y="4250"/>
                    <a:pt x="39" y="4220"/>
                  </a:cubicBezTo>
                  <a:cubicBezTo>
                    <a:pt x="39" y="4158"/>
                    <a:pt x="59" y="4145"/>
                    <a:pt x="75" y="4093"/>
                  </a:cubicBezTo>
                  <a:cubicBezTo>
                    <a:pt x="75" y="4024"/>
                    <a:pt x="76" y="3975"/>
                    <a:pt x="63" y="3929"/>
                  </a:cubicBezTo>
                  <a:cubicBezTo>
                    <a:pt x="41" y="3899"/>
                    <a:pt x="19" y="3869"/>
                    <a:pt x="0" y="3842"/>
                  </a:cubicBezTo>
                  <a:cubicBezTo>
                    <a:pt x="0" y="3806"/>
                    <a:pt x="0" y="3770"/>
                    <a:pt x="0" y="3737"/>
                  </a:cubicBezTo>
                  <a:cubicBezTo>
                    <a:pt x="99" y="3766"/>
                    <a:pt x="201" y="3795"/>
                    <a:pt x="303" y="3824"/>
                  </a:cubicBezTo>
                  <a:cubicBezTo>
                    <a:pt x="479" y="3828"/>
                    <a:pt x="655" y="3833"/>
                    <a:pt x="830" y="3840"/>
                  </a:cubicBezTo>
                  <a:cubicBezTo>
                    <a:pt x="878" y="3858"/>
                    <a:pt x="980" y="3874"/>
                    <a:pt x="1044" y="3908"/>
                  </a:cubicBezTo>
                  <a:cubicBezTo>
                    <a:pt x="1098" y="3955"/>
                    <a:pt x="1155" y="4002"/>
                    <a:pt x="1213" y="4053"/>
                  </a:cubicBezTo>
                  <a:cubicBezTo>
                    <a:pt x="1225" y="4060"/>
                    <a:pt x="1241" y="4067"/>
                    <a:pt x="1257" y="4077"/>
                  </a:cubicBezTo>
                  <a:cubicBezTo>
                    <a:pt x="1308" y="4085"/>
                    <a:pt x="1362" y="4096"/>
                    <a:pt x="1417" y="4107"/>
                  </a:cubicBezTo>
                  <a:cubicBezTo>
                    <a:pt x="1439" y="4124"/>
                    <a:pt x="1461" y="4141"/>
                    <a:pt x="1487" y="4158"/>
                  </a:cubicBezTo>
                  <a:cubicBezTo>
                    <a:pt x="1554" y="4179"/>
                    <a:pt x="1621" y="4204"/>
                    <a:pt x="1688" y="4229"/>
                  </a:cubicBezTo>
                  <a:cubicBezTo>
                    <a:pt x="1739" y="4256"/>
                    <a:pt x="1795" y="4389"/>
                    <a:pt x="1904" y="4309"/>
                  </a:cubicBezTo>
                  <a:cubicBezTo>
                    <a:pt x="1940" y="4255"/>
                    <a:pt x="2004" y="4237"/>
                    <a:pt x="2068" y="4212"/>
                  </a:cubicBezTo>
                  <a:cubicBezTo>
                    <a:pt x="2139" y="4155"/>
                    <a:pt x="2161" y="4146"/>
                    <a:pt x="2267" y="4125"/>
                  </a:cubicBezTo>
                  <a:cubicBezTo>
                    <a:pt x="2267" y="4093"/>
                    <a:pt x="2337" y="4091"/>
                    <a:pt x="2363" y="4075"/>
                  </a:cubicBezTo>
                  <a:cubicBezTo>
                    <a:pt x="2423" y="4067"/>
                    <a:pt x="2478" y="4003"/>
                    <a:pt x="2539" y="3995"/>
                  </a:cubicBezTo>
                  <a:cubicBezTo>
                    <a:pt x="2593" y="3960"/>
                    <a:pt x="2638" y="3961"/>
                    <a:pt x="2721" y="3970"/>
                  </a:cubicBezTo>
                  <a:cubicBezTo>
                    <a:pt x="2782" y="3984"/>
                    <a:pt x="3005" y="4046"/>
                    <a:pt x="3073" y="3979"/>
                  </a:cubicBezTo>
                  <a:cubicBezTo>
                    <a:pt x="3220" y="3973"/>
                    <a:pt x="3323" y="3834"/>
                    <a:pt x="3416" y="3722"/>
                  </a:cubicBezTo>
                  <a:cubicBezTo>
                    <a:pt x="3448" y="3693"/>
                    <a:pt x="3483" y="3665"/>
                    <a:pt x="3519" y="3636"/>
                  </a:cubicBezTo>
                  <a:cubicBezTo>
                    <a:pt x="3548" y="3611"/>
                    <a:pt x="3576" y="3585"/>
                    <a:pt x="3609" y="3563"/>
                  </a:cubicBezTo>
                  <a:cubicBezTo>
                    <a:pt x="3634" y="3554"/>
                    <a:pt x="3676" y="3532"/>
                    <a:pt x="3705" y="3503"/>
                  </a:cubicBezTo>
                  <a:cubicBezTo>
                    <a:pt x="3702" y="3474"/>
                    <a:pt x="3702" y="3448"/>
                    <a:pt x="3702" y="3422"/>
                  </a:cubicBezTo>
                  <a:cubicBezTo>
                    <a:pt x="3667" y="3385"/>
                    <a:pt x="3632" y="3351"/>
                    <a:pt x="3597" y="3317"/>
                  </a:cubicBezTo>
                  <a:cubicBezTo>
                    <a:pt x="3591" y="3294"/>
                    <a:pt x="3585" y="3271"/>
                    <a:pt x="3582" y="3252"/>
                  </a:cubicBezTo>
                  <a:cubicBezTo>
                    <a:pt x="3589" y="3131"/>
                    <a:pt x="3586" y="3052"/>
                    <a:pt x="3692" y="3012"/>
                  </a:cubicBezTo>
                  <a:cubicBezTo>
                    <a:pt x="3692" y="2969"/>
                    <a:pt x="3759" y="3033"/>
                    <a:pt x="3835" y="3094"/>
                  </a:cubicBezTo>
                  <a:cubicBezTo>
                    <a:pt x="3861" y="3101"/>
                    <a:pt x="3886" y="3112"/>
                    <a:pt x="3915" y="3122"/>
                  </a:cubicBezTo>
                  <a:cubicBezTo>
                    <a:pt x="3940" y="3123"/>
                    <a:pt x="3969" y="3124"/>
                    <a:pt x="3998" y="3124"/>
                  </a:cubicBezTo>
                  <a:cubicBezTo>
                    <a:pt x="4097" y="3098"/>
                    <a:pt x="4184" y="2959"/>
                    <a:pt x="4258" y="2876"/>
                  </a:cubicBezTo>
                  <a:cubicBezTo>
                    <a:pt x="4309" y="2825"/>
                    <a:pt x="4354" y="2855"/>
                    <a:pt x="4431" y="2857"/>
                  </a:cubicBezTo>
                  <a:cubicBezTo>
                    <a:pt x="4463" y="2825"/>
                    <a:pt x="4498" y="2819"/>
                    <a:pt x="4543" y="2801"/>
                  </a:cubicBezTo>
                  <a:cubicBezTo>
                    <a:pt x="4569" y="2775"/>
                    <a:pt x="4597" y="2750"/>
                    <a:pt x="4626" y="2724"/>
                  </a:cubicBezTo>
                  <a:cubicBezTo>
                    <a:pt x="4652" y="2725"/>
                    <a:pt x="4672" y="2627"/>
                    <a:pt x="4672" y="2621"/>
                  </a:cubicBezTo>
                  <a:cubicBezTo>
                    <a:pt x="4727" y="2468"/>
                    <a:pt x="4765" y="2528"/>
                    <a:pt x="4903" y="2469"/>
                  </a:cubicBezTo>
                  <a:cubicBezTo>
                    <a:pt x="4948" y="2415"/>
                    <a:pt x="4996" y="2387"/>
                    <a:pt x="5060" y="2356"/>
                  </a:cubicBezTo>
                  <a:cubicBezTo>
                    <a:pt x="5111" y="2304"/>
                    <a:pt x="5303" y="2342"/>
                    <a:pt x="5411" y="2351"/>
                  </a:cubicBezTo>
                  <a:cubicBezTo>
                    <a:pt x="5424" y="2345"/>
                    <a:pt x="5440" y="2339"/>
                    <a:pt x="5456" y="2333"/>
                  </a:cubicBezTo>
                  <a:cubicBezTo>
                    <a:pt x="5527" y="2263"/>
                    <a:pt x="5489" y="2167"/>
                    <a:pt x="5454" y="2117"/>
                  </a:cubicBezTo>
                  <a:cubicBezTo>
                    <a:pt x="5429" y="2090"/>
                    <a:pt x="5403" y="2063"/>
                    <a:pt x="5378" y="2039"/>
                  </a:cubicBezTo>
                  <a:cubicBezTo>
                    <a:pt x="5330" y="2009"/>
                    <a:pt x="5283" y="1978"/>
                    <a:pt x="5235" y="1951"/>
                  </a:cubicBezTo>
                  <a:cubicBezTo>
                    <a:pt x="5222" y="1895"/>
                    <a:pt x="5152" y="1837"/>
                    <a:pt x="5143" y="1827"/>
                  </a:cubicBezTo>
                  <a:cubicBezTo>
                    <a:pt x="5111" y="1826"/>
                    <a:pt x="5079" y="1826"/>
                    <a:pt x="5047" y="1828"/>
                  </a:cubicBezTo>
                  <a:cubicBezTo>
                    <a:pt x="5031" y="1844"/>
                    <a:pt x="5015" y="1863"/>
                    <a:pt x="5002" y="1883"/>
                  </a:cubicBezTo>
                  <a:cubicBezTo>
                    <a:pt x="4970" y="1879"/>
                    <a:pt x="4938" y="1878"/>
                    <a:pt x="4909" y="1877"/>
                  </a:cubicBezTo>
                  <a:cubicBezTo>
                    <a:pt x="4903" y="1916"/>
                    <a:pt x="4896" y="1955"/>
                    <a:pt x="4889" y="1994"/>
                  </a:cubicBezTo>
                  <a:cubicBezTo>
                    <a:pt x="4819" y="2019"/>
                    <a:pt x="4736" y="1954"/>
                    <a:pt x="4708" y="1941"/>
                  </a:cubicBezTo>
                  <a:cubicBezTo>
                    <a:pt x="4679" y="1940"/>
                    <a:pt x="4650" y="1939"/>
                    <a:pt x="4625" y="1939"/>
                  </a:cubicBezTo>
                  <a:cubicBezTo>
                    <a:pt x="4564" y="1957"/>
                    <a:pt x="4535" y="1985"/>
                    <a:pt x="4500" y="2014"/>
                  </a:cubicBezTo>
                  <a:cubicBezTo>
                    <a:pt x="4404" y="2012"/>
                    <a:pt x="4388" y="1939"/>
                    <a:pt x="4388" y="1890"/>
                  </a:cubicBezTo>
                  <a:cubicBezTo>
                    <a:pt x="4417" y="1861"/>
                    <a:pt x="4449" y="1833"/>
                    <a:pt x="4482" y="1804"/>
                  </a:cubicBezTo>
                  <a:cubicBezTo>
                    <a:pt x="4482" y="1725"/>
                    <a:pt x="4476" y="1683"/>
                    <a:pt x="4486" y="1634"/>
                  </a:cubicBezTo>
                  <a:cubicBezTo>
                    <a:pt x="4502" y="1592"/>
                    <a:pt x="4521" y="1553"/>
                    <a:pt x="4541" y="1514"/>
                  </a:cubicBezTo>
                  <a:cubicBezTo>
                    <a:pt x="4541" y="1413"/>
                    <a:pt x="4535" y="1367"/>
                    <a:pt x="4584" y="1306"/>
                  </a:cubicBezTo>
                  <a:cubicBezTo>
                    <a:pt x="4603" y="1306"/>
                    <a:pt x="4622" y="1307"/>
                    <a:pt x="4644" y="1307"/>
                  </a:cubicBezTo>
                  <a:cubicBezTo>
                    <a:pt x="4727" y="1319"/>
                    <a:pt x="4874" y="1355"/>
                    <a:pt x="4967" y="1286"/>
                  </a:cubicBezTo>
                  <a:cubicBezTo>
                    <a:pt x="5022" y="1228"/>
                    <a:pt x="5092" y="1181"/>
                    <a:pt x="5141" y="1117"/>
                  </a:cubicBezTo>
                  <a:cubicBezTo>
                    <a:pt x="5141" y="1025"/>
                    <a:pt x="5133" y="786"/>
                    <a:pt x="5210" y="748"/>
                  </a:cubicBezTo>
                  <a:cubicBezTo>
                    <a:pt x="5281" y="655"/>
                    <a:pt x="5249" y="556"/>
                    <a:pt x="5320" y="486"/>
                  </a:cubicBezTo>
                  <a:cubicBezTo>
                    <a:pt x="5317" y="443"/>
                    <a:pt x="5317" y="401"/>
                    <a:pt x="5318" y="358"/>
                  </a:cubicBezTo>
                  <a:cubicBezTo>
                    <a:pt x="5311" y="348"/>
                    <a:pt x="5308" y="338"/>
                    <a:pt x="5305" y="328"/>
                  </a:cubicBezTo>
                  <a:cubicBezTo>
                    <a:pt x="5283" y="302"/>
                    <a:pt x="5261" y="275"/>
                    <a:pt x="5238" y="251"/>
                  </a:cubicBezTo>
                  <a:cubicBezTo>
                    <a:pt x="5216" y="238"/>
                    <a:pt x="5197" y="227"/>
                    <a:pt x="5178" y="217"/>
                  </a:cubicBezTo>
                  <a:cubicBezTo>
                    <a:pt x="5178" y="125"/>
                    <a:pt x="5227" y="91"/>
                    <a:pt x="5303" y="56"/>
                  </a:cubicBezTo>
                  <a:cubicBezTo>
                    <a:pt x="5367" y="58"/>
                    <a:pt x="5406" y="0"/>
                    <a:pt x="5476" y="2"/>
                  </a:cubicBezTo>
                  <a:cubicBezTo>
                    <a:pt x="5476" y="22"/>
                    <a:pt x="5492" y="32"/>
                    <a:pt x="5508" y="49"/>
                  </a:cubicBezTo>
                  <a:cubicBezTo>
                    <a:pt x="5505" y="75"/>
                    <a:pt x="5501" y="104"/>
                    <a:pt x="5498" y="133"/>
                  </a:cubicBezTo>
                  <a:cubicBezTo>
                    <a:pt x="5456" y="175"/>
                    <a:pt x="5437" y="174"/>
                    <a:pt x="5437" y="243"/>
                  </a:cubicBezTo>
                  <a:cubicBezTo>
                    <a:pt x="5459" y="260"/>
                    <a:pt x="5481" y="280"/>
                    <a:pt x="5507" y="301"/>
                  </a:cubicBezTo>
                  <a:cubicBezTo>
                    <a:pt x="5532" y="341"/>
                    <a:pt x="5545" y="351"/>
                    <a:pt x="5621" y="366"/>
                  </a:cubicBezTo>
                  <a:cubicBezTo>
                    <a:pt x="5628" y="327"/>
                    <a:pt x="5634" y="291"/>
                    <a:pt x="5641" y="255"/>
                  </a:cubicBezTo>
                  <a:cubicBezTo>
                    <a:pt x="5676" y="256"/>
                    <a:pt x="5711" y="247"/>
                    <a:pt x="5775" y="291"/>
                  </a:cubicBezTo>
                  <a:cubicBezTo>
                    <a:pt x="5781" y="304"/>
                    <a:pt x="5791" y="318"/>
                    <a:pt x="5800" y="331"/>
                  </a:cubicBezTo>
                  <a:cubicBezTo>
                    <a:pt x="5809" y="400"/>
                    <a:pt x="5822" y="489"/>
                    <a:pt x="5876" y="562"/>
                  </a:cubicBezTo>
                  <a:cubicBezTo>
                    <a:pt x="5885" y="569"/>
                    <a:pt x="5898" y="576"/>
                    <a:pt x="5911" y="586"/>
                  </a:cubicBezTo>
                  <a:cubicBezTo>
                    <a:pt x="5939" y="583"/>
                    <a:pt x="5971" y="581"/>
                    <a:pt x="6003" y="578"/>
                  </a:cubicBezTo>
                  <a:cubicBezTo>
                    <a:pt x="6087" y="538"/>
                    <a:pt x="6182" y="570"/>
                    <a:pt x="6263" y="490"/>
                  </a:cubicBezTo>
                  <a:cubicBezTo>
                    <a:pt x="6314" y="367"/>
                    <a:pt x="6401" y="349"/>
                    <a:pt x="6483" y="479"/>
                  </a:cubicBezTo>
                  <a:cubicBezTo>
                    <a:pt x="6502" y="535"/>
                    <a:pt x="6521" y="591"/>
                    <a:pt x="6543" y="648"/>
                  </a:cubicBezTo>
                  <a:cubicBezTo>
                    <a:pt x="6543" y="703"/>
                    <a:pt x="6497" y="886"/>
                    <a:pt x="6461" y="944"/>
                  </a:cubicBezTo>
                  <a:cubicBezTo>
                    <a:pt x="6461" y="970"/>
                    <a:pt x="6461" y="996"/>
                    <a:pt x="6461" y="1022"/>
                  </a:cubicBezTo>
                  <a:cubicBezTo>
                    <a:pt x="6483" y="1069"/>
                    <a:pt x="6505" y="1118"/>
                    <a:pt x="6530" y="1168"/>
                  </a:cubicBezTo>
                  <a:cubicBezTo>
                    <a:pt x="6530" y="1227"/>
                    <a:pt x="6430" y="1346"/>
                    <a:pt x="6545" y="1427"/>
                  </a:cubicBezTo>
                  <a:cubicBezTo>
                    <a:pt x="6557" y="1467"/>
                    <a:pt x="6550" y="1545"/>
                    <a:pt x="6547" y="1617"/>
                  </a:cubicBezTo>
                  <a:cubicBezTo>
                    <a:pt x="6524" y="1620"/>
                    <a:pt x="6502" y="1622"/>
                    <a:pt x="6480" y="1625"/>
                  </a:cubicBezTo>
                  <a:cubicBezTo>
                    <a:pt x="6435" y="1578"/>
                    <a:pt x="6458" y="1533"/>
                    <a:pt x="6458" y="1507"/>
                  </a:cubicBezTo>
                  <a:cubicBezTo>
                    <a:pt x="6449" y="1474"/>
                    <a:pt x="6445" y="1474"/>
                    <a:pt x="6423" y="1450"/>
                  </a:cubicBezTo>
                  <a:cubicBezTo>
                    <a:pt x="6292" y="1453"/>
                    <a:pt x="6384" y="1502"/>
                    <a:pt x="6333" y="1582"/>
                  </a:cubicBezTo>
                  <a:cubicBezTo>
                    <a:pt x="6265" y="1639"/>
                    <a:pt x="6240" y="1678"/>
                    <a:pt x="6220" y="1776"/>
                  </a:cubicBezTo>
                  <a:cubicBezTo>
                    <a:pt x="6204" y="1818"/>
                    <a:pt x="6139" y="1879"/>
                    <a:pt x="6101" y="1904"/>
                  </a:cubicBezTo>
                  <a:cubicBezTo>
                    <a:pt x="6098" y="1940"/>
                    <a:pt x="6094" y="1979"/>
                    <a:pt x="6094" y="2018"/>
                  </a:cubicBezTo>
                  <a:cubicBezTo>
                    <a:pt x="6116" y="2042"/>
                    <a:pt x="6122" y="2061"/>
                    <a:pt x="6154" y="2115"/>
                  </a:cubicBezTo>
                  <a:cubicBezTo>
                    <a:pt x="6186" y="2135"/>
                    <a:pt x="6221" y="2159"/>
                    <a:pt x="6256" y="2183"/>
                  </a:cubicBezTo>
                  <a:cubicBezTo>
                    <a:pt x="6281" y="2180"/>
                    <a:pt x="6307" y="2177"/>
                    <a:pt x="6333" y="2178"/>
                  </a:cubicBezTo>
                  <a:cubicBezTo>
                    <a:pt x="6345" y="2152"/>
                    <a:pt x="6362" y="2126"/>
                    <a:pt x="6378" y="2104"/>
                  </a:cubicBezTo>
                  <a:cubicBezTo>
                    <a:pt x="6384" y="2114"/>
                    <a:pt x="6413" y="2157"/>
                    <a:pt x="6412" y="2210"/>
                  </a:cubicBezTo>
                  <a:cubicBezTo>
                    <a:pt x="6374" y="2222"/>
                    <a:pt x="6335" y="2234"/>
                    <a:pt x="6300" y="2249"/>
                  </a:cubicBezTo>
                  <a:cubicBezTo>
                    <a:pt x="6300" y="2276"/>
                    <a:pt x="6290" y="2331"/>
                    <a:pt x="6347" y="2362"/>
                  </a:cubicBezTo>
                  <a:cubicBezTo>
                    <a:pt x="6312" y="2413"/>
                    <a:pt x="6260" y="2481"/>
                    <a:pt x="6212" y="2509"/>
                  </a:cubicBezTo>
                  <a:cubicBezTo>
                    <a:pt x="6196" y="2505"/>
                    <a:pt x="6184" y="2502"/>
                    <a:pt x="6171" y="2498"/>
                  </a:cubicBezTo>
                  <a:cubicBezTo>
                    <a:pt x="6130" y="2468"/>
                    <a:pt x="6088" y="2440"/>
                    <a:pt x="6047" y="2413"/>
                  </a:cubicBezTo>
                  <a:cubicBezTo>
                    <a:pt x="6028" y="2413"/>
                    <a:pt x="6008" y="2412"/>
                    <a:pt x="5992" y="2412"/>
                  </a:cubicBezTo>
                  <a:cubicBezTo>
                    <a:pt x="5983" y="2428"/>
                    <a:pt x="5960" y="2457"/>
                    <a:pt x="5957" y="2480"/>
                  </a:cubicBezTo>
                  <a:cubicBezTo>
                    <a:pt x="5957" y="2506"/>
                    <a:pt x="5957" y="2532"/>
                    <a:pt x="5960" y="2562"/>
                  </a:cubicBezTo>
                  <a:cubicBezTo>
                    <a:pt x="5985" y="2605"/>
                    <a:pt x="6081" y="2630"/>
                    <a:pt x="6138" y="2730"/>
                  </a:cubicBezTo>
                  <a:cubicBezTo>
                    <a:pt x="6137" y="2766"/>
                    <a:pt x="6137" y="2805"/>
                    <a:pt x="6137" y="2844"/>
                  </a:cubicBezTo>
                  <a:cubicBezTo>
                    <a:pt x="6165" y="2891"/>
                    <a:pt x="6200" y="2980"/>
                    <a:pt x="6228" y="3060"/>
                  </a:cubicBezTo>
                  <a:cubicBezTo>
                    <a:pt x="6235" y="3070"/>
                    <a:pt x="6244" y="3080"/>
                    <a:pt x="6254" y="3090"/>
                  </a:cubicBezTo>
                  <a:cubicBezTo>
                    <a:pt x="6266" y="3090"/>
                    <a:pt x="6282" y="3090"/>
                    <a:pt x="6298" y="3094"/>
                  </a:cubicBezTo>
                  <a:cubicBezTo>
                    <a:pt x="6311" y="3065"/>
                    <a:pt x="6327" y="3036"/>
                    <a:pt x="6344" y="3010"/>
                  </a:cubicBezTo>
                  <a:cubicBezTo>
                    <a:pt x="6369" y="2988"/>
                    <a:pt x="6395" y="2969"/>
                    <a:pt x="6424" y="2950"/>
                  </a:cubicBezTo>
                  <a:cubicBezTo>
                    <a:pt x="6443" y="2990"/>
                    <a:pt x="6484" y="3040"/>
                    <a:pt x="6519" y="3126"/>
                  </a:cubicBezTo>
                  <a:cubicBezTo>
                    <a:pt x="6531" y="3195"/>
                    <a:pt x="6527" y="3257"/>
                    <a:pt x="6629" y="3312"/>
                  </a:cubicBezTo>
                  <a:cubicBezTo>
                    <a:pt x="6633" y="3322"/>
                    <a:pt x="6636" y="3332"/>
                    <a:pt x="6642" y="3342"/>
                  </a:cubicBezTo>
                  <a:cubicBezTo>
                    <a:pt x="6626" y="3374"/>
                    <a:pt x="6632" y="3456"/>
                    <a:pt x="6631" y="3518"/>
                  </a:cubicBezTo>
                  <a:cubicBezTo>
                    <a:pt x="6619" y="3528"/>
                    <a:pt x="6606" y="3541"/>
                    <a:pt x="6596" y="3554"/>
                  </a:cubicBezTo>
                  <a:cubicBezTo>
                    <a:pt x="6538" y="3552"/>
                    <a:pt x="6529" y="3526"/>
                    <a:pt x="6507" y="3515"/>
                  </a:cubicBezTo>
                  <a:cubicBezTo>
                    <a:pt x="6350" y="3511"/>
                    <a:pt x="6328" y="3530"/>
                    <a:pt x="6273" y="3644"/>
                  </a:cubicBezTo>
                  <a:cubicBezTo>
                    <a:pt x="6263" y="3650"/>
                    <a:pt x="6254" y="3656"/>
                    <a:pt x="6247" y="3666"/>
                  </a:cubicBezTo>
                  <a:cubicBezTo>
                    <a:pt x="6247" y="3699"/>
                    <a:pt x="6090" y="3796"/>
                    <a:pt x="6067" y="3812"/>
                  </a:cubicBezTo>
                  <a:cubicBezTo>
                    <a:pt x="6051" y="3844"/>
                    <a:pt x="5961" y="3904"/>
                    <a:pt x="5926" y="3926"/>
                  </a:cubicBezTo>
                  <a:cubicBezTo>
                    <a:pt x="5913" y="3939"/>
                    <a:pt x="5900" y="3952"/>
                    <a:pt x="5891" y="3965"/>
                  </a:cubicBezTo>
                  <a:cubicBezTo>
                    <a:pt x="5871" y="3967"/>
                    <a:pt x="5855" y="3970"/>
                    <a:pt x="5839" y="3973"/>
                  </a:cubicBezTo>
                  <a:cubicBezTo>
                    <a:pt x="5820" y="3953"/>
                    <a:pt x="5801" y="3933"/>
                    <a:pt x="5782" y="3916"/>
                  </a:cubicBezTo>
                  <a:cubicBezTo>
                    <a:pt x="5751" y="3814"/>
                    <a:pt x="5722" y="3810"/>
                    <a:pt x="5658" y="3808"/>
                  </a:cubicBezTo>
                  <a:cubicBezTo>
                    <a:pt x="5623" y="3870"/>
                    <a:pt x="5603" y="3980"/>
                    <a:pt x="5682" y="4064"/>
                  </a:cubicBezTo>
                  <a:cubicBezTo>
                    <a:pt x="5685" y="4107"/>
                    <a:pt x="5688" y="4150"/>
                    <a:pt x="5691" y="4192"/>
                  </a:cubicBezTo>
                  <a:cubicBezTo>
                    <a:pt x="5586" y="4199"/>
                    <a:pt x="5490" y="4213"/>
                    <a:pt x="5429" y="4166"/>
                  </a:cubicBezTo>
                  <a:cubicBezTo>
                    <a:pt x="5417" y="4064"/>
                    <a:pt x="5385" y="4037"/>
                    <a:pt x="5347" y="3987"/>
                  </a:cubicBezTo>
                  <a:cubicBezTo>
                    <a:pt x="5319" y="3924"/>
                    <a:pt x="5291" y="3861"/>
                    <a:pt x="5265" y="3802"/>
                  </a:cubicBezTo>
                  <a:cubicBezTo>
                    <a:pt x="5202" y="3734"/>
                    <a:pt x="5211" y="3758"/>
                    <a:pt x="5160" y="3750"/>
                  </a:cubicBezTo>
                  <a:cubicBezTo>
                    <a:pt x="5115" y="3794"/>
                    <a:pt x="5048" y="3826"/>
                    <a:pt x="5003" y="3867"/>
                  </a:cubicBezTo>
                  <a:cubicBezTo>
                    <a:pt x="4984" y="3906"/>
                    <a:pt x="4980" y="3978"/>
                    <a:pt x="4999" y="4057"/>
                  </a:cubicBezTo>
                  <a:cubicBezTo>
                    <a:pt x="4935" y="4062"/>
                    <a:pt x="4871" y="4067"/>
                    <a:pt x="4807" y="4072"/>
                  </a:cubicBezTo>
                  <a:cubicBezTo>
                    <a:pt x="4749" y="4106"/>
                    <a:pt x="4691" y="4141"/>
                    <a:pt x="4634" y="4175"/>
                  </a:cubicBezTo>
                  <a:cubicBezTo>
                    <a:pt x="4618" y="4201"/>
                    <a:pt x="4605" y="4247"/>
                    <a:pt x="4569" y="4246"/>
                  </a:cubicBezTo>
                  <a:cubicBezTo>
                    <a:pt x="4519" y="4212"/>
                    <a:pt x="4506" y="4185"/>
                    <a:pt x="4506" y="4159"/>
                  </a:cubicBezTo>
                  <a:cubicBezTo>
                    <a:pt x="4516" y="4149"/>
                    <a:pt x="4529" y="4140"/>
                    <a:pt x="4541" y="4134"/>
                  </a:cubicBezTo>
                  <a:cubicBezTo>
                    <a:pt x="4542" y="4032"/>
                    <a:pt x="4475" y="3981"/>
                    <a:pt x="4408" y="3980"/>
                  </a:cubicBezTo>
                  <a:cubicBezTo>
                    <a:pt x="4322" y="4020"/>
                    <a:pt x="4315" y="4069"/>
                    <a:pt x="4340" y="4188"/>
                  </a:cubicBezTo>
                  <a:cubicBezTo>
                    <a:pt x="4321" y="4187"/>
                    <a:pt x="4301" y="4190"/>
                    <a:pt x="4282" y="4193"/>
                  </a:cubicBezTo>
                  <a:cubicBezTo>
                    <a:pt x="4273" y="4205"/>
                    <a:pt x="4266" y="4222"/>
                    <a:pt x="4260" y="4238"/>
                  </a:cubicBezTo>
                  <a:cubicBezTo>
                    <a:pt x="4250" y="4241"/>
                    <a:pt x="4240" y="4244"/>
                    <a:pt x="4231" y="4250"/>
                  </a:cubicBezTo>
                  <a:cubicBezTo>
                    <a:pt x="4230" y="4309"/>
                    <a:pt x="4230" y="4368"/>
                    <a:pt x="4230" y="4427"/>
                  </a:cubicBezTo>
                  <a:cubicBezTo>
                    <a:pt x="4249" y="4450"/>
                    <a:pt x="4268" y="4477"/>
                    <a:pt x="4290" y="4504"/>
                  </a:cubicBezTo>
                  <a:cubicBezTo>
                    <a:pt x="4290" y="4520"/>
                    <a:pt x="4290" y="4537"/>
                    <a:pt x="4293" y="4556"/>
                  </a:cubicBezTo>
                  <a:cubicBezTo>
                    <a:pt x="4280" y="4576"/>
                    <a:pt x="4267" y="4595"/>
                    <a:pt x="4257" y="4614"/>
                  </a:cubicBezTo>
                  <a:cubicBezTo>
                    <a:pt x="4168" y="4674"/>
                    <a:pt x="4075" y="4692"/>
                    <a:pt x="3992" y="4680"/>
                  </a:cubicBezTo>
                  <a:cubicBezTo>
                    <a:pt x="3915" y="4678"/>
                    <a:pt x="3902" y="4714"/>
                    <a:pt x="3857" y="4739"/>
                  </a:cubicBezTo>
                  <a:cubicBezTo>
                    <a:pt x="3841" y="4751"/>
                    <a:pt x="3828" y="4764"/>
                    <a:pt x="3815" y="4777"/>
                  </a:cubicBezTo>
                  <a:cubicBezTo>
                    <a:pt x="3773" y="4861"/>
                    <a:pt x="3690" y="4944"/>
                    <a:pt x="3616" y="5021"/>
                  </a:cubicBezTo>
                  <a:cubicBezTo>
                    <a:pt x="3590" y="5004"/>
                    <a:pt x="3565" y="4987"/>
                    <a:pt x="3543" y="4970"/>
                  </a:cubicBezTo>
                  <a:cubicBezTo>
                    <a:pt x="3514" y="4969"/>
                    <a:pt x="3485" y="4968"/>
                    <a:pt x="3460" y="4971"/>
                  </a:cubicBezTo>
                  <a:cubicBezTo>
                    <a:pt x="3456" y="4997"/>
                    <a:pt x="3443" y="5036"/>
                    <a:pt x="3424" y="5045"/>
                  </a:cubicBezTo>
                  <a:cubicBezTo>
                    <a:pt x="3383" y="4989"/>
                    <a:pt x="3341" y="4997"/>
                    <a:pt x="3313" y="5000"/>
                  </a:cubicBezTo>
                  <a:cubicBezTo>
                    <a:pt x="3299" y="5039"/>
                    <a:pt x="3277" y="5081"/>
                    <a:pt x="3235" y="5109"/>
                  </a:cubicBezTo>
                  <a:cubicBezTo>
                    <a:pt x="3139" y="5149"/>
                    <a:pt x="3103" y="5296"/>
                    <a:pt x="3013" y="5349"/>
                  </a:cubicBezTo>
                  <a:cubicBezTo>
                    <a:pt x="2991" y="5398"/>
                    <a:pt x="2994" y="5444"/>
                    <a:pt x="2993" y="5516"/>
                  </a:cubicBezTo>
                  <a:cubicBezTo>
                    <a:pt x="2999" y="5542"/>
                    <a:pt x="2989" y="5617"/>
                    <a:pt x="2976" y="5659"/>
                  </a:cubicBezTo>
                  <a:cubicBezTo>
                    <a:pt x="2970" y="5663"/>
                    <a:pt x="2964" y="5666"/>
                    <a:pt x="2960" y="5669"/>
                  </a:cubicBezTo>
                  <a:cubicBezTo>
                    <a:pt x="2826" y="5665"/>
                    <a:pt x="2734" y="5640"/>
                    <a:pt x="2638" y="5621"/>
                  </a:cubicBezTo>
                  <a:cubicBezTo>
                    <a:pt x="2603" y="5601"/>
                    <a:pt x="2568" y="5584"/>
                    <a:pt x="2536" y="5566"/>
                  </a:cubicBezTo>
                  <a:cubicBezTo>
                    <a:pt x="2517" y="5543"/>
                    <a:pt x="2498" y="5523"/>
                    <a:pt x="2482" y="5503"/>
                  </a:cubicBezTo>
                  <a:cubicBezTo>
                    <a:pt x="2447" y="5492"/>
                    <a:pt x="2412" y="5485"/>
                    <a:pt x="2377" y="5477"/>
                  </a:cubicBezTo>
                  <a:cubicBezTo>
                    <a:pt x="2377" y="5445"/>
                    <a:pt x="2377" y="5412"/>
                    <a:pt x="2377" y="5379"/>
                  </a:cubicBezTo>
                  <a:cubicBezTo>
                    <a:pt x="2426" y="5315"/>
                    <a:pt x="2480" y="5231"/>
                    <a:pt x="2481" y="5149"/>
                  </a:cubicBezTo>
                  <a:cubicBezTo>
                    <a:pt x="2459" y="5054"/>
                    <a:pt x="2386" y="5071"/>
                    <a:pt x="2341" y="5070"/>
                  </a:cubicBezTo>
                  <a:cubicBezTo>
                    <a:pt x="2325" y="5076"/>
                    <a:pt x="2312" y="5086"/>
                    <a:pt x="2299" y="5095"/>
                  </a:cubicBezTo>
                  <a:cubicBezTo>
                    <a:pt x="2187" y="5102"/>
                    <a:pt x="2229" y="5097"/>
                    <a:pt x="2209" y="5214"/>
                  </a:cubicBezTo>
                  <a:cubicBezTo>
                    <a:pt x="2186" y="5237"/>
                    <a:pt x="2183" y="5243"/>
                    <a:pt x="2177" y="5276"/>
                  </a:cubicBezTo>
                  <a:cubicBezTo>
                    <a:pt x="2154" y="5311"/>
                    <a:pt x="2135" y="5347"/>
                    <a:pt x="2115" y="5386"/>
                  </a:cubicBezTo>
                  <a:cubicBezTo>
                    <a:pt x="2115" y="5425"/>
                    <a:pt x="2118" y="5467"/>
                    <a:pt x="2121" y="5510"/>
                  </a:cubicBezTo>
                  <a:cubicBezTo>
                    <a:pt x="2108" y="5526"/>
                    <a:pt x="2095" y="5542"/>
                    <a:pt x="2082" y="5558"/>
                  </a:cubicBezTo>
                  <a:cubicBezTo>
                    <a:pt x="1999" y="5566"/>
                    <a:pt x="1993" y="5576"/>
                    <a:pt x="1951" y="5617"/>
                  </a:cubicBezTo>
                  <a:cubicBezTo>
                    <a:pt x="1893" y="5626"/>
                    <a:pt x="1839" y="5637"/>
                    <a:pt x="1785" y="5649"/>
                  </a:cubicBezTo>
                  <a:cubicBezTo>
                    <a:pt x="1730" y="5674"/>
                    <a:pt x="1724" y="5710"/>
                    <a:pt x="1682" y="5728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86" name="Freeform 30"/>
            <p:cNvSpPr>
              <a:spLocks/>
            </p:cNvSpPr>
            <p:nvPr/>
          </p:nvSpPr>
          <p:spPr bwMode="auto">
            <a:xfrm>
              <a:off x="5387323" y="2021968"/>
              <a:ext cx="205052" cy="238700"/>
            </a:xfrm>
            <a:custGeom>
              <a:avLst/>
              <a:gdLst>
                <a:gd name="T0" fmla="*/ 604 w 714"/>
                <a:gd name="T1" fmla="*/ 831 h 831"/>
                <a:gd name="T2" fmla="*/ 486 w 714"/>
                <a:gd name="T3" fmla="*/ 743 h 831"/>
                <a:gd name="T4" fmla="*/ 433 w 714"/>
                <a:gd name="T5" fmla="*/ 555 h 831"/>
                <a:gd name="T6" fmla="*/ 424 w 714"/>
                <a:gd name="T7" fmla="*/ 519 h 831"/>
                <a:gd name="T8" fmla="*/ 197 w 714"/>
                <a:gd name="T9" fmla="*/ 447 h 831"/>
                <a:gd name="T10" fmla="*/ 162 w 714"/>
                <a:gd name="T11" fmla="*/ 489 h 831"/>
                <a:gd name="T12" fmla="*/ 12 w 714"/>
                <a:gd name="T13" fmla="*/ 489 h 831"/>
                <a:gd name="T14" fmla="*/ 64 w 714"/>
                <a:gd name="T15" fmla="*/ 372 h 831"/>
                <a:gd name="T16" fmla="*/ 131 w 714"/>
                <a:gd name="T17" fmla="*/ 321 h 831"/>
                <a:gd name="T18" fmla="*/ 113 w 714"/>
                <a:gd name="T19" fmla="*/ 170 h 831"/>
                <a:gd name="T20" fmla="*/ 260 w 714"/>
                <a:gd name="T21" fmla="*/ 69 h 831"/>
                <a:gd name="T22" fmla="*/ 318 w 714"/>
                <a:gd name="T23" fmla="*/ 2 h 831"/>
                <a:gd name="T24" fmla="*/ 369 w 714"/>
                <a:gd name="T25" fmla="*/ 52 h 831"/>
                <a:gd name="T26" fmla="*/ 481 w 714"/>
                <a:gd name="T27" fmla="*/ 65 h 831"/>
                <a:gd name="T28" fmla="*/ 486 w 714"/>
                <a:gd name="T29" fmla="*/ 294 h 831"/>
                <a:gd name="T30" fmla="*/ 543 w 714"/>
                <a:gd name="T31" fmla="*/ 306 h 831"/>
                <a:gd name="T32" fmla="*/ 575 w 714"/>
                <a:gd name="T33" fmla="*/ 332 h 831"/>
                <a:gd name="T34" fmla="*/ 654 w 714"/>
                <a:gd name="T35" fmla="*/ 541 h 831"/>
                <a:gd name="T36" fmla="*/ 714 w 714"/>
                <a:gd name="T37" fmla="*/ 621 h 831"/>
                <a:gd name="T38" fmla="*/ 598 w 714"/>
                <a:gd name="T39" fmla="*/ 706 h 831"/>
                <a:gd name="T40" fmla="*/ 604 w 714"/>
                <a:gd name="T41" fmla="*/ 831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4" h="831">
                  <a:moveTo>
                    <a:pt x="604" y="831"/>
                  </a:moveTo>
                  <a:cubicBezTo>
                    <a:pt x="550" y="803"/>
                    <a:pt x="493" y="743"/>
                    <a:pt x="486" y="743"/>
                  </a:cubicBezTo>
                  <a:cubicBezTo>
                    <a:pt x="439" y="666"/>
                    <a:pt x="459" y="582"/>
                    <a:pt x="433" y="555"/>
                  </a:cubicBezTo>
                  <a:cubicBezTo>
                    <a:pt x="430" y="542"/>
                    <a:pt x="427" y="529"/>
                    <a:pt x="424" y="519"/>
                  </a:cubicBezTo>
                  <a:cubicBezTo>
                    <a:pt x="329" y="425"/>
                    <a:pt x="300" y="417"/>
                    <a:pt x="197" y="447"/>
                  </a:cubicBezTo>
                  <a:cubicBezTo>
                    <a:pt x="185" y="460"/>
                    <a:pt x="172" y="473"/>
                    <a:pt x="162" y="489"/>
                  </a:cubicBezTo>
                  <a:cubicBezTo>
                    <a:pt x="111" y="488"/>
                    <a:pt x="60" y="486"/>
                    <a:pt x="12" y="489"/>
                  </a:cubicBezTo>
                  <a:cubicBezTo>
                    <a:pt x="12" y="426"/>
                    <a:pt x="0" y="380"/>
                    <a:pt x="64" y="372"/>
                  </a:cubicBezTo>
                  <a:cubicBezTo>
                    <a:pt x="86" y="353"/>
                    <a:pt x="109" y="337"/>
                    <a:pt x="131" y="321"/>
                  </a:cubicBezTo>
                  <a:cubicBezTo>
                    <a:pt x="170" y="244"/>
                    <a:pt x="113" y="206"/>
                    <a:pt x="113" y="170"/>
                  </a:cubicBezTo>
                  <a:cubicBezTo>
                    <a:pt x="158" y="145"/>
                    <a:pt x="222" y="107"/>
                    <a:pt x="260" y="69"/>
                  </a:cubicBezTo>
                  <a:cubicBezTo>
                    <a:pt x="270" y="14"/>
                    <a:pt x="264" y="0"/>
                    <a:pt x="318" y="2"/>
                  </a:cubicBezTo>
                  <a:cubicBezTo>
                    <a:pt x="334" y="19"/>
                    <a:pt x="350" y="35"/>
                    <a:pt x="369" y="52"/>
                  </a:cubicBezTo>
                  <a:cubicBezTo>
                    <a:pt x="404" y="56"/>
                    <a:pt x="443" y="61"/>
                    <a:pt x="481" y="65"/>
                  </a:cubicBezTo>
                  <a:cubicBezTo>
                    <a:pt x="462" y="97"/>
                    <a:pt x="448" y="228"/>
                    <a:pt x="486" y="294"/>
                  </a:cubicBezTo>
                  <a:cubicBezTo>
                    <a:pt x="505" y="298"/>
                    <a:pt x="524" y="302"/>
                    <a:pt x="543" y="306"/>
                  </a:cubicBezTo>
                  <a:cubicBezTo>
                    <a:pt x="553" y="312"/>
                    <a:pt x="562" y="322"/>
                    <a:pt x="575" y="332"/>
                  </a:cubicBezTo>
                  <a:cubicBezTo>
                    <a:pt x="575" y="418"/>
                    <a:pt x="549" y="466"/>
                    <a:pt x="654" y="541"/>
                  </a:cubicBezTo>
                  <a:cubicBezTo>
                    <a:pt x="673" y="567"/>
                    <a:pt x="692" y="594"/>
                    <a:pt x="714" y="621"/>
                  </a:cubicBezTo>
                  <a:cubicBezTo>
                    <a:pt x="634" y="658"/>
                    <a:pt x="634" y="645"/>
                    <a:pt x="598" y="706"/>
                  </a:cubicBezTo>
                  <a:cubicBezTo>
                    <a:pt x="598" y="746"/>
                    <a:pt x="601" y="788"/>
                    <a:pt x="604" y="831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87" name="Freeform 31"/>
            <p:cNvSpPr>
              <a:spLocks/>
            </p:cNvSpPr>
            <p:nvPr/>
          </p:nvSpPr>
          <p:spPr bwMode="auto">
            <a:xfrm>
              <a:off x="5642847" y="1720177"/>
              <a:ext cx="516308" cy="491071"/>
            </a:xfrm>
            <a:custGeom>
              <a:avLst/>
              <a:gdLst>
                <a:gd name="T0" fmla="*/ 721 w 1797"/>
                <a:gd name="T1" fmla="*/ 1713 h 1713"/>
                <a:gd name="T2" fmla="*/ 714 w 1797"/>
                <a:gd name="T3" fmla="*/ 1700 h 1713"/>
                <a:gd name="T4" fmla="*/ 801 w 1797"/>
                <a:gd name="T5" fmla="*/ 1600 h 1713"/>
                <a:gd name="T6" fmla="*/ 833 w 1797"/>
                <a:gd name="T7" fmla="*/ 1539 h 1713"/>
                <a:gd name="T8" fmla="*/ 834 w 1797"/>
                <a:gd name="T9" fmla="*/ 1490 h 1713"/>
                <a:gd name="T10" fmla="*/ 770 w 1797"/>
                <a:gd name="T11" fmla="*/ 1449 h 1713"/>
                <a:gd name="T12" fmla="*/ 854 w 1797"/>
                <a:gd name="T13" fmla="*/ 1248 h 1713"/>
                <a:gd name="T14" fmla="*/ 887 w 1797"/>
                <a:gd name="T15" fmla="*/ 1056 h 1713"/>
                <a:gd name="T16" fmla="*/ 770 w 1797"/>
                <a:gd name="T17" fmla="*/ 925 h 1713"/>
                <a:gd name="T18" fmla="*/ 719 w 1797"/>
                <a:gd name="T19" fmla="*/ 917 h 1713"/>
                <a:gd name="T20" fmla="*/ 613 w 1797"/>
                <a:gd name="T21" fmla="*/ 934 h 1713"/>
                <a:gd name="T22" fmla="*/ 456 w 1797"/>
                <a:gd name="T23" fmla="*/ 1104 h 1713"/>
                <a:gd name="T24" fmla="*/ 337 w 1797"/>
                <a:gd name="T25" fmla="*/ 1278 h 1713"/>
                <a:gd name="T26" fmla="*/ 114 w 1797"/>
                <a:gd name="T27" fmla="*/ 1108 h 1713"/>
                <a:gd name="T28" fmla="*/ 6 w 1797"/>
                <a:gd name="T29" fmla="*/ 1053 h 1713"/>
                <a:gd name="T30" fmla="*/ 57 w 1797"/>
                <a:gd name="T31" fmla="*/ 966 h 1713"/>
                <a:gd name="T32" fmla="*/ 128 w 1797"/>
                <a:gd name="T33" fmla="*/ 883 h 1713"/>
                <a:gd name="T34" fmla="*/ 119 w 1797"/>
                <a:gd name="T35" fmla="*/ 719 h 1713"/>
                <a:gd name="T36" fmla="*/ 107 w 1797"/>
                <a:gd name="T37" fmla="*/ 712 h 1713"/>
                <a:gd name="T38" fmla="*/ 91 w 1797"/>
                <a:gd name="T39" fmla="*/ 682 h 1713"/>
                <a:gd name="T40" fmla="*/ 66 w 1797"/>
                <a:gd name="T41" fmla="*/ 616 h 1713"/>
                <a:gd name="T42" fmla="*/ 89 w 1797"/>
                <a:gd name="T43" fmla="*/ 508 h 1713"/>
                <a:gd name="T44" fmla="*/ 155 w 1797"/>
                <a:gd name="T45" fmla="*/ 602 h 1713"/>
                <a:gd name="T46" fmla="*/ 308 w 1797"/>
                <a:gd name="T47" fmla="*/ 668 h 1713"/>
                <a:gd name="T48" fmla="*/ 363 w 1797"/>
                <a:gd name="T49" fmla="*/ 613 h 1713"/>
                <a:gd name="T50" fmla="*/ 668 w 1797"/>
                <a:gd name="T51" fmla="*/ 385 h 1713"/>
                <a:gd name="T52" fmla="*/ 752 w 1797"/>
                <a:gd name="T53" fmla="*/ 247 h 1713"/>
                <a:gd name="T54" fmla="*/ 956 w 1797"/>
                <a:gd name="T55" fmla="*/ 258 h 1713"/>
                <a:gd name="T56" fmla="*/ 1020 w 1797"/>
                <a:gd name="T57" fmla="*/ 260 h 1713"/>
                <a:gd name="T58" fmla="*/ 1068 w 1797"/>
                <a:gd name="T59" fmla="*/ 202 h 1713"/>
                <a:gd name="T60" fmla="*/ 1069 w 1797"/>
                <a:gd name="T61" fmla="*/ 48 h 1713"/>
                <a:gd name="T62" fmla="*/ 1085 w 1797"/>
                <a:gd name="T63" fmla="*/ 0 h 1713"/>
                <a:gd name="T64" fmla="*/ 1213 w 1797"/>
                <a:gd name="T65" fmla="*/ 98 h 1713"/>
                <a:gd name="T66" fmla="*/ 1324 w 1797"/>
                <a:gd name="T67" fmla="*/ 153 h 1713"/>
                <a:gd name="T68" fmla="*/ 1347 w 1797"/>
                <a:gd name="T69" fmla="*/ 88 h 1713"/>
                <a:gd name="T70" fmla="*/ 1376 w 1797"/>
                <a:gd name="T71" fmla="*/ 56 h 1713"/>
                <a:gd name="T72" fmla="*/ 1401 w 1797"/>
                <a:gd name="T73" fmla="*/ 80 h 1713"/>
                <a:gd name="T74" fmla="*/ 1407 w 1797"/>
                <a:gd name="T75" fmla="*/ 201 h 1713"/>
                <a:gd name="T76" fmla="*/ 1578 w 1797"/>
                <a:gd name="T77" fmla="*/ 408 h 1713"/>
                <a:gd name="T78" fmla="*/ 1577 w 1797"/>
                <a:gd name="T79" fmla="*/ 566 h 1713"/>
                <a:gd name="T80" fmla="*/ 1618 w 1797"/>
                <a:gd name="T81" fmla="*/ 619 h 1713"/>
                <a:gd name="T82" fmla="*/ 1720 w 1797"/>
                <a:gd name="T83" fmla="*/ 700 h 1713"/>
                <a:gd name="T84" fmla="*/ 1797 w 1797"/>
                <a:gd name="T85" fmla="*/ 751 h 1713"/>
                <a:gd name="T86" fmla="*/ 1588 w 1797"/>
                <a:gd name="T87" fmla="*/ 919 h 1713"/>
                <a:gd name="T88" fmla="*/ 1530 w 1797"/>
                <a:gd name="T89" fmla="*/ 974 h 1713"/>
                <a:gd name="T90" fmla="*/ 1437 w 1797"/>
                <a:gd name="T91" fmla="*/ 1083 h 1713"/>
                <a:gd name="T92" fmla="*/ 1411 w 1797"/>
                <a:gd name="T93" fmla="*/ 1203 h 1713"/>
                <a:gd name="T94" fmla="*/ 1318 w 1797"/>
                <a:gd name="T95" fmla="*/ 1243 h 1713"/>
                <a:gd name="T96" fmla="*/ 946 w 1797"/>
                <a:gd name="T97" fmla="*/ 1480 h 1713"/>
                <a:gd name="T98" fmla="*/ 923 w 1797"/>
                <a:gd name="T99" fmla="*/ 1531 h 1713"/>
                <a:gd name="T100" fmla="*/ 881 w 1797"/>
                <a:gd name="T101" fmla="*/ 1684 h 1713"/>
                <a:gd name="T102" fmla="*/ 721 w 1797"/>
                <a:gd name="T103" fmla="*/ 1713 h 1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97" h="1713">
                  <a:moveTo>
                    <a:pt x="721" y="1713"/>
                  </a:moveTo>
                  <a:cubicBezTo>
                    <a:pt x="717" y="1706"/>
                    <a:pt x="714" y="1703"/>
                    <a:pt x="714" y="1700"/>
                  </a:cubicBezTo>
                  <a:cubicBezTo>
                    <a:pt x="740" y="1635"/>
                    <a:pt x="763" y="1639"/>
                    <a:pt x="801" y="1600"/>
                  </a:cubicBezTo>
                  <a:cubicBezTo>
                    <a:pt x="811" y="1578"/>
                    <a:pt x="821" y="1558"/>
                    <a:pt x="833" y="1539"/>
                  </a:cubicBezTo>
                  <a:cubicBezTo>
                    <a:pt x="834" y="1523"/>
                    <a:pt x="834" y="1506"/>
                    <a:pt x="834" y="1490"/>
                  </a:cubicBezTo>
                  <a:cubicBezTo>
                    <a:pt x="811" y="1476"/>
                    <a:pt x="789" y="1463"/>
                    <a:pt x="770" y="1449"/>
                  </a:cubicBezTo>
                  <a:cubicBezTo>
                    <a:pt x="742" y="1340"/>
                    <a:pt x="800" y="1309"/>
                    <a:pt x="854" y="1248"/>
                  </a:cubicBezTo>
                  <a:cubicBezTo>
                    <a:pt x="896" y="1184"/>
                    <a:pt x="887" y="1111"/>
                    <a:pt x="887" y="1056"/>
                  </a:cubicBezTo>
                  <a:cubicBezTo>
                    <a:pt x="846" y="1012"/>
                    <a:pt x="808" y="969"/>
                    <a:pt x="770" y="925"/>
                  </a:cubicBezTo>
                  <a:cubicBezTo>
                    <a:pt x="751" y="921"/>
                    <a:pt x="735" y="918"/>
                    <a:pt x="719" y="917"/>
                  </a:cubicBezTo>
                  <a:cubicBezTo>
                    <a:pt x="684" y="923"/>
                    <a:pt x="649" y="928"/>
                    <a:pt x="613" y="934"/>
                  </a:cubicBezTo>
                  <a:cubicBezTo>
                    <a:pt x="552" y="982"/>
                    <a:pt x="510" y="1043"/>
                    <a:pt x="456" y="1104"/>
                  </a:cubicBezTo>
                  <a:cubicBezTo>
                    <a:pt x="417" y="1165"/>
                    <a:pt x="385" y="1230"/>
                    <a:pt x="337" y="1278"/>
                  </a:cubicBezTo>
                  <a:cubicBezTo>
                    <a:pt x="254" y="1217"/>
                    <a:pt x="168" y="1162"/>
                    <a:pt x="114" y="1108"/>
                  </a:cubicBezTo>
                  <a:cubicBezTo>
                    <a:pt x="50" y="1100"/>
                    <a:pt x="21" y="1070"/>
                    <a:pt x="6" y="1053"/>
                  </a:cubicBezTo>
                  <a:cubicBezTo>
                    <a:pt x="6" y="984"/>
                    <a:pt x="0" y="978"/>
                    <a:pt x="57" y="966"/>
                  </a:cubicBezTo>
                  <a:cubicBezTo>
                    <a:pt x="80" y="937"/>
                    <a:pt x="102" y="908"/>
                    <a:pt x="128" y="883"/>
                  </a:cubicBezTo>
                  <a:cubicBezTo>
                    <a:pt x="125" y="827"/>
                    <a:pt x="122" y="771"/>
                    <a:pt x="119" y="719"/>
                  </a:cubicBezTo>
                  <a:cubicBezTo>
                    <a:pt x="113" y="715"/>
                    <a:pt x="110" y="712"/>
                    <a:pt x="107" y="712"/>
                  </a:cubicBezTo>
                  <a:cubicBezTo>
                    <a:pt x="100" y="702"/>
                    <a:pt x="94" y="692"/>
                    <a:pt x="91" y="682"/>
                  </a:cubicBezTo>
                  <a:cubicBezTo>
                    <a:pt x="81" y="659"/>
                    <a:pt x="72" y="636"/>
                    <a:pt x="66" y="616"/>
                  </a:cubicBezTo>
                  <a:cubicBezTo>
                    <a:pt x="66" y="570"/>
                    <a:pt x="63" y="534"/>
                    <a:pt x="89" y="508"/>
                  </a:cubicBezTo>
                  <a:cubicBezTo>
                    <a:pt x="124" y="519"/>
                    <a:pt x="136" y="542"/>
                    <a:pt x="155" y="602"/>
                  </a:cubicBezTo>
                  <a:cubicBezTo>
                    <a:pt x="197" y="642"/>
                    <a:pt x="212" y="688"/>
                    <a:pt x="308" y="668"/>
                  </a:cubicBezTo>
                  <a:cubicBezTo>
                    <a:pt x="324" y="649"/>
                    <a:pt x="344" y="629"/>
                    <a:pt x="363" y="613"/>
                  </a:cubicBezTo>
                  <a:cubicBezTo>
                    <a:pt x="459" y="554"/>
                    <a:pt x="575" y="449"/>
                    <a:pt x="668" y="385"/>
                  </a:cubicBezTo>
                  <a:cubicBezTo>
                    <a:pt x="703" y="344"/>
                    <a:pt x="735" y="282"/>
                    <a:pt x="752" y="247"/>
                  </a:cubicBezTo>
                  <a:cubicBezTo>
                    <a:pt x="835" y="223"/>
                    <a:pt x="867" y="187"/>
                    <a:pt x="956" y="258"/>
                  </a:cubicBezTo>
                  <a:cubicBezTo>
                    <a:pt x="975" y="259"/>
                    <a:pt x="998" y="259"/>
                    <a:pt x="1020" y="260"/>
                  </a:cubicBezTo>
                  <a:cubicBezTo>
                    <a:pt x="1036" y="241"/>
                    <a:pt x="1052" y="222"/>
                    <a:pt x="1068" y="202"/>
                  </a:cubicBezTo>
                  <a:cubicBezTo>
                    <a:pt x="1069" y="150"/>
                    <a:pt x="1069" y="98"/>
                    <a:pt x="1069" y="48"/>
                  </a:cubicBezTo>
                  <a:cubicBezTo>
                    <a:pt x="1072" y="32"/>
                    <a:pt x="1079" y="16"/>
                    <a:pt x="1085" y="0"/>
                  </a:cubicBezTo>
                  <a:cubicBezTo>
                    <a:pt x="1121" y="1"/>
                    <a:pt x="1168" y="28"/>
                    <a:pt x="1213" y="98"/>
                  </a:cubicBezTo>
                  <a:cubicBezTo>
                    <a:pt x="1241" y="122"/>
                    <a:pt x="1254" y="151"/>
                    <a:pt x="1324" y="153"/>
                  </a:cubicBezTo>
                  <a:cubicBezTo>
                    <a:pt x="1340" y="137"/>
                    <a:pt x="1347" y="98"/>
                    <a:pt x="1347" y="88"/>
                  </a:cubicBezTo>
                  <a:cubicBezTo>
                    <a:pt x="1357" y="75"/>
                    <a:pt x="1366" y="66"/>
                    <a:pt x="1376" y="56"/>
                  </a:cubicBezTo>
                  <a:cubicBezTo>
                    <a:pt x="1382" y="63"/>
                    <a:pt x="1392" y="70"/>
                    <a:pt x="1401" y="80"/>
                  </a:cubicBezTo>
                  <a:cubicBezTo>
                    <a:pt x="1401" y="119"/>
                    <a:pt x="1404" y="158"/>
                    <a:pt x="1407" y="201"/>
                  </a:cubicBezTo>
                  <a:cubicBezTo>
                    <a:pt x="1458" y="255"/>
                    <a:pt x="1499" y="325"/>
                    <a:pt x="1578" y="408"/>
                  </a:cubicBezTo>
                  <a:cubicBezTo>
                    <a:pt x="1578" y="461"/>
                    <a:pt x="1578" y="513"/>
                    <a:pt x="1577" y="566"/>
                  </a:cubicBezTo>
                  <a:cubicBezTo>
                    <a:pt x="1590" y="582"/>
                    <a:pt x="1603" y="599"/>
                    <a:pt x="1618" y="619"/>
                  </a:cubicBezTo>
                  <a:cubicBezTo>
                    <a:pt x="1650" y="646"/>
                    <a:pt x="1685" y="673"/>
                    <a:pt x="1720" y="700"/>
                  </a:cubicBezTo>
                  <a:cubicBezTo>
                    <a:pt x="1746" y="717"/>
                    <a:pt x="1771" y="734"/>
                    <a:pt x="1797" y="751"/>
                  </a:cubicBezTo>
                  <a:cubicBezTo>
                    <a:pt x="1796" y="787"/>
                    <a:pt x="1610" y="907"/>
                    <a:pt x="1588" y="919"/>
                  </a:cubicBezTo>
                  <a:cubicBezTo>
                    <a:pt x="1569" y="935"/>
                    <a:pt x="1549" y="954"/>
                    <a:pt x="1530" y="974"/>
                  </a:cubicBezTo>
                  <a:cubicBezTo>
                    <a:pt x="1498" y="1009"/>
                    <a:pt x="1466" y="1044"/>
                    <a:pt x="1437" y="1083"/>
                  </a:cubicBezTo>
                  <a:cubicBezTo>
                    <a:pt x="1424" y="1118"/>
                    <a:pt x="1433" y="1155"/>
                    <a:pt x="1411" y="1203"/>
                  </a:cubicBezTo>
                  <a:cubicBezTo>
                    <a:pt x="1379" y="1215"/>
                    <a:pt x="1346" y="1228"/>
                    <a:pt x="1318" y="1243"/>
                  </a:cubicBezTo>
                  <a:cubicBezTo>
                    <a:pt x="1142" y="1275"/>
                    <a:pt x="1049" y="1341"/>
                    <a:pt x="946" y="1480"/>
                  </a:cubicBezTo>
                  <a:cubicBezTo>
                    <a:pt x="936" y="1496"/>
                    <a:pt x="929" y="1512"/>
                    <a:pt x="923" y="1531"/>
                  </a:cubicBezTo>
                  <a:cubicBezTo>
                    <a:pt x="907" y="1580"/>
                    <a:pt x="894" y="1632"/>
                    <a:pt x="881" y="1684"/>
                  </a:cubicBezTo>
                  <a:cubicBezTo>
                    <a:pt x="813" y="1705"/>
                    <a:pt x="769" y="1711"/>
                    <a:pt x="721" y="1713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88" name="Freeform 32"/>
            <p:cNvSpPr>
              <a:spLocks/>
            </p:cNvSpPr>
            <p:nvPr/>
          </p:nvSpPr>
          <p:spPr bwMode="auto">
            <a:xfrm>
              <a:off x="5746949" y="1429951"/>
              <a:ext cx="744492" cy="495278"/>
            </a:xfrm>
            <a:custGeom>
              <a:avLst/>
              <a:gdLst>
                <a:gd name="T0" fmla="*/ 1270 w 2595"/>
                <a:gd name="T1" fmla="*/ 1595 h 1727"/>
                <a:gd name="T2" fmla="*/ 1237 w 2595"/>
                <a:gd name="T3" fmla="*/ 1388 h 1727"/>
                <a:gd name="T4" fmla="*/ 1084 w 2595"/>
                <a:gd name="T5" fmla="*/ 1204 h 1727"/>
                <a:gd name="T6" fmla="*/ 1072 w 2595"/>
                <a:gd name="T7" fmla="*/ 1076 h 1727"/>
                <a:gd name="T8" fmla="*/ 941 w 2595"/>
                <a:gd name="T9" fmla="*/ 1135 h 1727"/>
                <a:gd name="T10" fmla="*/ 776 w 2595"/>
                <a:gd name="T11" fmla="*/ 984 h 1727"/>
                <a:gd name="T12" fmla="*/ 503 w 2595"/>
                <a:gd name="T13" fmla="*/ 633 h 1727"/>
                <a:gd name="T14" fmla="*/ 468 w 2595"/>
                <a:gd name="T15" fmla="*/ 580 h 1727"/>
                <a:gd name="T16" fmla="*/ 323 w 2595"/>
                <a:gd name="T17" fmla="*/ 746 h 1727"/>
                <a:gd name="T18" fmla="*/ 213 w 2595"/>
                <a:gd name="T19" fmla="*/ 508 h 1727"/>
                <a:gd name="T20" fmla="*/ 68 w 2595"/>
                <a:gd name="T21" fmla="*/ 245 h 1727"/>
                <a:gd name="T22" fmla="*/ 75 w 2595"/>
                <a:gd name="T23" fmla="*/ 128 h 1727"/>
                <a:gd name="T24" fmla="*/ 388 w 2595"/>
                <a:gd name="T25" fmla="*/ 113 h 1727"/>
                <a:gd name="T26" fmla="*/ 754 w 2595"/>
                <a:gd name="T27" fmla="*/ 308 h 1727"/>
                <a:gd name="T28" fmla="*/ 1068 w 2595"/>
                <a:gd name="T29" fmla="*/ 136 h 1727"/>
                <a:gd name="T30" fmla="*/ 1185 w 2595"/>
                <a:gd name="T31" fmla="*/ 329 h 1727"/>
                <a:gd name="T32" fmla="*/ 1386 w 2595"/>
                <a:gd name="T33" fmla="*/ 383 h 1727"/>
                <a:gd name="T34" fmla="*/ 1605 w 2595"/>
                <a:gd name="T35" fmla="*/ 592 h 1727"/>
                <a:gd name="T36" fmla="*/ 1702 w 2595"/>
                <a:gd name="T37" fmla="*/ 457 h 1727"/>
                <a:gd name="T38" fmla="*/ 1874 w 2595"/>
                <a:gd name="T39" fmla="*/ 641 h 1727"/>
                <a:gd name="T40" fmla="*/ 1953 w 2595"/>
                <a:gd name="T41" fmla="*/ 725 h 1727"/>
                <a:gd name="T42" fmla="*/ 2087 w 2595"/>
                <a:gd name="T43" fmla="*/ 673 h 1727"/>
                <a:gd name="T44" fmla="*/ 2129 w 2595"/>
                <a:gd name="T45" fmla="*/ 618 h 1727"/>
                <a:gd name="T46" fmla="*/ 2232 w 2595"/>
                <a:gd name="T47" fmla="*/ 542 h 1727"/>
                <a:gd name="T48" fmla="*/ 2287 w 2595"/>
                <a:gd name="T49" fmla="*/ 498 h 1727"/>
                <a:gd name="T50" fmla="*/ 2480 w 2595"/>
                <a:gd name="T51" fmla="*/ 679 h 1727"/>
                <a:gd name="T52" fmla="*/ 2546 w 2595"/>
                <a:gd name="T53" fmla="*/ 864 h 1727"/>
                <a:gd name="T54" fmla="*/ 2494 w 2595"/>
                <a:gd name="T55" fmla="*/ 1050 h 1727"/>
                <a:gd name="T56" fmla="*/ 2382 w 2595"/>
                <a:gd name="T57" fmla="*/ 1034 h 1727"/>
                <a:gd name="T58" fmla="*/ 2367 w 2595"/>
                <a:gd name="T59" fmla="*/ 893 h 1727"/>
                <a:gd name="T60" fmla="*/ 2126 w 2595"/>
                <a:gd name="T61" fmla="*/ 1142 h 1727"/>
                <a:gd name="T62" fmla="*/ 1905 w 2595"/>
                <a:gd name="T63" fmla="*/ 1356 h 1727"/>
                <a:gd name="T64" fmla="*/ 1936 w 2595"/>
                <a:gd name="T65" fmla="*/ 1494 h 1727"/>
                <a:gd name="T66" fmla="*/ 1552 w 2595"/>
                <a:gd name="T67" fmla="*/ 1494 h 1727"/>
                <a:gd name="T68" fmla="*/ 1468 w 2595"/>
                <a:gd name="T69" fmla="*/ 1718 h 1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95" h="1727">
                  <a:moveTo>
                    <a:pt x="1436" y="1727"/>
                  </a:moveTo>
                  <a:cubicBezTo>
                    <a:pt x="1391" y="1670"/>
                    <a:pt x="1299" y="1619"/>
                    <a:pt x="1270" y="1595"/>
                  </a:cubicBezTo>
                  <a:cubicBezTo>
                    <a:pt x="1261" y="1585"/>
                    <a:pt x="1255" y="1575"/>
                    <a:pt x="1248" y="1565"/>
                  </a:cubicBezTo>
                  <a:cubicBezTo>
                    <a:pt x="1249" y="1483"/>
                    <a:pt x="1262" y="1441"/>
                    <a:pt x="1237" y="1388"/>
                  </a:cubicBezTo>
                  <a:cubicBezTo>
                    <a:pt x="1179" y="1344"/>
                    <a:pt x="1179" y="1328"/>
                    <a:pt x="1167" y="1298"/>
                  </a:cubicBezTo>
                  <a:cubicBezTo>
                    <a:pt x="1138" y="1264"/>
                    <a:pt x="1110" y="1234"/>
                    <a:pt x="1084" y="1204"/>
                  </a:cubicBezTo>
                  <a:cubicBezTo>
                    <a:pt x="1081" y="1201"/>
                    <a:pt x="1078" y="1201"/>
                    <a:pt x="1075" y="1201"/>
                  </a:cubicBezTo>
                  <a:cubicBezTo>
                    <a:pt x="1072" y="1158"/>
                    <a:pt x="1072" y="1115"/>
                    <a:pt x="1072" y="1076"/>
                  </a:cubicBezTo>
                  <a:cubicBezTo>
                    <a:pt x="1037" y="1029"/>
                    <a:pt x="1018" y="1035"/>
                    <a:pt x="996" y="1035"/>
                  </a:cubicBezTo>
                  <a:cubicBezTo>
                    <a:pt x="960" y="1070"/>
                    <a:pt x="957" y="1086"/>
                    <a:pt x="941" y="1135"/>
                  </a:cubicBezTo>
                  <a:cubicBezTo>
                    <a:pt x="935" y="1132"/>
                    <a:pt x="928" y="1131"/>
                    <a:pt x="925" y="1131"/>
                  </a:cubicBezTo>
                  <a:cubicBezTo>
                    <a:pt x="877" y="1081"/>
                    <a:pt x="814" y="1011"/>
                    <a:pt x="776" y="984"/>
                  </a:cubicBezTo>
                  <a:cubicBezTo>
                    <a:pt x="616" y="960"/>
                    <a:pt x="613" y="907"/>
                    <a:pt x="595" y="796"/>
                  </a:cubicBezTo>
                  <a:cubicBezTo>
                    <a:pt x="570" y="720"/>
                    <a:pt x="525" y="673"/>
                    <a:pt x="503" y="633"/>
                  </a:cubicBezTo>
                  <a:cubicBezTo>
                    <a:pt x="500" y="616"/>
                    <a:pt x="497" y="600"/>
                    <a:pt x="494" y="583"/>
                  </a:cubicBezTo>
                  <a:cubicBezTo>
                    <a:pt x="484" y="580"/>
                    <a:pt x="475" y="580"/>
                    <a:pt x="468" y="580"/>
                  </a:cubicBezTo>
                  <a:cubicBezTo>
                    <a:pt x="436" y="605"/>
                    <a:pt x="404" y="634"/>
                    <a:pt x="372" y="662"/>
                  </a:cubicBezTo>
                  <a:cubicBezTo>
                    <a:pt x="356" y="688"/>
                    <a:pt x="340" y="717"/>
                    <a:pt x="323" y="746"/>
                  </a:cubicBezTo>
                  <a:cubicBezTo>
                    <a:pt x="260" y="695"/>
                    <a:pt x="273" y="617"/>
                    <a:pt x="248" y="590"/>
                  </a:cubicBezTo>
                  <a:cubicBezTo>
                    <a:pt x="235" y="561"/>
                    <a:pt x="222" y="534"/>
                    <a:pt x="213" y="508"/>
                  </a:cubicBezTo>
                  <a:cubicBezTo>
                    <a:pt x="213" y="468"/>
                    <a:pt x="213" y="432"/>
                    <a:pt x="214" y="396"/>
                  </a:cubicBezTo>
                  <a:cubicBezTo>
                    <a:pt x="163" y="326"/>
                    <a:pt x="112" y="286"/>
                    <a:pt x="68" y="245"/>
                  </a:cubicBezTo>
                  <a:cubicBezTo>
                    <a:pt x="0" y="244"/>
                    <a:pt x="46" y="143"/>
                    <a:pt x="55" y="130"/>
                  </a:cubicBezTo>
                  <a:cubicBezTo>
                    <a:pt x="62" y="127"/>
                    <a:pt x="68" y="127"/>
                    <a:pt x="75" y="128"/>
                  </a:cubicBezTo>
                  <a:cubicBezTo>
                    <a:pt x="129" y="165"/>
                    <a:pt x="179" y="222"/>
                    <a:pt x="269" y="224"/>
                  </a:cubicBezTo>
                  <a:cubicBezTo>
                    <a:pt x="314" y="196"/>
                    <a:pt x="346" y="144"/>
                    <a:pt x="388" y="113"/>
                  </a:cubicBezTo>
                  <a:cubicBezTo>
                    <a:pt x="430" y="42"/>
                    <a:pt x="475" y="0"/>
                    <a:pt x="535" y="113"/>
                  </a:cubicBezTo>
                  <a:cubicBezTo>
                    <a:pt x="547" y="205"/>
                    <a:pt x="633" y="276"/>
                    <a:pt x="754" y="308"/>
                  </a:cubicBezTo>
                  <a:cubicBezTo>
                    <a:pt x="809" y="290"/>
                    <a:pt x="866" y="272"/>
                    <a:pt x="924" y="257"/>
                  </a:cubicBezTo>
                  <a:cubicBezTo>
                    <a:pt x="972" y="216"/>
                    <a:pt x="1020" y="174"/>
                    <a:pt x="1068" y="136"/>
                  </a:cubicBezTo>
                  <a:cubicBezTo>
                    <a:pt x="1075" y="140"/>
                    <a:pt x="1084" y="143"/>
                    <a:pt x="1094" y="150"/>
                  </a:cubicBezTo>
                  <a:cubicBezTo>
                    <a:pt x="1093" y="202"/>
                    <a:pt x="1058" y="326"/>
                    <a:pt x="1185" y="329"/>
                  </a:cubicBezTo>
                  <a:cubicBezTo>
                    <a:pt x="1201" y="320"/>
                    <a:pt x="1221" y="314"/>
                    <a:pt x="1240" y="308"/>
                  </a:cubicBezTo>
                  <a:cubicBezTo>
                    <a:pt x="1294" y="253"/>
                    <a:pt x="1339" y="323"/>
                    <a:pt x="1386" y="383"/>
                  </a:cubicBezTo>
                  <a:cubicBezTo>
                    <a:pt x="1409" y="390"/>
                    <a:pt x="1434" y="398"/>
                    <a:pt x="1460" y="408"/>
                  </a:cubicBezTo>
                  <a:cubicBezTo>
                    <a:pt x="1482" y="451"/>
                    <a:pt x="1526" y="534"/>
                    <a:pt x="1605" y="592"/>
                  </a:cubicBezTo>
                  <a:cubicBezTo>
                    <a:pt x="1612" y="592"/>
                    <a:pt x="1621" y="592"/>
                    <a:pt x="1631" y="593"/>
                  </a:cubicBezTo>
                  <a:cubicBezTo>
                    <a:pt x="1676" y="548"/>
                    <a:pt x="1689" y="502"/>
                    <a:pt x="1702" y="457"/>
                  </a:cubicBezTo>
                  <a:cubicBezTo>
                    <a:pt x="1718" y="460"/>
                    <a:pt x="1737" y="467"/>
                    <a:pt x="1756" y="475"/>
                  </a:cubicBezTo>
                  <a:cubicBezTo>
                    <a:pt x="1769" y="524"/>
                    <a:pt x="1804" y="584"/>
                    <a:pt x="1874" y="641"/>
                  </a:cubicBezTo>
                  <a:cubicBezTo>
                    <a:pt x="1874" y="644"/>
                    <a:pt x="1874" y="648"/>
                    <a:pt x="1874" y="651"/>
                  </a:cubicBezTo>
                  <a:cubicBezTo>
                    <a:pt x="1899" y="675"/>
                    <a:pt x="1924" y="698"/>
                    <a:pt x="1953" y="725"/>
                  </a:cubicBezTo>
                  <a:cubicBezTo>
                    <a:pt x="1982" y="723"/>
                    <a:pt x="2014" y="720"/>
                    <a:pt x="2046" y="718"/>
                  </a:cubicBezTo>
                  <a:cubicBezTo>
                    <a:pt x="2059" y="702"/>
                    <a:pt x="2071" y="685"/>
                    <a:pt x="2087" y="673"/>
                  </a:cubicBezTo>
                  <a:cubicBezTo>
                    <a:pt x="2100" y="673"/>
                    <a:pt x="2123" y="651"/>
                    <a:pt x="2129" y="644"/>
                  </a:cubicBezTo>
                  <a:cubicBezTo>
                    <a:pt x="2129" y="635"/>
                    <a:pt x="2129" y="625"/>
                    <a:pt x="2129" y="618"/>
                  </a:cubicBezTo>
                  <a:cubicBezTo>
                    <a:pt x="2120" y="615"/>
                    <a:pt x="2113" y="611"/>
                    <a:pt x="2107" y="608"/>
                  </a:cubicBezTo>
                  <a:cubicBezTo>
                    <a:pt x="2107" y="565"/>
                    <a:pt x="2194" y="554"/>
                    <a:pt x="2232" y="542"/>
                  </a:cubicBezTo>
                  <a:cubicBezTo>
                    <a:pt x="2242" y="536"/>
                    <a:pt x="2251" y="530"/>
                    <a:pt x="2264" y="527"/>
                  </a:cubicBezTo>
                  <a:cubicBezTo>
                    <a:pt x="2271" y="517"/>
                    <a:pt x="2277" y="507"/>
                    <a:pt x="2287" y="498"/>
                  </a:cubicBezTo>
                  <a:cubicBezTo>
                    <a:pt x="2309" y="508"/>
                    <a:pt x="2299" y="560"/>
                    <a:pt x="2369" y="598"/>
                  </a:cubicBezTo>
                  <a:cubicBezTo>
                    <a:pt x="2404" y="625"/>
                    <a:pt x="2442" y="652"/>
                    <a:pt x="2480" y="679"/>
                  </a:cubicBezTo>
                  <a:cubicBezTo>
                    <a:pt x="2512" y="684"/>
                    <a:pt x="2544" y="691"/>
                    <a:pt x="2576" y="698"/>
                  </a:cubicBezTo>
                  <a:cubicBezTo>
                    <a:pt x="2576" y="731"/>
                    <a:pt x="2595" y="830"/>
                    <a:pt x="2546" y="864"/>
                  </a:cubicBezTo>
                  <a:cubicBezTo>
                    <a:pt x="2533" y="890"/>
                    <a:pt x="2524" y="916"/>
                    <a:pt x="2514" y="942"/>
                  </a:cubicBezTo>
                  <a:cubicBezTo>
                    <a:pt x="2507" y="978"/>
                    <a:pt x="2501" y="1014"/>
                    <a:pt x="2494" y="1050"/>
                  </a:cubicBezTo>
                  <a:cubicBezTo>
                    <a:pt x="2485" y="1050"/>
                    <a:pt x="2475" y="1053"/>
                    <a:pt x="2465" y="1056"/>
                  </a:cubicBezTo>
                  <a:cubicBezTo>
                    <a:pt x="2453" y="993"/>
                    <a:pt x="2386" y="1031"/>
                    <a:pt x="2382" y="1034"/>
                  </a:cubicBezTo>
                  <a:cubicBezTo>
                    <a:pt x="2376" y="1030"/>
                    <a:pt x="2370" y="1027"/>
                    <a:pt x="2367" y="1024"/>
                  </a:cubicBezTo>
                  <a:cubicBezTo>
                    <a:pt x="2367" y="978"/>
                    <a:pt x="2367" y="935"/>
                    <a:pt x="2367" y="893"/>
                  </a:cubicBezTo>
                  <a:cubicBezTo>
                    <a:pt x="2307" y="803"/>
                    <a:pt x="2265" y="841"/>
                    <a:pt x="2223" y="909"/>
                  </a:cubicBezTo>
                  <a:cubicBezTo>
                    <a:pt x="2207" y="990"/>
                    <a:pt x="2152" y="1061"/>
                    <a:pt x="2126" y="1142"/>
                  </a:cubicBezTo>
                  <a:cubicBezTo>
                    <a:pt x="2113" y="1155"/>
                    <a:pt x="2104" y="1171"/>
                    <a:pt x="2094" y="1187"/>
                  </a:cubicBezTo>
                  <a:cubicBezTo>
                    <a:pt x="1966" y="1276"/>
                    <a:pt x="1887" y="1152"/>
                    <a:pt x="1905" y="1356"/>
                  </a:cubicBezTo>
                  <a:cubicBezTo>
                    <a:pt x="1930" y="1379"/>
                    <a:pt x="1955" y="1403"/>
                    <a:pt x="1981" y="1427"/>
                  </a:cubicBezTo>
                  <a:cubicBezTo>
                    <a:pt x="1981" y="1446"/>
                    <a:pt x="1952" y="1478"/>
                    <a:pt x="1936" y="1494"/>
                  </a:cubicBezTo>
                  <a:cubicBezTo>
                    <a:pt x="1872" y="1512"/>
                    <a:pt x="1750" y="1489"/>
                    <a:pt x="1715" y="1472"/>
                  </a:cubicBezTo>
                  <a:cubicBezTo>
                    <a:pt x="1642" y="1395"/>
                    <a:pt x="1597" y="1446"/>
                    <a:pt x="1552" y="1494"/>
                  </a:cubicBezTo>
                  <a:cubicBezTo>
                    <a:pt x="1529" y="1559"/>
                    <a:pt x="1507" y="1624"/>
                    <a:pt x="1484" y="1689"/>
                  </a:cubicBezTo>
                  <a:cubicBezTo>
                    <a:pt x="1478" y="1699"/>
                    <a:pt x="1471" y="1708"/>
                    <a:pt x="1468" y="1718"/>
                  </a:cubicBezTo>
                  <a:cubicBezTo>
                    <a:pt x="1455" y="1721"/>
                    <a:pt x="1445" y="1724"/>
                    <a:pt x="1436" y="1727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89" name="Freeform 33"/>
            <p:cNvSpPr>
              <a:spLocks/>
            </p:cNvSpPr>
            <p:nvPr/>
          </p:nvSpPr>
          <p:spPr bwMode="auto">
            <a:xfrm>
              <a:off x="5607093" y="721211"/>
              <a:ext cx="971626" cy="909585"/>
            </a:xfrm>
            <a:custGeom>
              <a:avLst/>
              <a:gdLst>
                <a:gd name="T0" fmla="*/ 2335 w 3386"/>
                <a:gd name="T1" fmla="*/ 3046 h 3170"/>
                <a:gd name="T2" fmla="*/ 2109 w 3386"/>
                <a:gd name="T3" fmla="*/ 3024 h 3170"/>
                <a:gd name="T4" fmla="*/ 1966 w 3386"/>
                <a:gd name="T5" fmla="*/ 2847 h 3170"/>
                <a:gd name="T6" fmla="*/ 1727 w 3386"/>
                <a:gd name="T7" fmla="*/ 2726 h 3170"/>
                <a:gd name="T8" fmla="*/ 1616 w 3386"/>
                <a:gd name="T9" fmla="*/ 2612 h 3170"/>
                <a:gd name="T10" fmla="*/ 1472 w 3386"/>
                <a:gd name="T11" fmla="*/ 2638 h 3170"/>
                <a:gd name="T12" fmla="*/ 1219 w 3386"/>
                <a:gd name="T13" fmla="*/ 2740 h 3170"/>
                <a:gd name="T14" fmla="*/ 917 w 3386"/>
                <a:gd name="T15" fmla="*/ 2483 h 3170"/>
                <a:gd name="T16" fmla="*/ 863 w 3386"/>
                <a:gd name="T17" fmla="*/ 2426 h 3170"/>
                <a:gd name="T18" fmla="*/ 960 w 3386"/>
                <a:gd name="T19" fmla="*/ 2275 h 3170"/>
                <a:gd name="T20" fmla="*/ 835 w 3386"/>
                <a:gd name="T21" fmla="*/ 2304 h 3170"/>
                <a:gd name="T22" fmla="*/ 663 w 3386"/>
                <a:gd name="T23" fmla="*/ 2159 h 3170"/>
                <a:gd name="T24" fmla="*/ 786 w 3386"/>
                <a:gd name="T25" fmla="*/ 1939 h 3170"/>
                <a:gd name="T26" fmla="*/ 919 w 3386"/>
                <a:gd name="T27" fmla="*/ 1635 h 3170"/>
                <a:gd name="T28" fmla="*/ 998 w 3386"/>
                <a:gd name="T29" fmla="*/ 1811 h 3170"/>
                <a:gd name="T30" fmla="*/ 1108 w 3386"/>
                <a:gd name="T31" fmla="*/ 1568 h 3170"/>
                <a:gd name="T32" fmla="*/ 1033 w 3386"/>
                <a:gd name="T33" fmla="*/ 1189 h 3170"/>
                <a:gd name="T34" fmla="*/ 1063 w 3386"/>
                <a:gd name="T35" fmla="*/ 1026 h 3170"/>
                <a:gd name="T36" fmla="*/ 957 w 3386"/>
                <a:gd name="T37" fmla="*/ 516 h 3170"/>
                <a:gd name="T38" fmla="*/ 659 w 3386"/>
                <a:gd name="T39" fmla="*/ 669 h 3170"/>
                <a:gd name="T40" fmla="*/ 388 w 3386"/>
                <a:gd name="T41" fmla="*/ 584 h 3170"/>
                <a:gd name="T42" fmla="*/ 133 w 3386"/>
                <a:gd name="T43" fmla="*/ 492 h 3170"/>
                <a:gd name="T44" fmla="*/ 0 w 3386"/>
                <a:gd name="T45" fmla="*/ 368 h 3170"/>
                <a:gd name="T46" fmla="*/ 77 w 3386"/>
                <a:gd name="T47" fmla="*/ 186 h 3170"/>
                <a:gd name="T48" fmla="*/ 225 w 3386"/>
                <a:gd name="T49" fmla="*/ 39 h 3170"/>
                <a:gd name="T50" fmla="*/ 624 w 3386"/>
                <a:gd name="T51" fmla="*/ 82 h 3170"/>
                <a:gd name="T52" fmla="*/ 1137 w 3386"/>
                <a:gd name="T53" fmla="*/ 455 h 3170"/>
                <a:gd name="T54" fmla="*/ 1324 w 3386"/>
                <a:gd name="T55" fmla="*/ 728 h 3170"/>
                <a:gd name="T56" fmla="*/ 1494 w 3386"/>
                <a:gd name="T57" fmla="*/ 991 h 3170"/>
                <a:gd name="T58" fmla="*/ 1532 w 3386"/>
                <a:gd name="T59" fmla="*/ 1146 h 3170"/>
                <a:gd name="T60" fmla="*/ 1867 w 3386"/>
                <a:gd name="T61" fmla="*/ 1191 h 3170"/>
                <a:gd name="T62" fmla="*/ 2014 w 3386"/>
                <a:gd name="T63" fmla="*/ 1171 h 3170"/>
                <a:gd name="T64" fmla="*/ 2288 w 3386"/>
                <a:gd name="T65" fmla="*/ 1336 h 3170"/>
                <a:gd name="T66" fmla="*/ 2567 w 3386"/>
                <a:gd name="T67" fmla="*/ 1644 h 3170"/>
                <a:gd name="T68" fmla="*/ 2817 w 3386"/>
                <a:gd name="T69" fmla="*/ 1555 h 3170"/>
                <a:gd name="T70" fmla="*/ 3087 w 3386"/>
                <a:gd name="T71" fmla="*/ 1254 h 3170"/>
                <a:gd name="T72" fmla="*/ 3292 w 3386"/>
                <a:gd name="T73" fmla="*/ 1236 h 3170"/>
                <a:gd name="T74" fmla="*/ 3386 w 3386"/>
                <a:gd name="T75" fmla="*/ 1511 h 3170"/>
                <a:gd name="T76" fmla="*/ 3343 w 3386"/>
                <a:gd name="T77" fmla="*/ 1722 h 3170"/>
                <a:gd name="T78" fmla="*/ 3325 w 3386"/>
                <a:gd name="T79" fmla="*/ 2112 h 3170"/>
                <a:gd name="T80" fmla="*/ 3301 w 3386"/>
                <a:gd name="T81" fmla="*/ 2370 h 3170"/>
                <a:gd name="T82" fmla="*/ 3170 w 3386"/>
                <a:gd name="T83" fmla="*/ 2429 h 3170"/>
                <a:gd name="T84" fmla="*/ 2952 w 3386"/>
                <a:gd name="T85" fmla="*/ 2482 h 3170"/>
                <a:gd name="T86" fmla="*/ 2909 w 3386"/>
                <a:gd name="T87" fmla="*/ 2710 h 3170"/>
                <a:gd name="T88" fmla="*/ 3044 w 3386"/>
                <a:gd name="T89" fmla="*/ 3123 h 3170"/>
                <a:gd name="T90" fmla="*/ 2742 w 3386"/>
                <a:gd name="T91" fmla="*/ 2945 h 3170"/>
                <a:gd name="T92" fmla="*/ 2566 w 3386"/>
                <a:gd name="T93" fmla="*/ 3039 h 3170"/>
                <a:gd name="T94" fmla="*/ 2575 w 3386"/>
                <a:gd name="T95" fmla="*/ 3108 h 3170"/>
                <a:gd name="T96" fmla="*/ 2456 w 3386"/>
                <a:gd name="T97" fmla="*/ 3170 h 3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86" h="3170">
                  <a:moveTo>
                    <a:pt x="2456" y="3170"/>
                  </a:moveTo>
                  <a:cubicBezTo>
                    <a:pt x="2415" y="3127"/>
                    <a:pt x="2374" y="3086"/>
                    <a:pt x="2335" y="3046"/>
                  </a:cubicBezTo>
                  <a:cubicBezTo>
                    <a:pt x="2285" y="2937"/>
                    <a:pt x="2256" y="2887"/>
                    <a:pt x="2167" y="2898"/>
                  </a:cubicBezTo>
                  <a:cubicBezTo>
                    <a:pt x="2148" y="2940"/>
                    <a:pt x="2128" y="2982"/>
                    <a:pt x="2109" y="3024"/>
                  </a:cubicBezTo>
                  <a:cubicBezTo>
                    <a:pt x="2058" y="3023"/>
                    <a:pt x="1998" y="2900"/>
                    <a:pt x="1994" y="2887"/>
                  </a:cubicBezTo>
                  <a:cubicBezTo>
                    <a:pt x="1975" y="2886"/>
                    <a:pt x="1972" y="2857"/>
                    <a:pt x="1966" y="2847"/>
                  </a:cubicBezTo>
                  <a:cubicBezTo>
                    <a:pt x="1944" y="2840"/>
                    <a:pt x="1921" y="2833"/>
                    <a:pt x="1899" y="2829"/>
                  </a:cubicBezTo>
                  <a:cubicBezTo>
                    <a:pt x="1836" y="2722"/>
                    <a:pt x="1800" y="2735"/>
                    <a:pt x="1727" y="2726"/>
                  </a:cubicBezTo>
                  <a:cubicBezTo>
                    <a:pt x="1724" y="2729"/>
                    <a:pt x="1721" y="2736"/>
                    <a:pt x="1717" y="2742"/>
                  </a:cubicBezTo>
                  <a:cubicBezTo>
                    <a:pt x="1586" y="2805"/>
                    <a:pt x="1612" y="2677"/>
                    <a:pt x="1616" y="2612"/>
                  </a:cubicBezTo>
                  <a:cubicBezTo>
                    <a:pt x="1575" y="2568"/>
                    <a:pt x="1562" y="2575"/>
                    <a:pt x="1530" y="2574"/>
                  </a:cubicBezTo>
                  <a:cubicBezTo>
                    <a:pt x="1511" y="2593"/>
                    <a:pt x="1491" y="2615"/>
                    <a:pt x="1472" y="2638"/>
                  </a:cubicBezTo>
                  <a:cubicBezTo>
                    <a:pt x="1459" y="2644"/>
                    <a:pt x="1446" y="2650"/>
                    <a:pt x="1434" y="2660"/>
                  </a:cubicBezTo>
                  <a:cubicBezTo>
                    <a:pt x="1392" y="2718"/>
                    <a:pt x="1273" y="2734"/>
                    <a:pt x="1219" y="2740"/>
                  </a:cubicBezTo>
                  <a:cubicBezTo>
                    <a:pt x="1104" y="2688"/>
                    <a:pt x="1069" y="2654"/>
                    <a:pt x="1051" y="2565"/>
                  </a:cubicBezTo>
                  <a:cubicBezTo>
                    <a:pt x="987" y="2465"/>
                    <a:pt x="1000" y="2495"/>
                    <a:pt x="917" y="2483"/>
                  </a:cubicBezTo>
                  <a:cubicBezTo>
                    <a:pt x="914" y="2483"/>
                    <a:pt x="911" y="2486"/>
                    <a:pt x="907" y="2489"/>
                  </a:cubicBezTo>
                  <a:cubicBezTo>
                    <a:pt x="872" y="2472"/>
                    <a:pt x="863" y="2449"/>
                    <a:pt x="863" y="2426"/>
                  </a:cubicBezTo>
                  <a:cubicBezTo>
                    <a:pt x="892" y="2410"/>
                    <a:pt x="933" y="2415"/>
                    <a:pt x="975" y="2383"/>
                  </a:cubicBezTo>
                  <a:cubicBezTo>
                    <a:pt x="975" y="2331"/>
                    <a:pt x="966" y="2301"/>
                    <a:pt x="960" y="2275"/>
                  </a:cubicBezTo>
                  <a:cubicBezTo>
                    <a:pt x="950" y="2258"/>
                    <a:pt x="941" y="2245"/>
                    <a:pt x="934" y="2231"/>
                  </a:cubicBezTo>
                  <a:cubicBezTo>
                    <a:pt x="861" y="2230"/>
                    <a:pt x="867" y="2240"/>
                    <a:pt x="835" y="2304"/>
                  </a:cubicBezTo>
                  <a:cubicBezTo>
                    <a:pt x="774" y="2303"/>
                    <a:pt x="739" y="2253"/>
                    <a:pt x="704" y="2239"/>
                  </a:cubicBezTo>
                  <a:cubicBezTo>
                    <a:pt x="692" y="2186"/>
                    <a:pt x="685" y="2189"/>
                    <a:pt x="663" y="2159"/>
                  </a:cubicBezTo>
                  <a:cubicBezTo>
                    <a:pt x="660" y="2133"/>
                    <a:pt x="660" y="2107"/>
                    <a:pt x="661" y="2080"/>
                  </a:cubicBezTo>
                  <a:cubicBezTo>
                    <a:pt x="722" y="2036"/>
                    <a:pt x="750" y="1994"/>
                    <a:pt x="786" y="1939"/>
                  </a:cubicBezTo>
                  <a:cubicBezTo>
                    <a:pt x="799" y="1828"/>
                    <a:pt x="883" y="1781"/>
                    <a:pt x="915" y="1697"/>
                  </a:cubicBezTo>
                  <a:cubicBezTo>
                    <a:pt x="915" y="1674"/>
                    <a:pt x="915" y="1655"/>
                    <a:pt x="919" y="1635"/>
                  </a:cubicBezTo>
                  <a:cubicBezTo>
                    <a:pt x="941" y="1636"/>
                    <a:pt x="951" y="1655"/>
                    <a:pt x="957" y="1672"/>
                  </a:cubicBezTo>
                  <a:cubicBezTo>
                    <a:pt x="957" y="1711"/>
                    <a:pt x="928" y="1773"/>
                    <a:pt x="998" y="1811"/>
                  </a:cubicBezTo>
                  <a:cubicBezTo>
                    <a:pt x="1030" y="1811"/>
                    <a:pt x="1074" y="1819"/>
                    <a:pt x="1110" y="1784"/>
                  </a:cubicBezTo>
                  <a:cubicBezTo>
                    <a:pt x="1110" y="1712"/>
                    <a:pt x="1120" y="1614"/>
                    <a:pt x="1108" y="1568"/>
                  </a:cubicBezTo>
                  <a:cubicBezTo>
                    <a:pt x="1025" y="1481"/>
                    <a:pt x="1054" y="1432"/>
                    <a:pt x="1093" y="1364"/>
                  </a:cubicBezTo>
                  <a:cubicBezTo>
                    <a:pt x="1093" y="1289"/>
                    <a:pt x="1052" y="1200"/>
                    <a:pt x="1033" y="1189"/>
                  </a:cubicBezTo>
                  <a:cubicBezTo>
                    <a:pt x="1030" y="1163"/>
                    <a:pt x="1027" y="1137"/>
                    <a:pt x="1024" y="1110"/>
                  </a:cubicBezTo>
                  <a:cubicBezTo>
                    <a:pt x="1037" y="1081"/>
                    <a:pt x="1050" y="1052"/>
                    <a:pt x="1063" y="1026"/>
                  </a:cubicBezTo>
                  <a:cubicBezTo>
                    <a:pt x="1063" y="967"/>
                    <a:pt x="1089" y="922"/>
                    <a:pt x="1105" y="867"/>
                  </a:cubicBezTo>
                  <a:cubicBezTo>
                    <a:pt x="1106" y="739"/>
                    <a:pt x="1040" y="561"/>
                    <a:pt x="957" y="516"/>
                  </a:cubicBezTo>
                  <a:cubicBezTo>
                    <a:pt x="877" y="514"/>
                    <a:pt x="839" y="516"/>
                    <a:pt x="797" y="558"/>
                  </a:cubicBezTo>
                  <a:cubicBezTo>
                    <a:pt x="749" y="642"/>
                    <a:pt x="746" y="652"/>
                    <a:pt x="659" y="669"/>
                  </a:cubicBezTo>
                  <a:cubicBezTo>
                    <a:pt x="579" y="667"/>
                    <a:pt x="522" y="698"/>
                    <a:pt x="461" y="707"/>
                  </a:cubicBezTo>
                  <a:cubicBezTo>
                    <a:pt x="391" y="669"/>
                    <a:pt x="401" y="620"/>
                    <a:pt x="388" y="584"/>
                  </a:cubicBezTo>
                  <a:cubicBezTo>
                    <a:pt x="376" y="492"/>
                    <a:pt x="348" y="442"/>
                    <a:pt x="313" y="405"/>
                  </a:cubicBezTo>
                  <a:cubicBezTo>
                    <a:pt x="160" y="336"/>
                    <a:pt x="134" y="351"/>
                    <a:pt x="133" y="492"/>
                  </a:cubicBezTo>
                  <a:cubicBezTo>
                    <a:pt x="89" y="455"/>
                    <a:pt x="44" y="421"/>
                    <a:pt x="3" y="387"/>
                  </a:cubicBezTo>
                  <a:cubicBezTo>
                    <a:pt x="0" y="381"/>
                    <a:pt x="0" y="374"/>
                    <a:pt x="0" y="368"/>
                  </a:cubicBezTo>
                  <a:cubicBezTo>
                    <a:pt x="19" y="345"/>
                    <a:pt x="38" y="323"/>
                    <a:pt x="61" y="300"/>
                  </a:cubicBezTo>
                  <a:cubicBezTo>
                    <a:pt x="64" y="261"/>
                    <a:pt x="71" y="222"/>
                    <a:pt x="77" y="186"/>
                  </a:cubicBezTo>
                  <a:cubicBezTo>
                    <a:pt x="62" y="173"/>
                    <a:pt x="46" y="159"/>
                    <a:pt x="33" y="146"/>
                  </a:cubicBezTo>
                  <a:cubicBezTo>
                    <a:pt x="97" y="108"/>
                    <a:pt x="161" y="74"/>
                    <a:pt x="225" y="39"/>
                  </a:cubicBezTo>
                  <a:cubicBezTo>
                    <a:pt x="293" y="15"/>
                    <a:pt x="341" y="0"/>
                    <a:pt x="439" y="22"/>
                  </a:cubicBezTo>
                  <a:cubicBezTo>
                    <a:pt x="490" y="62"/>
                    <a:pt x="535" y="73"/>
                    <a:pt x="624" y="82"/>
                  </a:cubicBezTo>
                  <a:cubicBezTo>
                    <a:pt x="714" y="58"/>
                    <a:pt x="752" y="56"/>
                    <a:pt x="861" y="108"/>
                  </a:cubicBezTo>
                  <a:cubicBezTo>
                    <a:pt x="940" y="201"/>
                    <a:pt x="1029" y="331"/>
                    <a:pt x="1137" y="455"/>
                  </a:cubicBezTo>
                  <a:cubicBezTo>
                    <a:pt x="1155" y="505"/>
                    <a:pt x="1174" y="554"/>
                    <a:pt x="1196" y="607"/>
                  </a:cubicBezTo>
                  <a:cubicBezTo>
                    <a:pt x="1238" y="648"/>
                    <a:pt x="1279" y="688"/>
                    <a:pt x="1324" y="728"/>
                  </a:cubicBezTo>
                  <a:cubicBezTo>
                    <a:pt x="1374" y="795"/>
                    <a:pt x="1384" y="799"/>
                    <a:pt x="1393" y="907"/>
                  </a:cubicBezTo>
                  <a:cubicBezTo>
                    <a:pt x="1405" y="927"/>
                    <a:pt x="1450" y="954"/>
                    <a:pt x="1494" y="991"/>
                  </a:cubicBezTo>
                  <a:cubicBezTo>
                    <a:pt x="1498" y="998"/>
                    <a:pt x="1504" y="1008"/>
                    <a:pt x="1510" y="1018"/>
                  </a:cubicBezTo>
                  <a:cubicBezTo>
                    <a:pt x="1510" y="1054"/>
                    <a:pt x="1510" y="1077"/>
                    <a:pt x="1532" y="1146"/>
                  </a:cubicBezTo>
                  <a:cubicBezTo>
                    <a:pt x="1551" y="1160"/>
                    <a:pt x="1669" y="1166"/>
                    <a:pt x="1730" y="1148"/>
                  </a:cubicBezTo>
                  <a:cubicBezTo>
                    <a:pt x="1781" y="1149"/>
                    <a:pt x="1791" y="1143"/>
                    <a:pt x="1867" y="1191"/>
                  </a:cubicBezTo>
                  <a:cubicBezTo>
                    <a:pt x="1889" y="1191"/>
                    <a:pt x="1912" y="1192"/>
                    <a:pt x="1937" y="1192"/>
                  </a:cubicBezTo>
                  <a:cubicBezTo>
                    <a:pt x="1960" y="1170"/>
                    <a:pt x="1957" y="1170"/>
                    <a:pt x="2014" y="1171"/>
                  </a:cubicBezTo>
                  <a:cubicBezTo>
                    <a:pt x="2056" y="1209"/>
                    <a:pt x="2097" y="1249"/>
                    <a:pt x="2138" y="1289"/>
                  </a:cubicBezTo>
                  <a:cubicBezTo>
                    <a:pt x="2180" y="1290"/>
                    <a:pt x="2240" y="1285"/>
                    <a:pt x="2288" y="1336"/>
                  </a:cubicBezTo>
                  <a:cubicBezTo>
                    <a:pt x="2304" y="1375"/>
                    <a:pt x="2319" y="1415"/>
                    <a:pt x="2338" y="1455"/>
                  </a:cubicBezTo>
                  <a:cubicBezTo>
                    <a:pt x="2354" y="1530"/>
                    <a:pt x="2423" y="1729"/>
                    <a:pt x="2567" y="1644"/>
                  </a:cubicBezTo>
                  <a:cubicBezTo>
                    <a:pt x="2628" y="1636"/>
                    <a:pt x="2695" y="1614"/>
                    <a:pt x="2772" y="1590"/>
                  </a:cubicBezTo>
                  <a:cubicBezTo>
                    <a:pt x="2785" y="1577"/>
                    <a:pt x="2801" y="1565"/>
                    <a:pt x="2817" y="1555"/>
                  </a:cubicBezTo>
                  <a:cubicBezTo>
                    <a:pt x="2875" y="1452"/>
                    <a:pt x="2920" y="1410"/>
                    <a:pt x="3010" y="1337"/>
                  </a:cubicBezTo>
                  <a:cubicBezTo>
                    <a:pt x="3036" y="1309"/>
                    <a:pt x="3062" y="1280"/>
                    <a:pt x="3087" y="1254"/>
                  </a:cubicBezTo>
                  <a:cubicBezTo>
                    <a:pt x="3135" y="1213"/>
                    <a:pt x="3184" y="1172"/>
                    <a:pt x="3235" y="1130"/>
                  </a:cubicBezTo>
                  <a:cubicBezTo>
                    <a:pt x="3312" y="1145"/>
                    <a:pt x="3315" y="1132"/>
                    <a:pt x="3292" y="1236"/>
                  </a:cubicBezTo>
                  <a:cubicBezTo>
                    <a:pt x="3292" y="1279"/>
                    <a:pt x="3291" y="1325"/>
                    <a:pt x="3291" y="1371"/>
                  </a:cubicBezTo>
                  <a:cubicBezTo>
                    <a:pt x="3313" y="1397"/>
                    <a:pt x="3371" y="1438"/>
                    <a:pt x="3386" y="1511"/>
                  </a:cubicBezTo>
                  <a:cubicBezTo>
                    <a:pt x="3383" y="1553"/>
                    <a:pt x="3379" y="1596"/>
                    <a:pt x="3376" y="1641"/>
                  </a:cubicBezTo>
                  <a:cubicBezTo>
                    <a:pt x="3363" y="1667"/>
                    <a:pt x="3353" y="1693"/>
                    <a:pt x="3343" y="1722"/>
                  </a:cubicBezTo>
                  <a:cubicBezTo>
                    <a:pt x="3308" y="1758"/>
                    <a:pt x="3314" y="1830"/>
                    <a:pt x="3329" y="1905"/>
                  </a:cubicBezTo>
                  <a:cubicBezTo>
                    <a:pt x="3326" y="1974"/>
                    <a:pt x="3325" y="2043"/>
                    <a:pt x="3325" y="2112"/>
                  </a:cubicBezTo>
                  <a:cubicBezTo>
                    <a:pt x="3315" y="2151"/>
                    <a:pt x="3305" y="2193"/>
                    <a:pt x="3296" y="2235"/>
                  </a:cubicBezTo>
                  <a:cubicBezTo>
                    <a:pt x="3295" y="2278"/>
                    <a:pt x="3298" y="2324"/>
                    <a:pt x="3301" y="2370"/>
                  </a:cubicBezTo>
                  <a:cubicBezTo>
                    <a:pt x="3282" y="2389"/>
                    <a:pt x="3266" y="2411"/>
                    <a:pt x="3240" y="2424"/>
                  </a:cubicBezTo>
                  <a:cubicBezTo>
                    <a:pt x="3215" y="2423"/>
                    <a:pt x="3192" y="2426"/>
                    <a:pt x="3170" y="2429"/>
                  </a:cubicBezTo>
                  <a:cubicBezTo>
                    <a:pt x="3087" y="2400"/>
                    <a:pt x="3055" y="2403"/>
                    <a:pt x="3004" y="2398"/>
                  </a:cubicBezTo>
                  <a:cubicBezTo>
                    <a:pt x="2975" y="2427"/>
                    <a:pt x="2975" y="2453"/>
                    <a:pt x="2952" y="2482"/>
                  </a:cubicBezTo>
                  <a:cubicBezTo>
                    <a:pt x="2863" y="2503"/>
                    <a:pt x="2850" y="2535"/>
                    <a:pt x="2859" y="2630"/>
                  </a:cubicBezTo>
                  <a:cubicBezTo>
                    <a:pt x="2874" y="2657"/>
                    <a:pt x="2890" y="2684"/>
                    <a:pt x="2909" y="2710"/>
                  </a:cubicBezTo>
                  <a:cubicBezTo>
                    <a:pt x="2922" y="2789"/>
                    <a:pt x="2959" y="2888"/>
                    <a:pt x="3016" y="2995"/>
                  </a:cubicBezTo>
                  <a:cubicBezTo>
                    <a:pt x="3026" y="3037"/>
                    <a:pt x="3035" y="3080"/>
                    <a:pt x="3044" y="3123"/>
                  </a:cubicBezTo>
                  <a:cubicBezTo>
                    <a:pt x="2936" y="3120"/>
                    <a:pt x="2875" y="3034"/>
                    <a:pt x="2831" y="3009"/>
                  </a:cubicBezTo>
                  <a:cubicBezTo>
                    <a:pt x="2831" y="2941"/>
                    <a:pt x="2764" y="2923"/>
                    <a:pt x="2742" y="2945"/>
                  </a:cubicBezTo>
                  <a:cubicBezTo>
                    <a:pt x="2739" y="2951"/>
                    <a:pt x="2739" y="2958"/>
                    <a:pt x="2738" y="2968"/>
                  </a:cubicBezTo>
                  <a:cubicBezTo>
                    <a:pt x="2668" y="2976"/>
                    <a:pt x="2620" y="3014"/>
                    <a:pt x="2566" y="3039"/>
                  </a:cubicBezTo>
                  <a:cubicBezTo>
                    <a:pt x="2565" y="3058"/>
                    <a:pt x="2565" y="3078"/>
                    <a:pt x="2565" y="3098"/>
                  </a:cubicBezTo>
                  <a:cubicBezTo>
                    <a:pt x="2568" y="3101"/>
                    <a:pt x="2572" y="3104"/>
                    <a:pt x="2575" y="3108"/>
                  </a:cubicBezTo>
                  <a:cubicBezTo>
                    <a:pt x="2543" y="3123"/>
                    <a:pt x="2533" y="3136"/>
                    <a:pt x="2514" y="3155"/>
                  </a:cubicBezTo>
                  <a:cubicBezTo>
                    <a:pt x="2495" y="3158"/>
                    <a:pt x="2475" y="3164"/>
                    <a:pt x="2456" y="3170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90" name="Freeform 34"/>
            <p:cNvSpPr>
              <a:spLocks/>
            </p:cNvSpPr>
            <p:nvPr/>
          </p:nvSpPr>
          <p:spPr bwMode="auto">
            <a:xfrm>
              <a:off x="3643864" y="1802197"/>
              <a:ext cx="1235564" cy="1102017"/>
            </a:xfrm>
            <a:custGeom>
              <a:avLst/>
              <a:gdLst>
                <a:gd name="T0" fmla="*/ 3758 w 4310"/>
                <a:gd name="T1" fmla="*/ 2973 h 3842"/>
                <a:gd name="T2" fmla="*/ 3714 w 4310"/>
                <a:gd name="T3" fmla="*/ 3340 h 3842"/>
                <a:gd name="T4" fmla="*/ 3553 w 4310"/>
                <a:gd name="T5" fmla="*/ 3513 h 3842"/>
                <a:gd name="T6" fmla="*/ 3575 w 4310"/>
                <a:gd name="T7" fmla="*/ 3648 h 3842"/>
                <a:gd name="T8" fmla="*/ 3542 w 4310"/>
                <a:gd name="T9" fmla="*/ 3791 h 3842"/>
                <a:gd name="T10" fmla="*/ 3222 w 4310"/>
                <a:gd name="T11" fmla="*/ 3842 h 3842"/>
                <a:gd name="T12" fmla="*/ 3130 w 4310"/>
                <a:gd name="T13" fmla="*/ 3764 h 3842"/>
                <a:gd name="T14" fmla="*/ 3045 w 4310"/>
                <a:gd name="T15" fmla="*/ 3572 h 3842"/>
                <a:gd name="T16" fmla="*/ 2838 w 4310"/>
                <a:gd name="T17" fmla="*/ 3413 h 3842"/>
                <a:gd name="T18" fmla="*/ 2551 w 4310"/>
                <a:gd name="T19" fmla="*/ 3295 h 3842"/>
                <a:gd name="T20" fmla="*/ 2537 w 4310"/>
                <a:gd name="T21" fmla="*/ 3524 h 3842"/>
                <a:gd name="T22" fmla="*/ 2412 w 4310"/>
                <a:gd name="T23" fmla="*/ 3569 h 3842"/>
                <a:gd name="T24" fmla="*/ 2108 w 4310"/>
                <a:gd name="T25" fmla="*/ 3185 h 3842"/>
                <a:gd name="T26" fmla="*/ 2337 w 4310"/>
                <a:gd name="T27" fmla="*/ 3263 h 3842"/>
                <a:gd name="T28" fmla="*/ 2485 w 4310"/>
                <a:gd name="T29" fmla="*/ 3178 h 3842"/>
                <a:gd name="T30" fmla="*/ 2592 w 4310"/>
                <a:gd name="T31" fmla="*/ 2821 h 3842"/>
                <a:gd name="T32" fmla="*/ 2734 w 4310"/>
                <a:gd name="T33" fmla="*/ 2723 h 3842"/>
                <a:gd name="T34" fmla="*/ 2675 w 4310"/>
                <a:gd name="T35" fmla="*/ 2410 h 3842"/>
                <a:gd name="T36" fmla="*/ 2593 w 4310"/>
                <a:gd name="T37" fmla="*/ 2150 h 3842"/>
                <a:gd name="T38" fmla="*/ 2367 w 4310"/>
                <a:gd name="T39" fmla="*/ 1987 h 3842"/>
                <a:gd name="T40" fmla="*/ 1995 w 4310"/>
                <a:gd name="T41" fmla="*/ 1656 h 3842"/>
                <a:gd name="T42" fmla="*/ 1829 w 4310"/>
                <a:gd name="T43" fmla="*/ 1669 h 3842"/>
                <a:gd name="T44" fmla="*/ 1562 w 4310"/>
                <a:gd name="T45" fmla="*/ 1482 h 3842"/>
                <a:gd name="T46" fmla="*/ 1154 w 4310"/>
                <a:gd name="T47" fmla="*/ 1373 h 3842"/>
                <a:gd name="T48" fmla="*/ 1111 w 4310"/>
                <a:gd name="T49" fmla="*/ 1572 h 3842"/>
                <a:gd name="T50" fmla="*/ 700 w 4310"/>
                <a:gd name="T51" fmla="*/ 1349 h 3842"/>
                <a:gd name="T52" fmla="*/ 120 w 4310"/>
                <a:gd name="T53" fmla="*/ 1187 h 3842"/>
                <a:gd name="T54" fmla="*/ 53 w 4310"/>
                <a:gd name="T55" fmla="*/ 1034 h 3842"/>
                <a:gd name="T56" fmla="*/ 112 w 4310"/>
                <a:gd name="T57" fmla="*/ 790 h 3842"/>
                <a:gd name="T58" fmla="*/ 394 w 4310"/>
                <a:gd name="T59" fmla="*/ 650 h 3842"/>
                <a:gd name="T60" fmla="*/ 757 w 4310"/>
                <a:gd name="T61" fmla="*/ 414 h 3842"/>
                <a:gd name="T62" fmla="*/ 969 w 4310"/>
                <a:gd name="T63" fmla="*/ 239 h 3842"/>
                <a:gd name="T64" fmla="*/ 1353 w 4310"/>
                <a:gd name="T65" fmla="*/ 104 h 3842"/>
                <a:gd name="T66" fmla="*/ 1421 w 4310"/>
                <a:gd name="T67" fmla="*/ 385 h 3842"/>
                <a:gd name="T68" fmla="*/ 1385 w 4310"/>
                <a:gd name="T69" fmla="*/ 616 h 3842"/>
                <a:gd name="T70" fmla="*/ 1541 w 4310"/>
                <a:gd name="T71" fmla="*/ 790 h 3842"/>
                <a:gd name="T72" fmla="*/ 1629 w 4310"/>
                <a:gd name="T73" fmla="*/ 937 h 3842"/>
                <a:gd name="T74" fmla="*/ 2029 w 4310"/>
                <a:gd name="T75" fmla="*/ 907 h 3842"/>
                <a:gd name="T76" fmla="*/ 1854 w 4310"/>
                <a:gd name="T77" fmla="*/ 1191 h 3842"/>
                <a:gd name="T78" fmla="*/ 2096 w 4310"/>
                <a:gd name="T79" fmla="*/ 1371 h 3842"/>
                <a:gd name="T80" fmla="*/ 2289 w 4310"/>
                <a:gd name="T81" fmla="*/ 1647 h 3842"/>
                <a:gd name="T82" fmla="*/ 2562 w 4310"/>
                <a:gd name="T83" fmla="*/ 1474 h 3842"/>
                <a:gd name="T84" fmla="*/ 2760 w 4310"/>
                <a:gd name="T85" fmla="*/ 1528 h 3842"/>
                <a:gd name="T86" fmla="*/ 3029 w 4310"/>
                <a:gd name="T87" fmla="*/ 1404 h 3842"/>
                <a:gd name="T88" fmla="*/ 2922 w 4310"/>
                <a:gd name="T89" fmla="*/ 1637 h 3842"/>
                <a:gd name="T90" fmla="*/ 2923 w 4310"/>
                <a:gd name="T91" fmla="*/ 2020 h 3842"/>
                <a:gd name="T92" fmla="*/ 3101 w 4310"/>
                <a:gd name="T93" fmla="*/ 2130 h 3842"/>
                <a:gd name="T94" fmla="*/ 3362 w 4310"/>
                <a:gd name="T95" fmla="*/ 2365 h 3842"/>
                <a:gd name="T96" fmla="*/ 3421 w 4310"/>
                <a:gd name="T97" fmla="*/ 2724 h 3842"/>
                <a:gd name="T98" fmla="*/ 3709 w 4310"/>
                <a:gd name="T99" fmla="*/ 2811 h 3842"/>
                <a:gd name="T100" fmla="*/ 3792 w 4310"/>
                <a:gd name="T101" fmla="*/ 2543 h 3842"/>
                <a:gd name="T102" fmla="*/ 3774 w 4310"/>
                <a:gd name="T103" fmla="*/ 2337 h 3842"/>
                <a:gd name="T104" fmla="*/ 3845 w 4310"/>
                <a:gd name="T105" fmla="*/ 2227 h 3842"/>
                <a:gd name="T106" fmla="*/ 3906 w 4310"/>
                <a:gd name="T107" fmla="*/ 2261 h 3842"/>
                <a:gd name="T108" fmla="*/ 4109 w 4310"/>
                <a:gd name="T109" fmla="*/ 2417 h 3842"/>
                <a:gd name="T110" fmla="*/ 4310 w 4310"/>
                <a:gd name="T111" fmla="*/ 2527 h 3842"/>
                <a:gd name="T112" fmla="*/ 4286 w 4310"/>
                <a:gd name="T113" fmla="*/ 2808 h 3842"/>
                <a:gd name="T114" fmla="*/ 4206 w 4310"/>
                <a:gd name="T115" fmla="*/ 2878 h 3842"/>
                <a:gd name="T116" fmla="*/ 4042 w 4310"/>
                <a:gd name="T117" fmla="*/ 3044 h 3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10" h="3842">
                  <a:moveTo>
                    <a:pt x="4013" y="3050"/>
                  </a:moveTo>
                  <a:cubicBezTo>
                    <a:pt x="3913" y="2968"/>
                    <a:pt x="3841" y="2971"/>
                    <a:pt x="3758" y="2973"/>
                  </a:cubicBezTo>
                  <a:cubicBezTo>
                    <a:pt x="3741" y="2981"/>
                    <a:pt x="3719" y="2988"/>
                    <a:pt x="3691" y="2993"/>
                  </a:cubicBezTo>
                  <a:cubicBezTo>
                    <a:pt x="3623" y="3092"/>
                    <a:pt x="3657" y="3211"/>
                    <a:pt x="3714" y="3340"/>
                  </a:cubicBezTo>
                  <a:cubicBezTo>
                    <a:pt x="3717" y="3393"/>
                    <a:pt x="3726" y="3445"/>
                    <a:pt x="3707" y="3517"/>
                  </a:cubicBezTo>
                  <a:cubicBezTo>
                    <a:pt x="3655" y="3516"/>
                    <a:pt x="3604" y="3514"/>
                    <a:pt x="3553" y="3513"/>
                  </a:cubicBezTo>
                  <a:cubicBezTo>
                    <a:pt x="3502" y="3538"/>
                    <a:pt x="3521" y="3535"/>
                    <a:pt x="3511" y="3600"/>
                  </a:cubicBezTo>
                  <a:cubicBezTo>
                    <a:pt x="3530" y="3614"/>
                    <a:pt x="3553" y="3631"/>
                    <a:pt x="3575" y="3648"/>
                  </a:cubicBezTo>
                  <a:cubicBezTo>
                    <a:pt x="3575" y="3664"/>
                    <a:pt x="3575" y="3681"/>
                    <a:pt x="3575" y="3697"/>
                  </a:cubicBezTo>
                  <a:cubicBezTo>
                    <a:pt x="3562" y="3726"/>
                    <a:pt x="3552" y="3759"/>
                    <a:pt x="3542" y="3791"/>
                  </a:cubicBezTo>
                  <a:cubicBezTo>
                    <a:pt x="3465" y="3789"/>
                    <a:pt x="3446" y="3825"/>
                    <a:pt x="3395" y="3840"/>
                  </a:cubicBezTo>
                  <a:cubicBezTo>
                    <a:pt x="3337" y="3838"/>
                    <a:pt x="3280" y="3840"/>
                    <a:pt x="3222" y="3842"/>
                  </a:cubicBezTo>
                  <a:cubicBezTo>
                    <a:pt x="3216" y="3839"/>
                    <a:pt x="3210" y="3835"/>
                    <a:pt x="3206" y="3835"/>
                  </a:cubicBezTo>
                  <a:cubicBezTo>
                    <a:pt x="3178" y="3789"/>
                    <a:pt x="3146" y="3765"/>
                    <a:pt x="3130" y="3764"/>
                  </a:cubicBezTo>
                  <a:cubicBezTo>
                    <a:pt x="3124" y="3748"/>
                    <a:pt x="3117" y="3731"/>
                    <a:pt x="3111" y="3715"/>
                  </a:cubicBezTo>
                  <a:cubicBezTo>
                    <a:pt x="3089" y="3665"/>
                    <a:pt x="3067" y="3619"/>
                    <a:pt x="3045" y="3572"/>
                  </a:cubicBezTo>
                  <a:cubicBezTo>
                    <a:pt x="3019" y="3552"/>
                    <a:pt x="2994" y="3532"/>
                    <a:pt x="2972" y="3512"/>
                  </a:cubicBezTo>
                  <a:cubicBezTo>
                    <a:pt x="2934" y="3448"/>
                    <a:pt x="2870" y="3424"/>
                    <a:pt x="2838" y="3413"/>
                  </a:cubicBezTo>
                  <a:cubicBezTo>
                    <a:pt x="2816" y="3400"/>
                    <a:pt x="2797" y="3386"/>
                    <a:pt x="2778" y="3372"/>
                  </a:cubicBezTo>
                  <a:cubicBezTo>
                    <a:pt x="2702" y="3210"/>
                    <a:pt x="2670" y="3222"/>
                    <a:pt x="2551" y="3295"/>
                  </a:cubicBezTo>
                  <a:cubicBezTo>
                    <a:pt x="2506" y="3339"/>
                    <a:pt x="2503" y="3326"/>
                    <a:pt x="2503" y="3408"/>
                  </a:cubicBezTo>
                  <a:cubicBezTo>
                    <a:pt x="2519" y="3431"/>
                    <a:pt x="2538" y="3465"/>
                    <a:pt x="2537" y="3524"/>
                  </a:cubicBezTo>
                  <a:cubicBezTo>
                    <a:pt x="2512" y="3539"/>
                    <a:pt x="2499" y="3555"/>
                    <a:pt x="2460" y="3567"/>
                  </a:cubicBezTo>
                  <a:cubicBezTo>
                    <a:pt x="2444" y="3567"/>
                    <a:pt x="2428" y="3567"/>
                    <a:pt x="2412" y="3569"/>
                  </a:cubicBezTo>
                  <a:cubicBezTo>
                    <a:pt x="2310" y="3508"/>
                    <a:pt x="2221" y="3437"/>
                    <a:pt x="2171" y="3370"/>
                  </a:cubicBezTo>
                  <a:cubicBezTo>
                    <a:pt x="2104" y="3336"/>
                    <a:pt x="2108" y="3211"/>
                    <a:pt x="2108" y="3185"/>
                  </a:cubicBezTo>
                  <a:cubicBezTo>
                    <a:pt x="2149" y="3186"/>
                    <a:pt x="2191" y="3187"/>
                    <a:pt x="2236" y="3192"/>
                  </a:cubicBezTo>
                  <a:cubicBezTo>
                    <a:pt x="2267" y="3215"/>
                    <a:pt x="2302" y="3239"/>
                    <a:pt x="2337" y="3263"/>
                  </a:cubicBezTo>
                  <a:cubicBezTo>
                    <a:pt x="2389" y="3264"/>
                    <a:pt x="2440" y="3285"/>
                    <a:pt x="2485" y="3227"/>
                  </a:cubicBezTo>
                  <a:cubicBezTo>
                    <a:pt x="2485" y="3211"/>
                    <a:pt x="2485" y="3195"/>
                    <a:pt x="2485" y="3178"/>
                  </a:cubicBezTo>
                  <a:cubicBezTo>
                    <a:pt x="2440" y="3135"/>
                    <a:pt x="2393" y="3091"/>
                    <a:pt x="2383" y="3068"/>
                  </a:cubicBezTo>
                  <a:cubicBezTo>
                    <a:pt x="2451" y="3027"/>
                    <a:pt x="2573" y="2899"/>
                    <a:pt x="2592" y="2821"/>
                  </a:cubicBezTo>
                  <a:cubicBezTo>
                    <a:pt x="2621" y="2809"/>
                    <a:pt x="2657" y="2793"/>
                    <a:pt x="2676" y="2774"/>
                  </a:cubicBezTo>
                  <a:cubicBezTo>
                    <a:pt x="2692" y="2774"/>
                    <a:pt x="2718" y="2739"/>
                    <a:pt x="2734" y="2723"/>
                  </a:cubicBezTo>
                  <a:cubicBezTo>
                    <a:pt x="2731" y="2680"/>
                    <a:pt x="2728" y="2638"/>
                    <a:pt x="2728" y="2595"/>
                  </a:cubicBezTo>
                  <a:cubicBezTo>
                    <a:pt x="2658" y="2521"/>
                    <a:pt x="2687" y="2424"/>
                    <a:pt x="2675" y="2410"/>
                  </a:cubicBezTo>
                  <a:cubicBezTo>
                    <a:pt x="2653" y="2357"/>
                    <a:pt x="2631" y="2304"/>
                    <a:pt x="2612" y="2255"/>
                  </a:cubicBezTo>
                  <a:cubicBezTo>
                    <a:pt x="2606" y="2219"/>
                    <a:pt x="2599" y="2183"/>
                    <a:pt x="2593" y="2150"/>
                  </a:cubicBezTo>
                  <a:cubicBezTo>
                    <a:pt x="2568" y="2090"/>
                    <a:pt x="2527" y="1997"/>
                    <a:pt x="2511" y="1990"/>
                  </a:cubicBezTo>
                  <a:cubicBezTo>
                    <a:pt x="2463" y="1989"/>
                    <a:pt x="2415" y="1988"/>
                    <a:pt x="2367" y="1987"/>
                  </a:cubicBezTo>
                  <a:cubicBezTo>
                    <a:pt x="2278" y="1955"/>
                    <a:pt x="2186" y="1864"/>
                    <a:pt x="2138" y="1840"/>
                  </a:cubicBezTo>
                  <a:cubicBezTo>
                    <a:pt x="2091" y="1777"/>
                    <a:pt x="2043" y="1717"/>
                    <a:pt x="1995" y="1656"/>
                  </a:cubicBezTo>
                  <a:cubicBezTo>
                    <a:pt x="1944" y="1655"/>
                    <a:pt x="1938" y="1665"/>
                    <a:pt x="1906" y="1674"/>
                  </a:cubicBezTo>
                  <a:cubicBezTo>
                    <a:pt x="1880" y="1670"/>
                    <a:pt x="1855" y="1669"/>
                    <a:pt x="1829" y="1669"/>
                  </a:cubicBezTo>
                  <a:cubicBezTo>
                    <a:pt x="1782" y="1625"/>
                    <a:pt x="1734" y="1584"/>
                    <a:pt x="1689" y="1544"/>
                  </a:cubicBezTo>
                  <a:cubicBezTo>
                    <a:pt x="1645" y="1523"/>
                    <a:pt x="1603" y="1502"/>
                    <a:pt x="1562" y="1482"/>
                  </a:cubicBezTo>
                  <a:cubicBezTo>
                    <a:pt x="1482" y="1476"/>
                    <a:pt x="1415" y="1455"/>
                    <a:pt x="1371" y="1441"/>
                  </a:cubicBezTo>
                  <a:cubicBezTo>
                    <a:pt x="1272" y="1360"/>
                    <a:pt x="1243" y="1379"/>
                    <a:pt x="1154" y="1373"/>
                  </a:cubicBezTo>
                  <a:cubicBezTo>
                    <a:pt x="1134" y="1383"/>
                    <a:pt x="1115" y="1395"/>
                    <a:pt x="1099" y="1408"/>
                  </a:cubicBezTo>
                  <a:cubicBezTo>
                    <a:pt x="1099" y="1457"/>
                    <a:pt x="1127" y="1497"/>
                    <a:pt x="1111" y="1572"/>
                  </a:cubicBezTo>
                  <a:cubicBezTo>
                    <a:pt x="1024" y="1658"/>
                    <a:pt x="862" y="1497"/>
                    <a:pt x="824" y="1450"/>
                  </a:cubicBezTo>
                  <a:cubicBezTo>
                    <a:pt x="783" y="1416"/>
                    <a:pt x="741" y="1382"/>
                    <a:pt x="700" y="1349"/>
                  </a:cubicBezTo>
                  <a:cubicBezTo>
                    <a:pt x="614" y="1297"/>
                    <a:pt x="541" y="1250"/>
                    <a:pt x="477" y="1228"/>
                  </a:cubicBezTo>
                  <a:cubicBezTo>
                    <a:pt x="353" y="1225"/>
                    <a:pt x="215" y="1238"/>
                    <a:pt x="120" y="1187"/>
                  </a:cubicBezTo>
                  <a:cubicBezTo>
                    <a:pt x="107" y="1183"/>
                    <a:pt x="97" y="1183"/>
                    <a:pt x="88" y="1183"/>
                  </a:cubicBezTo>
                  <a:cubicBezTo>
                    <a:pt x="85" y="1133"/>
                    <a:pt x="63" y="1044"/>
                    <a:pt x="53" y="1034"/>
                  </a:cubicBezTo>
                  <a:cubicBezTo>
                    <a:pt x="41" y="962"/>
                    <a:pt x="0" y="905"/>
                    <a:pt x="64" y="887"/>
                  </a:cubicBezTo>
                  <a:cubicBezTo>
                    <a:pt x="83" y="855"/>
                    <a:pt x="103" y="826"/>
                    <a:pt x="112" y="790"/>
                  </a:cubicBezTo>
                  <a:cubicBezTo>
                    <a:pt x="183" y="792"/>
                    <a:pt x="298" y="795"/>
                    <a:pt x="362" y="731"/>
                  </a:cubicBezTo>
                  <a:cubicBezTo>
                    <a:pt x="372" y="702"/>
                    <a:pt x="381" y="676"/>
                    <a:pt x="394" y="650"/>
                  </a:cubicBezTo>
                  <a:cubicBezTo>
                    <a:pt x="417" y="624"/>
                    <a:pt x="439" y="599"/>
                    <a:pt x="462" y="576"/>
                  </a:cubicBezTo>
                  <a:cubicBezTo>
                    <a:pt x="523" y="418"/>
                    <a:pt x="581" y="429"/>
                    <a:pt x="757" y="414"/>
                  </a:cubicBezTo>
                  <a:cubicBezTo>
                    <a:pt x="779" y="414"/>
                    <a:pt x="945" y="431"/>
                    <a:pt x="993" y="384"/>
                  </a:cubicBezTo>
                  <a:cubicBezTo>
                    <a:pt x="984" y="334"/>
                    <a:pt x="975" y="285"/>
                    <a:pt x="969" y="239"/>
                  </a:cubicBezTo>
                  <a:cubicBezTo>
                    <a:pt x="969" y="150"/>
                    <a:pt x="973" y="0"/>
                    <a:pt x="1088" y="62"/>
                  </a:cubicBezTo>
                  <a:cubicBezTo>
                    <a:pt x="1174" y="74"/>
                    <a:pt x="1263" y="89"/>
                    <a:pt x="1353" y="104"/>
                  </a:cubicBezTo>
                  <a:cubicBezTo>
                    <a:pt x="1340" y="134"/>
                    <a:pt x="1343" y="186"/>
                    <a:pt x="1346" y="239"/>
                  </a:cubicBezTo>
                  <a:cubicBezTo>
                    <a:pt x="1374" y="282"/>
                    <a:pt x="1400" y="312"/>
                    <a:pt x="1421" y="385"/>
                  </a:cubicBezTo>
                  <a:cubicBezTo>
                    <a:pt x="1421" y="411"/>
                    <a:pt x="1421" y="437"/>
                    <a:pt x="1421" y="463"/>
                  </a:cubicBezTo>
                  <a:cubicBezTo>
                    <a:pt x="1405" y="505"/>
                    <a:pt x="1376" y="550"/>
                    <a:pt x="1385" y="616"/>
                  </a:cubicBezTo>
                  <a:cubicBezTo>
                    <a:pt x="1429" y="660"/>
                    <a:pt x="1474" y="703"/>
                    <a:pt x="1518" y="750"/>
                  </a:cubicBezTo>
                  <a:cubicBezTo>
                    <a:pt x="1525" y="764"/>
                    <a:pt x="1531" y="777"/>
                    <a:pt x="1541" y="790"/>
                  </a:cubicBezTo>
                  <a:cubicBezTo>
                    <a:pt x="1537" y="833"/>
                    <a:pt x="1537" y="875"/>
                    <a:pt x="1537" y="921"/>
                  </a:cubicBezTo>
                  <a:cubicBezTo>
                    <a:pt x="1546" y="931"/>
                    <a:pt x="1584" y="935"/>
                    <a:pt x="1629" y="937"/>
                  </a:cubicBezTo>
                  <a:cubicBezTo>
                    <a:pt x="1719" y="867"/>
                    <a:pt x="1872" y="851"/>
                    <a:pt x="2013" y="855"/>
                  </a:cubicBezTo>
                  <a:cubicBezTo>
                    <a:pt x="2016" y="871"/>
                    <a:pt x="2022" y="888"/>
                    <a:pt x="2029" y="907"/>
                  </a:cubicBezTo>
                  <a:cubicBezTo>
                    <a:pt x="2013" y="936"/>
                    <a:pt x="2000" y="969"/>
                    <a:pt x="1987" y="1001"/>
                  </a:cubicBezTo>
                  <a:cubicBezTo>
                    <a:pt x="1919" y="1078"/>
                    <a:pt x="1839" y="1070"/>
                    <a:pt x="1854" y="1191"/>
                  </a:cubicBezTo>
                  <a:cubicBezTo>
                    <a:pt x="1883" y="1202"/>
                    <a:pt x="1915" y="1216"/>
                    <a:pt x="1947" y="1230"/>
                  </a:cubicBezTo>
                  <a:cubicBezTo>
                    <a:pt x="1988" y="1286"/>
                    <a:pt x="2017" y="1320"/>
                    <a:pt x="2096" y="1371"/>
                  </a:cubicBezTo>
                  <a:cubicBezTo>
                    <a:pt x="2125" y="1401"/>
                    <a:pt x="2134" y="1496"/>
                    <a:pt x="2198" y="1524"/>
                  </a:cubicBezTo>
                  <a:cubicBezTo>
                    <a:pt x="2226" y="1564"/>
                    <a:pt x="2258" y="1604"/>
                    <a:pt x="2289" y="1647"/>
                  </a:cubicBezTo>
                  <a:cubicBezTo>
                    <a:pt x="2312" y="1658"/>
                    <a:pt x="2426" y="1723"/>
                    <a:pt x="2462" y="1652"/>
                  </a:cubicBezTo>
                  <a:cubicBezTo>
                    <a:pt x="2472" y="1511"/>
                    <a:pt x="2444" y="1491"/>
                    <a:pt x="2562" y="1474"/>
                  </a:cubicBezTo>
                  <a:cubicBezTo>
                    <a:pt x="2613" y="1476"/>
                    <a:pt x="2648" y="1460"/>
                    <a:pt x="2709" y="1524"/>
                  </a:cubicBezTo>
                  <a:cubicBezTo>
                    <a:pt x="2725" y="1524"/>
                    <a:pt x="2741" y="1525"/>
                    <a:pt x="2760" y="1528"/>
                  </a:cubicBezTo>
                  <a:cubicBezTo>
                    <a:pt x="2814" y="1504"/>
                    <a:pt x="2869" y="1456"/>
                    <a:pt x="2914" y="1434"/>
                  </a:cubicBezTo>
                  <a:cubicBezTo>
                    <a:pt x="2943" y="1405"/>
                    <a:pt x="2971" y="1409"/>
                    <a:pt x="3029" y="1404"/>
                  </a:cubicBezTo>
                  <a:cubicBezTo>
                    <a:pt x="3042" y="1424"/>
                    <a:pt x="3057" y="1444"/>
                    <a:pt x="3073" y="1468"/>
                  </a:cubicBezTo>
                  <a:cubicBezTo>
                    <a:pt x="3073" y="1533"/>
                    <a:pt x="2973" y="1603"/>
                    <a:pt x="2922" y="1637"/>
                  </a:cubicBezTo>
                  <a:cubicBezTo>
                    <a:pt x="2861" y="1714"/>
                    <a:pt x="2854" y="1760"/>
                    <a:pt x="2854" y="1881"/>
                  </a:cubicBezTo>
                  <a:cubicBezTo>
                    <a:pt x="2876" y="1928"/>
                    <a:pt x="2898" y="1974"/>
                    <a:pt x="2923" y="2020"/>
                  </a:cubicBezTo>
                  <a:cubicBezTo>
                    <a:pt x="2955" y="2061"/>
                    <a:pt x="3005" y="2140"/>
                    <a:pt x="3092" y="2143"/>
                  </a:cubicBezTo>
                  <a:cubicBezTo>
                    <a:pt x="3095" y="2136"/>
                    <a:pt x="3098" y="2133"/>
                    <a:pt x="3101" y="2130"/>
                  </a:cubicBezTo>
                  <a:cubicBezTo>
                    <a:pt x="3114" y="2130"/>
                    <a:pt x="3127" y="2130"/>
                    <a:pt x="3140" y="2131"/>
                  </a:cubicBezTo>
                  <a:cubicBezTo>
                    <a:pt x="3184" y="2145"/>
                    <a:pt x="3311" y="2282"/>
                    <a:pt x="3362" y="2365"/>
                  </a:cubicBezTo>
                  <a:cubicBezTo>
                    <a:pt x="3374" y="2435"/>
                    <a:pt x="3393" y="2520"/>
                    <a:pt x="3399" y="2628"/>
                  </a:cubicBezTo>
                  <a:cubicBezTo>
                    <a:pt x="3405" y="2658"/>
                    <a:pt x="3411" y="2691"/>
                    <a:pt x="3421" y="2724"/>
                  </a:cubicBezTo>
                  <a:cubicBezTo>
                    <a:pt x="3474" y="2797"/>
                    <a:pt x="3483" y="2777"/>
                    <a:pt x="3581" y="2861"/>
                  </a:cubicBezTo>
                  <a:cubicBezTo>
                    <a:pt x="3593" y="2862"/>
                    <a:pt x="3665" y="2827"/>
                    <a:pt x="3709" y="2811"/>
                  </a:cubicBezTo>
                  <a:cubicBezTo>
                    <a:pt x="3712" y="2771"/>
                    <a:pt x="3726" y="2769"/>
                    <a:pt x="3807" y="2750"/>
                  </a:cubicBezTo>
                  <a:cubicBezTo>
                    <a:pt x="3881" y="2677"/>
                    <a:pt x="3837" y="2590"/>
                    <a:pt x="3792" y="2543"/>
                  </a:cubicBezTo>
                  <a:cubicBezTo>
                    <a:pt x="3690" y="2515"/>
                    <a:pt x="3706" y="2499"/>
                    <a:pt x="3713" y="2423"/>
                  </a:cubicBezTo>
                  <a:cubicBezTo>
                    <a:pt x="3732" y="2394"/>
                    <a:pt x="3752" y="2365"/>
                    <a:pt x="3774" y="2337"/>
                  </a:cubicBezTo>
                  <a:cubicBezTo>
                    <a:pt x="3774" y="2304"/>
                    <a:pt x="3775" y="2271"/>
                    <a:pt x="3775" y="2238"/>
                  </a:cubicBezTo>
                  <a:cubicBezTo>
                    <a:pt x="3794" y="2219"/>
                    <a:pt x="3820" y="2230"/>
                    <a:pt x="3845" y="2227"/>
                  </a:cubicBezTo>
                  <a:cubicBezTo>
                    <a:pt x="3877" y="2195"/>
                    <a:pt x="3893" y="2179"/>
                    <a:pt x="3929" y="2164"/>
                  </a:cubicBezTo>
                  <a:cubicBezTo>
                    <a:pt x="3929" y="2180"/>
                    <a:pt x="3941" y="2226"/>
                    <a:pt x="3906" y="2261"/>
                  </a:cubicBezTo>
                  <a:cubicBezTo>
                    <a:pt x="3902" y="2281"/>
                    <a:pt x="3902" y="2304"/>
                    <a:pt x="3902" y="2327"/>
                  </a:cubicBezTo>
                  <a:cubicBezTo>
                    <a:pt x="3931" y="2373"/>
                    <a:pt x="4036" y="2392"/>
                    <a:pt x="4109" y="2417"/>
                  </a:cubicBezTo>
                  <a:cubicBezTo>
                    <a:pt x="4160" y="2451"/>
                    <a:pt x="4211" y="2488"/>
                    <a:pt x="4262" y="2526"/>
                  </a:cubicBezTo>
                  <a:cubicBezTo>
                    <a:pt x="4278" y="2526"/>
                    <a:pt x="4294" y="2527"/>
                    <a:pt x="4310" y="2527"/>
                  </a:cubicBezTo>
                  <a:cubicBezTo>
                    <a:pt x="4294" y="2556"/>
                    <a:pt x="4281" y="2588"/>
                    <a:pt x="4268" y="2621"/>
                  </a:cubicBezTo>
                  <a:cubicBezTo>
                    <a:pt x="4274" y="2683"/>
                    <a:pt x="4280" y="2746"/>
                    <a:pt x="4286" y="2808"/>
                  </a:cubicBezTo>
                  <a:cubicBezTo>
                    <a:pt x="4276" y="2837"/>
                    <a:pt x="4266" y="2866"/>
                    <a:pt x="4260" y="2896"/>
                  </a:cubicBezTo>
                  <a:cubicBezTo>
                    <a:pt x="4241" y="2895"/>
                    <a:pt x="4221" y="2895"/>
                    <a:pt x="4206" y="2878"/>
                  </a:cubicBezTo>
                  <a:cubicBezTo>
                    <a:pt x="4129" y="2863"/>
                    <a:pt x="4081" y="2862"/>
                    <a:pt x="4042" y="2920"/>
                  </a:cubicBezTo>
                  <a:cubicBezTo>
                    <a:pt x="4042" y="2959"/>
                    <a:pt x="4042" y="3002"/>
                    <a:pt x="4042" y="3044"/>
                  </a:cubicBezTo>
                  <a:cubicBezTo>
                    <a:pt x="4032" y="3044"/>
                    <a:pt x="4023" y="3047"/>
                    <a:pt x="4013" y="3050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91" name="Freeform 35"/>
            <p:cNvSpPr>
              <a:spLocks/>
            </p:cNvSpPr>
            <p:nvPr/>
          </p:nvSpPr>
          <p:spPr bwMode="auto">
            <a:xfrm>
              <a:off x="5002456" y="3660273"/>
              <a:ext cx="684555" cy="528926"/>
            </a:xfrm>
            <a:custGeom>
              <a:avLst/>
              <a:gdLst>
                <a:gd name="T0" fmla="*/ 161 w 2389"/>
                <a:gd name="T1" fmla="*/ 1841 h 1841"/>
                <a:gd name="T2" fmla="*/ 82 w 2389"/>
                <a:gd name="T3" fmla="*/ 1705 h 1841"/>
                <a:gd name="T4" fmla="*/ 3 w 2389"/>
                <a:gd name="T5" fmla="*/ 1582 h 1841"/>
                <a:gd name="T6" fmla="*/ 58 w 2389"/>
                <a:gd name="T7" fmla="*/ 1456 h 1841"/>
                <a:gd name="T8" fmla="*/ 203 w 2389"/>
                <a:gd name="T9" fmla="*/ 1201 h 1841"/>
                <a:gd name="T10" fmla="*/ 383 w 2389"/>
                <a:gd name="T11" fmla="*/ 1035 h 1841"/>
                <a:gd name="T12" fmla="*/ 566 w 2389"/>
                <a:gd name="T13" fmla="*/ 833 h 1841"/>
                <a:gd name="T14" fmla="*/ 653 w 2389"/>
                <a:gd name="T15" fmla="*/ 695 h 1841"/>
                <a:gd name="T16" fmla="*/ 760 w 2389"/>
                <a:gd name="T17" fmla="*/ 491 h 1841"/>
                <a:gd name="T18" fmla="*/ 751 w 2389"/>
                <a:gd name="T19" fmla="*/ 314 h 1841"/>
                <a:gd name="T20" fmla="*/ 810 w 2389"/>
                <a:gd name="T21" fmla="*/ 171 h 1841"/>
                <a:gd name="T22" fmla="*/ 855 w 2389"/>
                <a:gd name="T23" fmla="*/ 97 h 1841"/>
                <a:gd name="T24" fmla="*/ 915 w 2389"/>
                <a:gd name="T25" fmla="*/ 99 h 1841"/>
                <a:gd name="T26" fmla="*/ 1017 w 2389"/>
                <a:gd name="T27" fmla="*/ 199 h 1841"/>
                <a:gd name="T28" fmla="*/ 1078 w 2389"/>
                <a:gd name="T29" fmla="*/ 201 h 1841"/>
                <a:gd name="T30" fmla="*/ 1101 w 2389"/>
                <a:gd name="T31" fmla="*/ 90 h 1841"/>
                <a:gd name="T32" fmla="*/ 1044 w 2389"/>
                <a:gd name="T33" fmla="*/ 20 h 1841"/>
                <a:gd name="T34" fmla="*/ 1060 w 2389"/>
                <a:gd name="T35" fmla="*/ 14 h 1841"/>
                <a:gd name="T36" fmla="*/ 1354 w 2389"/>
                <a:gd name="T37" fmla="*/ 21 h 1841"/>
                <a:gd name="T38" fmla="*/ 1549 w 2389"/>
                <a:gd name="T39" fmla="*/ 0 h 1841"/>
                <a:gd name="T40" fmla="*/ 1584 w 2389"/>
                <a:gd name="T41" fmla="*/ 1 h 1841"/>
                <a:gd name="T42" fmla="*/ 1583 w 2389"/>
                <a:gd name="T43" fmla="*/ 63 h 1841"/>
                <a:gd name="T44" fmla="*/ 1458 w 2389"/>
                <a:gd name="T45" fmla="*/ 211 h 1841"/>
                <a:gd name="T46" fmla="*/ 1601 w 2389"/>
                <a:gd name="T47" fmla="*/ 306 h 1841"/>
                <a:gd name="T48" fmla="*/ 1774 w 2389"/>
                <a:gd name="T49" fmla="*/ 232 h 1841"/>
                <a:gd name="T50" fmla="*/ 1832 w 2389"/>
                <a:gd name="T51" fmla="*/ 233 h 1841"/>
                <a:gd name="T52" fmla="*/ 1867 w 2389"/>
                <a:gd name="T53" fmla="*/ 270 h 1841"/>
                <a:gd name="T54" fmla="*/ 2167 w 2389"/>
                <a:gd name="T55" fmla="*/ 189 h 1841"/>
                <a:gd name="T56" fmla="*/ 2256 w 2389"/>
                <a:gd name="T57" fmla="*/ 303 h 1841"/>
                <a:gd name="T58" fmla="*/ 2389 w 2389"/>
                <a:gd name="T59" fmla="*/ 493 h 1841"/>
                <a:gd name="T60" fmla="*/ 2389 w 2389"/>
                <a:gd name="T61" fmla="*/ 545 h 1841"/>
                <a:gd name="T62" fmla="*/ 2293 w 2389"/>
                <a:gd name="T63" fmla="*/ 562 h 1841"/>
                <a:gd name="T64" fmla="*/ 2219 w 2389"/>
                <a:gd name="T65" fmla="*/ 718 h 1841"/>
                <a:gd name="T66" fmla="*/ 2218 w 2389"/>
                <a:gd name="T67" fmla="*/ 734 h 1841"/>
                <a:gd name="T68" fmla="*/ 1933 w 2389"/>
                <a:gd name="T69" fmla="*/ 891 h 1841"/>
                <a:gd name="T70" fmla="*/ 1885 w 2389"/>
                <a:gd name="T71" fmla="*/ 939 h 1841"/>
                <a:gd name="T72" fmla="*/ 1831 w 2389"/>
                <a:gd name="T73" fmla="*/ 908 h 1841"/>
                <a:gd name="T74" fmla="*/ 1773 w 2389"/>
                <a:gd name="T75" fmla="*/ 906 h 1841"/>
                <a:gd name="T76" fmla="*/ 1738 w 2389"/>
                <a:gd name="T77" fmla="*/ 954 h 1841"/>
                <a:gd name="T78" fmla="*/ 1696 w 2389"/>
                <a:gd name="T79" fmla="*/ 953 h 1841"/>
                <a:gd name="T80" fmla="*/ 1604 w 2389"/>
                <a:gd name="T81" fmla="*/ 918 h 1841"/>
                <a:gd name="T82" fmla="*/ 1604 w 2389"/>
                <a:gd name="T83" fmla="*/ 994 h 1841"/>
                <a:gd name="T84" fmla="*/ 1507 w 2389"/>
                <a:gd name="T85" fmla="*/ 1080 h 1841"/>
                <a:gd name="T86" fmla="*/ 1424 w 2389"/>
                <a:gd name="T87" fmla="*/ 1015 h 1841"/>
                <a:gd name="T88" fmla="*/ 1409 w 2389"/>
                <a:gd name="T89" fmla="*/ 1012 h 1841"/>
                <a:gd name="T90" fmla="*/ 1329 w 2389"/>
                <a:gd name="T91" fmla="*/ 934 h 1841"/>
                <a:gd name="T92" fmla="*/ 1281 w 2389"/>
                <a:gd name="T93" fmla="*/ 933 h 1841"/>
                <a:gd name="T94" fmla="*/ 1245 w 2389"/>
                <a:gd name="T95" fmla="*/ 1021 h 1841"/>
                <a:gd name="T96" fmla="*/ 1181 w 2389"/>
                <a:gd name="T97" fmla="*/ 1117 h 1841"/>
                <a:gd name="T98" fmla="*/ 1069 w 2389"/>
                <a:gd name="T99" fmla="*/ 1216 h 1841"/>
                <a:gd name="T100" fmla="*/ 998 w 2389"/>
                <a:gd name="T101" fmla="*/ 1231 h 1841"/>
                <a:gd name="T102" fmla="*/ 931 w 2389"/>
                <a:gd name="T103" fmla="*/ 1288 h 1841"/>
                <a:gd name="T104" fmla="*/ 796 w 2389"/>
                <a:gd name="T105" fmla="*/ 1311 h 1841"/>
                <a:gd name="T106" fmla="*/ 777 w 2389"/>
                <a:gd name="T107" fmla="*/ 1349 h 1841"/>
                <a:gd name="T108" fmla="*/ 742 w 2389"/>
                <a:gd name="T109" fmla="*/ 1348 h 1841"/>
                <a:gd name="T110" fmla="*/ 605 w 2389"/>
                <a:gd name="T111" fmla="*/ 1352 h 1841"/>
                <a:gd name="T112" fmla="*/ 425 w 2389"/>
                <a:gd name="T113" fmla="*/ 1413 h 1841"/>
                <a:gd name="T114" fmla="*/ 240 w 2389"/>
                <a:gd name="T115" fmla="*/ 1480 h 1841"/>
                <a:gd name="T116" fmla="*/ 233 w 2389"/>
                <a:gd name="T117" fmla="*/ 1555 h 1841"/>
                <a:gd name="T118" fmla="*/ 159 w 2389"/>
                <a:gd name="T119" fmla="*/ 1655 h 1841"/>
                <a:gd name="T120" fmla="*/ 263 w 2389"/>
                <a:gd name="T121" fmla="*/ 1805 h 1841"/>
                <a:gd name="T122" fmla="*/ 161 w 2389"/>
                <a:gd name="T123" fmla="*/ 1841 h 1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9" h="1841">
                  <a:moveTo>
                    <a:pt x="161" y="1841"/>
                  </a:moveTo>
                  <a:cubicBezTo>
                    <a:pt x="91" y="1794"/>
                    <a:pt x="97" y="1748"/>
                    <a:pt x="82" y="1705"/>
                  </a:cubicBezTo>
                  <a:cubicBezTo>
                    <a:pt x="53" y="1662"/>
                    <a:pt x="28" y="1622"/>
                    <a:pt x="3" y="1582"/>
                  </a:cubicBezTo>
                  <a:cubicBezTo>
                    <a:pt x="3" y="1480"/>
                    <a:pt x="0" y="1497"/>
                    <a:pt x="58" y="1456"/>
                  </a:cubicBezTo>
                  <a:cubicBezTo>
                    <a:pt x="74" y="1305"/>
                    <a:pt x="87" y="1289"/>
                    <a:pt x="203" y="1201"/>
                  </a:cubicBezTo>
                  <a:cubicBezTo>
                    <a:pt x="261" y="1133"/>
                    <a:pt x="309" y="1085"/>
                    <a:pt x="383" y="1035"/>
                  </a:cubicBezTo>
                  <a:cubicBezTo>
                    <a:pt x="444" y="958"/>
                    <a:pt x="495" y="900"/>
                    <a:pt x="566" y="833"/>
                  </a:cubicBezTo>
                  <a:cubicBezTo>
                    <a:pt x="624" y="799"/>
                    <a:pt x="637" y="753"/>
                    <a:pt x="653" y="695"/>
                  </a:cubicBezTo>
                  <a:cubicBezTo>
                    <a:pt x="654" y="547"/>
                    <a:pt x="692" y="581"/>
                    <a:pt x="760" y="491"/>
                  </a:cubicBezTo>
                  <a:cubicBezTo>
                    <a:pt x="757" y="432"/>
                    <a:pt x="754" y="373"/>
                    <a:pt x="751" y="314"/>
                  </a:cubicBezTo>
                  <a:cubicBezTo>
                    <a:pt x="799" y="266"/>
                    <a:pt x="803" y="220"/>
                    <a:pt x="810" y="171"/>
                  </a:cubicBezTo>
                  <a:cubicBezTo>
                    <a:pt x="823" y="145"/>
                    <a:pt x="839" y="120"/>
                    <a:pt x="855" y="97"/>
                  </a:cubicBezTo>
                  <a:cubicBezTo>
                    <a:pt x="874" y="98"/>
                    <a:pt x="893" y="98"/>
                    <a:pt x="915" y="99"/>
                  </a:cubicBezTo>
                  <a:cubicBezTo>
                    <a:pt x="947" y="132"/>
                    <a:pt x="982" y="166"/>
                    <a:pt x="1017" y="199"/>
                  </a:cubicBezTo>
                  <a:cubicBezTo>
                    <a:pt x="1036" y="200"/>
                    <a:pt x="1055" y="200"/>
                    <a:pt x="1078" y="201"/>
                  </a:cubicBezTo>
                  <a:cubicBezTo>
                    <a:pt x="1104" y="175"/>
                    <a:pt x="1101" y="103"/>
                    <a:pt x="1101" y="90"/>
                  </a:cubicBezTo>
                  <a:cubicBezTo>
                    <a:pt x="1082" y="67"/>
                    <a:pt x="1063" y="43"/>
                    <a:pt x="1044" y="20"/>
                  </a:cubicBezTo>
                  <a:cubicBezTo>
                    <a:pt x="1047" y="17"/>
                    <a:pt x="1053" y="14"/>
                    <a:pt x="1060" y="14"/>
                  </a:cubicBezTo>
                  <a:cubicBezTo>
                    <a:pt x="1156" y="16"/>
                    <a:pt x="1255" y="19"/>
                    <a:pt x="1354" y="21"/>
                  </a:cubicBezTo>
                  <a:cubicBezTo>
                    <a:pt x="1389" y="39"/>
                    <a:pt x="1497" y="38"/>
                    <a:pt x="1549" y="0"/>
                  </a:cubicBezTo>
                  <a:cubicBezTo>
                    <a:pt x="1558" y="0"/>
                    <a:pt x="1571" y="1"/>
                    <a:pt x="1584" y="1"/>
                  </a:cubicBezTo>
                  <a:cubicBezTo>
                    <a:pt x="1584" y="21"/>
                    <a:pt x="1584" y="40"/>
                    <a:pt x="1583" y="63"/>
                  </a:cubicBezTo>
                  <a:cubicBezTo>
                    <a:pt x="1542" y="111"/>
                    <a:pt x="1500" y="159"/>
                    <a:pt x="1458" y="211"/>
                  </a:cubicBezTo>
                  <a:cubicBezTo>
                    <a:pt x="1461" y="286"/>
                    <a:pt x="1480" y="303"/>
                    <a:pt x="1601" y="306"/>
                  </a:cubicBezTo>
                  <a:cubicBezTo>
                    <a:pt x="1659" y="281"/>
                    <a:pt x="1717" y="256"/>
                    <a:pt x="1774" y="232"/>
                  </a:cubicBezTo>
                  <a:cubicBezTo>
                    <a:pt x="1793" y="232"/>
                    <a:pt x="1812" y="233"/>
                    <a:pt x="1832" y="233"/>
                  </a:cubicBezTo>
                  <a:cubicBezTo>
                    <a:pt x="1841" y="243"/>
                    <a:pt x="1854" y="257"/>
                    <a:pt x="1867" y="270"/>
                  </a:cubicBezTo>
                  <a:cubicBezTo>
                    <a:pt x="1972" y="273"/>
                    <a:pt x="2024" y="136"/>
                    <a:pt x="2167" y="189"/>
                  </a:cubicBezTo>
                  <a:cubicBezTo>
                    <a:pt x="2196" y="226"/>
                    <a:pt x="2224" y="263"/>
                    <a:pt x="2256" y="303"/>
                  </a:cubicBezTo>
                  <a:cubicBezTo>
                    <a:pt x="2301" y="366"/>
                    <a:pt x="2345" y="429"/>
                    <a:pt x="2389" y="493"/>
                  </a:cubicBezTo>
                  <a:cubicBezTo>
                    <a:pt x="2389" y="509"/>
                    <a:pt x="2389" y="526"/>
                    <a:pt x="2389" y="545"/>
                  </a:cubicBezTo>
                  <a:cubicBezTo>
                    <a:pt x="2331" y="544"/>
                    <a:pt x="2328" y="547"/>
                    <a:pt x="2293" y="562"/>
                  </a:cubicBezTo>
                  <a:cubicBezTo>
                    <a:pt x="2258" y="614"/>
                    <a:pt x="2162" y="628"/>
                    <a:pt x="2219" y="718"/>
                  </a:cubicBezTo>
                  <a:cubicBezTo>
                    <a:pt x="2219" y="721"/>
                    <a:pt x="2219" y="728"/>
                    <a:pt x="2218" y="734"/>
                  </a:cubicBezTo>
                  <a:cubicBezTo>
                    <a:pt x="2122" y="774"/>
                    <a:pt x="2020" y="850"/>
                    <a:pt x="1933" y="891"/>
                  </a:cubicBezTo>
                  <a:cubicBezTo>
                    <a:pt x="1917" y="907"/>
                    <a:pt x="1901" y="923"/>
                    <a:pt x="1885" y="939"/>
                  </a:cubicBezTo>
                  <a:cubicBezTo>
                    <a:pt x="1853" y="938"/>
                    <a:pt x="1837" y="924"/>
                    <a:pt x="1831" y="908"/>
                  </a:cubicBezTo>
                  <a:cubicBezTo>
                    <a:pt x="1812" y="907"/>
                    <a:pt x="1793" y="907"/>
                    <a:pt x="1773" y="906"/>
                  </a:cubicBezTo>
                  <a:cubicBezTo>
                    <a:pt x="1760" y="922"/>
                    <a:pt x="1748" y="938"/>
                    <a:pt x="1738" y="954"/>
                  </a:cubicBezTo>
                  <a:cubicBezTo>
                    <a:pt x="1722" y="954"/>
                    <a:pt x="1709" y="954"/>
                    <a:pt x="1696" y="953"/>
                  </a:cubicBezTo>
                  <a:cubicBezTo>
                    <a:pt x="1658" y="894"/>
                    <a:pt x="1633" y="916"/>
                    <a:pt x="1604" y="918"/>
                  </a:cubicBezTo>
                  <a:cubicBezTo>
                    <a:pt x="1604" y="941"/>
                    <a:pt x="1604" y="967"/>
                    <a:pt x="1604" y="994"/>
                  </a:cubicBezTo>
                  <a:cubicBezTo>
                    <a:pt x="1555" y="1042"/>
                    <a:pt x="1530" y="989"/>
                    <a:pt x="1507" y="1080"/>
                  </a:cubicBezTo>
                  <a:cubicBezTo>
                    <a:pt x="1437" y="1078"/>
                    <a:pt x="1447" y="1049"/>
                    <a:pt x="1424" y="1015"/>
                  </a:cubicBezTo>
                  <a:cubicBezTo>
                    <a:pt x="1418" y="1012"/>
                    <a:pt x="1412" y="1012"/>
                    <a:pt x="1409" y="1012"/>
                  </a:cubicBezTo>
                  <a:cubicBezTo>
                    <a:pt x="1380" y="985"/>
                    <a:pt x="1355" y="958"/>
                    <a:pt x="1329" y="934"/>
                  </a:cubicBezTo>
                  <a:cubicBezTo>
                    <a:pt x="1313" y="934"/>
                    <a:pt x="1297" y="934"/>
                    <a:pt x="1281" y="933"/>
                  </a:cubicBezTo>
                  <a:cubicBezTo>
                    <a:pt x="1259" y="969"/>
                    <a:pt x="1259" y="975"/>
                    <a:pt x="1245" y="1021"/>
                  </a:cubicBezTo>
                  <a:cubicBezTo>
                    <a:pt x="1223" y="1053"/>
                    <a:pt x="1200" y="1085"/>
                    <a:pt x="1181" y="1117"/>
                  </a:cubicBezTo>
                  <a:cubicBezTo>
                    <a:pt x="1111" y="1151"/>
                    <a:pt x="1107" y="1155"/>
                    <a:pt x="1069" y="1216"/>
                  </a:cubicBezTo>
                  <a:cubicBezTo>
                    <a:pt x="1043" y="1219"/>
                    <a:pt x="1021" y="1225"/>
                    <a:pt x="998" y="1231"/>
                  </a:cubicBezTo>
                  <a:cubicBezTo>
                    <a:pt x="976" y="1250"/>
                    <a:pt x="953" y="1269"/>
                    <a:pt x="931" y="1288"/>
                  </a:cubicBezTo>
                  <a:cubicBezTo>
                    <a:pt x="851" y="1286"/>
                    <a:pt x="835" y="1289"/>
                    <a:pt x="796" y="1311"/>
                  </a:cubicBezTo>
                  <a:cubicBezTo>
                    <a:pt x="790" y="1323"/>
                    <a:pt x="784" y="1336"/>
                    <a:pt x="777" y="1349"/>
                  </a:cubicBezTo>
                  <a:cubicBezTo>
                    <a:pt x="764" y="1349"/>
                    <a:pt x="752" y="1349"/>
                    <a:pt x="742" y="1348"/>
                  </a:cubicBezTo>
                  <a:cubicBezTo>
                    <a:pt x="666" y="1307"/>
                    <a:pt x="659" y="1327"/>
                    <a:pt x="605" y="1352"/>
                  </a:cubicBezTo>
                  <a:cubicBezTo>
                    <a:pt x="544" y="1370"/>
                    <a:pt x="483" y="1391"/>
                    <a:pt x="425" y="1413"/>
                  </a:cubicBezTo>
                  <a:cubicBezTo>
                    <a:pt x="333" y="1413"/>
                    <a:pt x="297" y="1422"/>
                    <a:pt x="240" y="1480"/>
                  </a:cubicBezTo>
                  <a:cubicBezTo>
                    <a:pt x="236" y="1503"/>
                    <a:pt x="233" y="1529"/>
                    <a:pt x="233" y="1555"/>
                  </a:cubicBezTo>
                  <a:cubicBezTo>
                    <a:pt x="165" y="1580"/>
                    <a:pt x="159" y="1579"/>
                    <a:pt x="159" y="1655"/>
                  </a:cubicBezTo>
                  <a:cubicBezTo>
                    <a:pt x="181" y="1672"/>
                    <a:pt x="264" y="1733"/>
                    <a:pt x="263" y="1805"/>
                  </a:cubicBezTo>
                  <a:cubicBezTo>
                    <a:pt x="228" y="1833"/>
                    <a:pt x="183" y="1839"/>
                    <a:pt x="161" y="1841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j-lt"/>
              </a:endParaRPr>
            </a:p>
          </p:txBody>
        </p:sp>
      </p:grpSp>
      <p:cxnSp>
        <p:nvCxnSpPr>
          <p:cNvPr id="92" name="直接连接符 91"/>
          <p:cNvCxnSpPr>
            <a:stCxn id="96" idx="1"/>
            <a:endCxn id="81" idx="32"/>
          </p:cNvCxnSpPr>
          <p:nvPr/>
        </p:nvCxnSpPr>
        <p:spPr bwMode="auto">
          <a:xfrm flipH="1" flipV="1">
            <a:off x="3889731" y="2828062"/>
            <a:ext cx="401764" cy="315237"/>
          </a:xfrm>
          <a:prstGeom prst="line">
            <a:avLst/>
          </a:prstGeom>
          <a:solidFill>
            <a:srgbClr val="D01C63"/>
          </a:solidFill>
          <a:ln w="6350" cap="flat" cmpd="sng" algn="ctr">
            <a:solidFill>
              <a:schemeClr val="accent2"/>
            </a:solidFill>
            <a:prstDash val="solid"/>
            <a:round/>
            <a:headEnd type="none" w="med" len="med"/>
            <a:tailEnd type="oval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3" name="直接连接符 92"/>
          <p:cNvCxnSpPr>
            <a:stCxn id="106" idx="0"/>
            <a:endCxn id="70" idx="4"/>
          </p:cNvCxnSpPr>
          <p:nvPr/>
        </p:nvCxnSpPr>
        <p:spPr bwMode="auto">
          <a:xfrm flipV="1">
            <a:off x="1828785" y="3416485"/>
            <a:ext cx="905415" cy="668958"/>
          </a:xfrm>
          <a:prstGeom prst="line">
            <a:avLst/>
          </a:prstGeom>
          <a:solidFill>
            <a:srgbClr val="D01C63"/>
          </a:solidFill>
          <a:ln w="6350" cap="flat" cmpd="sng" algn="ctr">
            <a:solidFill>
              <a:schemeClr val="accent2"/>
            </a:solidFill>
            <a:prstDash val="solid"/>
            <a:round/>
            <a:headEnd type="none" w="med" len="med"/>
            <a:tailEnd type="oval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4" name="直接连接符 93"/>
          <p:cNvCxnSpPr>
            <a:stCxn id="101" idx="0"/>
            <a:endCxn id="72" idx="29"/>
          </p:cNvCxnSpPr>
          <p:nvPr/>
        </p:nvCxnSpPr>
        <p:spPr bwMode="auto">
          <a:xfrm flipH="1" flipV="1">
            <a:off x="4028101" y="3424319"/>
            <a:ext cx="532900" cy="727899"/>
          </a:xfrm>
          <a:prstGeom prst="line">
            <a:avLst/>
          </a:prstGeom>
          <a:solidFill>
            <a:srgbClr val="D01C63"/>
          </a:solidFill>
          <a:ln w="6350" cap="flat" cmpd="sng" algn="ctr">
            <a:solidFill>
              <a:schemeClr val="accent2"/>
            </a:solidFill>
            <a:prstDash val="solid"/>
            <a:round/>
            <a:headEnd type="none" w="med" len="med"/>
            <a:tailEnd type="oval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95" name="组合 94"/>
          <p:cNvGrpSpPr/>
          <p:nvPr/>
        </p:nvGrpSpPr>
        <p:grpSpPr>
          <a:xfrm>
            <a:off x="4287826" y="3016227"/>
            <a:ext cx="1247303" cy="274968"/>
            <a:chOff x="7185993" y="3672893"/>
            <a:chExt cx="2428160" cy="721030"/>
          </a:xfrm>
        </p:grpSpPr>
        <p:sp>
          <p:nvSpPr>
            <p:cNvPr id="96" name="圆角矩形 95"/>
            <p:cNvSpPr/>
            <p:nvPr/>
          </p:nvSpPr>
          <p:spPr>
            <a:xfrm>
              <a:off x="7193137" y="3680036"/>
              <a:ext cx="2201687" cy="652149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97" name="文本框 180"/>
            <p:cNvSpPr txBox="1"/>
            <p:nvPr/>
          </p:nvSpPr>
          <p:spPr>
            <a:xfrm>
              <a:off x="7591674" y="3679716"/>
              <a:ext cx="2022479" cy="714207"/>
            </a:xfrm>
            <a:prstGeom prst="rect">
              <a:avLst/>
            </a:prstGeom>
            <a:noFill/>
            <a:ln w="12700">
              <a:noFill/>
              <a:prstDash val="solid"/>
            </a:ln>
          </p:spPr>
          <p:txBody>
            <a:bodyPr wrap="square" lIns="91424" tIns="45712" rIns="91424" bIns="45712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tr-TR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ea typeface="微软雅黑" pitchFamily="34" charset="-122"/>
                </a:rPr>
                <a:t>OPTION HERE</a:t>
              </a:r>
              <a:endPara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微软雅黑" pitchFamily="34" charset="-122"/>
              </a:endParaRPr>
            </a:p>
          </p:txBody>
        </p:sp>
        <p:sp>
          <p:nvSpPr>
            <p:cNvPr id="98" name="圆角矩形 97"/>
            <p:cNvSpPr/>
            <p:nvPr/>
          </p:nvSpPr>
          <p:spPr>
            <a:xfrm>
              <a:off x="7185993" y="3672893"/>
              <a:ext cx="400474" cy="66842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+mj-lt"/>
                </a:rPr>
                <a:t>1</a:t>
              </a:r>
              <a:endParaRPr lang="zh-CN" altLang="en-US" dirty="0">
                <a:latin typeface="+mj-lt"/>
              </a:endParaRPr>
            </a:p>
          </p:txBody>
        </p:sp>
      </p:grpSp>
      <p:sp>
        <p:nvSpPr>
          <p:cNvPr id="99" name="TextBox 98"/>
          <p:cNvSpPr txBox="1"/>
          <p:nvPr/>
        </p:nvSpPr>
        <p:spPr>
          <a:xfrm>
            <a:off x="5797705" y="2409658"/>
            <a:ext cx="1989083" cy="2263325"/>
          </a:xfrm>
          <a:prstGeom prst="rect">
            <a:avLst/>
          </a:prstGeom>
          <a:noFill/>
        </p:spPr>
        <p:txBody>
          <a:bodyPr wrap="square" lIns="62118" tIns="31058" rIns="62118" bIns="3105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00" b="1" dirty="0">
                <a:solidFill>
                  <a:schemeClr val="bg1"/>
                </a:solidFill>
                <a:latin typeface="+mj-lt"/>
                <a:ea typeface="微软雅黑" pitchFamily="34" charset="-122"/>
              </a:rPr>
              <a:t>1</a:t>
            </a:r>
            <a:r>
              <a:rPr lang="zh-CN" altLang="en-US" sz="1000" b="1" dirty="0">
                <a:solidFill>
                  <a:schemeClr val="bg1"/>
                </a:solidFill>
                <a:latin typeface="+mj-lt"/>
                <a:ea typeface="微软雅黑" pitchFamily="34" charset="-122"/>
              </a:rPr>
              <a:t>、</a:t>
            </a:r>
            <a:r>
              <a:rPr lang="en-US" altLang="zh-CN" sz="1000" b="1" dirty="0">
                <a:solidFill>
                  <a:schemeClr val="bg1"/>
                </a:solidFill>
                <a:latin typeface="+mj-lt"/>
                <a:ea typeface="微软雅黑" pitchFamily="34" charset="-122"/>
              </a:rPr>
              <a:t>OPTION HERE</a:t>
            </a:r>
            <a:endParaRPr lang="tr-TR" altLang="zh-CN" sz="1000" b="1" dirty="0">
              <a:solidFill>
                <a:schemeClr val="bg1"/>
              </a:solidFill>
              <a:latin typeface="+mj-lt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000" dirty="0">
                <a:solidFill>
                  <a:schemeClr val="bg1"/>
                </a:solidFill>
                <a:latin typeface="+mj-lt"/>
                <a:ea typeface="微软雅黑" pitchFamily="34" charset="-122"/>
              </a:rPr>
              <a:t>Go ahead and replace it with your own text.</a:t>
            </a:r>
            <a:endParaRPr lang="tr-TR" altLang="zh-CN" sz="1000" dirty="0">
              <a:solidFill>
                <a:schemeClr val="bg1"/>
              </a:solidFill>
              <a:latin typeface="+mj-lt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chemeClr val="bg1"/>
              </a:solidFill>
              <a:latin typeface="+mj-lt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000" b="1" dirty="0">
                <a:solidFill>
                  <a:schemeClr val="bg1"/>
                </a:solidFill>
                <a:latin typeface="+mj-lt"/>
                <a:ea typeface="微软雅黑" pitchFamily="34" charset="-122"/>
              </a:rPr>
              <a:t>2</a:t>
            </a:r>
            <a:r>
              <a:rPr lang="zh-CN" altLang="en-US" sz="1000" b="1" dirty="0">
                <a:solidFill>
                  <a:schemeClr val="bg1"/>
                </a:solidFill>
                <a:latin typeface="+mj-lt"/>
                <a:ea typeface="微软雅黑" pitchFamily="34" charset="-122"/>
              </a:rPr>
              <a:t>、</a:t>
            </a:r>
            <a:r>
              <a:rPr lang="en-US" altLang="zh-CN" sz="1000" b="1" dirty="0">
                <a:solidFill>
                  <a:schemeClr val="bg1"/>
                </a:solidFill>
                <a:latin typeface="+mj-lt"/>
                <a:ea typeface="微软雅黑" pitchFamily="34" charset="-122"/>
              </a:rPr>
              <a:t>OPTION HERE</a:t>
            </a:r>
            <a:endParaRPr lang="tr-TR" altLang="zh-CN" sz="1000" b="1" dirty="0">
              <a:solidFill>
                <a:schemeClr val="bg1"/>
              </a:solidFill>
              <a:latin typeface="+mj-lt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000" dirty="0">
                <a:solidFill>
                  <a:schemeClr val="bg1"/>
                </a:solidFill>
                <a:latin typeface="+mj-lt"/>
                <a:ea typeface="微软雅黑" pitchFamily="34" charset="-122"/>
              </a:rPr>
              <a:t>Go ahead and replace it with your own text.</a:t>
            </a:r>
            <a:endParaRPr lang="tr-TR" altLang="zh-CN" sz="1000" dirty="0">
              <a:solidFill>
                <a:schemeClr val="bg1"/>
              </a:solidFill>
              <a:latin typeface="+mj-lt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chemeClr val="bg1"/>
              </a:solidFill>
              <a:latin typeface="+mj-lt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000" b="1" dirty="0">
                <a:solidFill>
                  <a:schemeClr val="bg1"/>
                </a:solidFill>
                <a:latin typeface="+mj-lt"/>
                <a:ea typeface="微软雅黑" pitchFamily="34" charset="-122"/>
              </a:rPr>
              <a:t>3</a:t>
            </a:r>
            <a:r>
              <a:rPr lang="zh-CN" altLang="en-US" sz="1000" b="1" dirty="0">
                <a:solidFill>
                  <a:schemeClr val="bg1"/>
                </a:solidFill>
                <a:latin typeface="+mj-lt"/>
                <a:ea typeface="微软雅黑" pitchFamily="34" charset="-122"/>
              </a:rPr>
              <a:t>、</a:t>
            </a:r>
            <a:r>
              <a:rPr lang="en-US" altLang="zh-CN" sz="1000" b="1" dirty="0">
                <a:solidFill>
                  <a:schemeClr val="bg1"/>
                </a:solidFill>
                <a:latin typeface="+mj-lt"/>
                <a:ea typeface="微软雅黑" pitchFamily="34" charset="-122"/>
              </a:rPr>
              <a:t>OPTION HERE</a:t>
            </a:r>
            <a:endParaRPr lang="tr-TR" altLang="zh-CN" sz="1000" b="1" dirty="0">
              <a:solidFill>
                <a:schemeClr val="bg1"/>
              </a:solidFill>
              <a:latin typeface="+mj-lt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000" dirty="0">
                <a:solidFill>
                  <a:schemeClr val="bg1"/>
                </a:solidFill>
                <a:latin typeface="+mj-lt"/>
                <a:ea typeface="微软雅黑" pitchFamily="34" charset="-122"/>
              </a:rPr>
              <a:t>Go ahead and replace it with your own text.</a:t>
            </a:r>
            <a:endParaRPr lang="zh-CN" altLang="en-US" sz="1000" dirty="0">
              <a:solidFill>
                <a:schemeClr val="bg1"/>
              </a:solidFill>
              <a:latin typeface="+mj-lt"/>
              <a:ea typeface="微软雅黑" pitchFamily="34" charset="-122"/>
            </a:endParaRPr>
          </a:p>
        </p:txBody>
      </p:sp>
      <p:grpSp>
        <p:nvGrpSpPr>
          <p:cNvPr id="100" name="组合 99"/>
          <p:cNvGrpSpPr/>
          <p:nvPr/>
        </p:nvGrpSpPr>
        <p:grpSpPr>
          <a:xfrm>
            <a:off x="3991845" y="4149495"/>
            <a:ext cx="1247305" cy="274968"/>
            <a:chOff x="7185990" y="3672893"/>
            <a:chExt cx="2428163" cy="721031"/>
          </a:xfrm>
        </p:grpSpPr>
        <p:sp>
          <p:nvSpPr>
            <p:cNvPr id="101" name="圆角矩形 100"/>
            <p:cNvSpPr/>
            <p:nvPr/>
          </p:nvSpPr>
          <p:spPr>
            <a:xfrm>
              <a:off x="7193137" y="3680036"/>
              <a:ext cx="2201687" cy="652149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102" name="文本框 180"/>
            <p:cNvSpPr txBox="1"/>
            <p:nvPr/>
          </p:nvSpPr>
          <p:spPr>
            <a:xfrm>
              <a:off x="7591676" y="3679716"/>
              <a:ext cx="2022477" cy="714208"/>
            </a:xfrm>
            <a:prstGeom prst="rect">
              <a:avLst/>
            </a:prstGeom>
            <a:noFill/>
            <a:ln w="12700">
              <a:noFill/>
              <a:prstDash val="solid"/>
            </a:ln>
          </p:spPr>
          <p:txBody>
            <a:bodyPr wrap="square" lIns="91424" tIns="45712" rIns="91424" bIns="45712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tr-TR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ea typeface="微软雅黑" pitchFamily="34" charset="-122"/>
                </a:rPr>
                <a:t>OPTION HERE</a:t>
              </a:r>
              <a:endPara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微软雅黑" pitchFamily="34" charset="-122"/>
              </a:endParaRPr>
            </a:p>
          </p:txBody>
        </p:sp>
        <p:sp>
          <p:nvSpPr>
            <p:cNvPr id="103" name="圆角矩形 102"/>
            <p:cNvSpPr/>
            <p:nvPr/>
          </p:nvSpPr>
          <p:spPr>
            <a:xfrm>
              <a:off x="7185990" y="3672893"/>
              <a:ext cx="400475" cy="66842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+mj-lt"/>
                </a:rPr>
                <a:t>3</a:t>
              </a:r>
              <a:endParaRPr lang="zh-CN" altLang="en-US" dirty="0">
                <a:latin typeface="+mj-lt"/>
              </a:endParaRPr>
            </a:p>
          </p:txBody>
        </p:sp>
      </p:grpSp>
      <p:graphicFrame>
        <p:nvGraphicFramePr>
          <p:cNvPr id="104" name="Chart 2"/>
          <p:cNvGraphicFramePr/>
          <p:nvPr>
            <p:extLst>
              <p:ext uri="{D42A27DB-BD31-4B8C-83A1-F6EECF244321}">
                <p14:modId xmlns:p14="http://schemas.microsoft.com/office/powerpoint/2010/main" val="2984431384"/>
              </p:ext>
            </p:extLst>
          </p:nvPr>
        </p:nvGraphicFramePr>
        <p:xfrm>
          <a:off x="5705764" y="1248555"/>
          <a:ext cx="1965908" cy="11035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05" name="组合 104"/>
          <p:cNvGrpSpPr/>
          <p:nvPr/>
        </p:nvGrpSpPr>
        <p:grpSpPr>
          <a:xfrm>
            <a:off x="1259632" y="4082719"/>
            <a:ext cx="1247303" cy="274968"/>
            <a:chOff x="7185993" y="3672893"/>
            <a:chExt cx="2428160" cy="721031"/>
          </a:xfrm>
        </p:grpSpPr>
        <p:sp>
          <p:nvSpPr>
            <p:cNvPr id="106" name="圆角矩形 105"/>
            <p:cNvSpPr/>
            <p:nvPr/>
          </p:nvSpPr>
          <p:spPr>
            <a:xfrm>
              <a:off x="7193137" y="3680036"/>
              <a:ext cx="2201687" cy="652149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</a:endParaRPr>
            </a:p>
          </p:txBody>
        </p:sp>
        <p:sp>
          <p:nvSpPr>
            <p:cNvPr id="107" name="文本框 180"/>
            <p:cNvSpPr txBox="1"/>
            <p:nvPr/>
          </p:nvSpPr>
          <p:spPr>
            <a:xfrm>
              <a:off x="7591674" y="3679716"/>
              <a:ext cx="2022479" cy="714208"/>
            </a:xfrm>
            <a:prstGeom prst="rect">
              <a:avLst/>
            </a:prstGeom>
            <a:noFill/>
            <a:ln w="12700">
              <a:noFill/>
              <a:prstDash val="solid"/>
            </a:ln>
          </p:spPr>
          <p:txBody>
            <a:bodyPr wrap="square" lIns="91424" tIns="45712" rIns="91424" bIns="45712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tr-TR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ea typeface="微软雅黑" pitchFamily="34" charset="-122"/>
                </a:rPr>
                <a:t>OPTION HERE</a:t>
              </a:r>
              <a:endPara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微软雅黑" pitchFamily="34" charset="-122"/>
              </a:endParaRPr>
            </a:p>
          </p:txBody>
        </p:sp>
        <p:sp>
          <p:nvSpPr>
            <p:cNvPr id="108" name="圆角矩形 107"/>
            <p:cNvSpPr/>
            <p:nvPr/>
          </p:nvSpPr>
          <p:spPr>
            <a:xfrm>
              <a:off x="7185993" y="3672893"/>
              <a:ext cx="400474" cy="66842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+mj-lt"/>
                </a:rPr>
                <a:t>2</a:t>
              </a:r>
              <a:endParaRPr lang="zh-CN" altLang="en-US" dirty="0">
                <a:latin typeface="+mj-lt"/>
              </a:endParaRPr>
            </a:p>
          </p:txBody>
        </p:sp>
      </p:grpSp>
      <p:sp>
        <p:nvSpPr>
          <p:cNvPr id="109" name="TextBox 108"/>
          <p:cNvSpPr txBox="1"/>
          <p:nvPr/>
        </p:nvSpPr>
        <p:spPr>
          <a:xfrm>
            <a:off x="6908908" y="1587016"/>
            <a:ext cx="224835" cy="278166"/>
          </a:xfrm>
          <a:prstGeom prst="rect">
            <a:avLst/>
          </a:prstGeom>
          <a:noFill/>
        </p:spPr>
        <p:txBody>
          <a:bodyPr wrap="none" lIns="62118" tIns="31058" rIns="62118" bIns="31058" rtlCol="0">
            <a:spAutoFit/>
          </a:bodyPr>
          <a:lstStyle/>
          <a:p>
            <a:r>
              <a:rPr lang="en-US" altLang="zh-CN" sz="1400" b="1" dirty="0">
                <a:solidFill>
                  <a:schemeClr val="bg1"/>
                </a:solidFill>
                <a:latin typeface="+mj-lt"/>
                <a:ea typeface="微软雅黑" pitchFamily="34" charset="-122"/>
              </a:rPr>
              <a:t>1</a:t>
            </a:r>
            <a:endParaRPr lang="zh-CN" altLang="en-US" sz="1400" b="1" dirty="0">
              <a:solidFill>
                <a:schemeClr val="bg1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6433852" y="2003943"/>
            <a:ext cx="224835" cy="278166"/>
          </a:xfrm>
          <a:prstGeom prst="rect">
            <a:avLst/>
          </a:prstGeom>
          <a:noFill/>
        </p:spPr>
        <p:txBody>
          <a:bodyPr wrap="none" lIns="62118" tIns="31058" rIns="62118" bIns="31058" rtlCol="0">
            <a:spAutoFit/>
          </a:bodyPr>
          <a:lstStyle/>
          <a:p>
            <a:r>
              <a:rPr lang="en-US" altLang="zh-CN" sz="1400" b="1" dirty="0">
                <a:solidFill>
                  <a:schemeClr val="bg1"/>
                </a:solidFill>
                <a:latin typeface="+mj-lt"/>
                <a:ea typeface="微软雅黑" pitchFamily="34" charset="-122"/>
              </a:rPr>
              <a:t>2</a:t>
            </a:r>
            <a:endParaRPr lang="zh-CN" altLang="en-US" sz="1400" b="1" dirty="0">
              <a:solidFill>
                <a:schemeClr val="bg1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6346138" y="1438815"/>
            <a:ext cx="224835" cy="278166"/>
          </a:xfrm>
          <a:prstGeom prst="rect">
            <a:avLst/>
          </a:prstGeom>
          <a:noFill/>
        </p:spPr>
        <p:txBody>
          <a:bodyPr wrap="none" lIns="62118" tIns="31058" rIns="62118" bIns="31058" rtlCol="0">
            <a:spAutoFit/>
          </a:bodyPr>
          <a:lstStyle/>
          <a:p>
            <a:r>
              <a:rPr lang="en-US" altLang="zh-CN" sz="1400" b="1" dirty="0">
                <a:solidFill>
                  <a:schemeClr val="bg1"/>
                </a:solidFill>
                <a:latin typeface="+mj-lt"/>
                <a:ea typeface="微软雅黑" pitchFamily="34" charset="-122"/>
              </a:rPr>
              <a:t>3</a:t>
            </a:r>
            <a:endParaRPr lang="zh-CN" altLang="en-US" sz="1400" b="1" dirty="0">
              <a:solidFill>
                <a:schemeClr val="bg1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55782" y="205624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accent1"/>
                </a:solidFill>
                <a:latin typeface="+mj-lt"/>
                <a:ea typeface="微软雅黑" pitchFamily="34" charset="-122"/>
              </a:rPr>
              <a:t> 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7682019" y="195037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accent2"/>
                </a:solidFill>
                <a:latin typeface="+mj-lt"/>
                <a:ea typeface="微软雅黑" panose="020B0503020204020204" pitchFamily="34" charset="-122"/>
              </a:rPr>
              <a:t> </a:t>
            </a:r>
            <a:endParaRPr lang="zh-CN" altLang="en-US" sz="2400" dirty="0">
              <a:solidFill>
                <a:schemeClr val="accent2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1701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3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3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Graphic spid="104" grpId="0">
        <p:bldAsOne/>
      </p:bldGraphic>
      <p:bldP spid="109" grpId="0"/>
      <p:bldP spid="110" grpId="0"/>
      <p:bldP spid="1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6"/>
          <p:cNvSpPr>
            <a:spLocks/>
          </p:cNvSpPr>
          <p:nvPr/>
        </p:nvSpPr>
        <p:spPr bwMode="auto">
          <a:xfrm>
            <a:off x="755576" y="1424023"/>
            <a:ext cx="2349218" cy="2803911"/>
          </a:xfrm>
          <a:custGeom>
            <a:avLst/>
            <a:gdLst>
              <a:gd name="T0" fmla="*/ 2932 w 5863"/>
              <a:gd name="T1" fmla="*/ 0 h 6999"/>
              <a:gd name="T2" fmla="*/ 5863 w 5863"/>
              <a:gd name="T3" fmla="*/ 2932 h 6999"/>
              <a:gd name="T4" fmla="*/ 5450 w 5863"/>
              <a:gd name="T5" fmla="*/ 4434 h 6999"/>
              <a:gd name="T6" fmla="*/ 2932 w 5863"/>
              <a:gd name="T7" fmla="*/ 6999 h 6999"/>
              <a:gd name="T8" fmla="*/ 414 w 5863"/>
              <a:gd name="T9" fmla="*/ 4434 h 6999"/>
              <a:gd name="T10" fmla="*/ 0 w 5863"/>
              <a:gd name="T11" fmla="*/ 2932 h 6999"/>
              <a:gd name="T12" fmla="*/ 2932 w 5863"/>
              <a:gd name="T13" fmla="*/ 0 h 6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863" h="6999">
                <a:moveTo>
                  <a:pt x="2932" y="0"/>
                </a:moveTo>
                <a:cubicBezTo>
                  <a:pt x="4550" y="0"/>
                  <a:pt x="5863" y="1313"/>
                  <a:pt x="5863" y="2932"/>
                </a:cubicBezTo>
                <a:cubicBezTo>
                  <a:pt x="5863" y="3480"/>
                  <a:pt x="5712" y="3994"/>
                  <a:pt x="5450" y="4434"/>
                </a:cubicBezTo>
                <a:cubicBezTo>
                  <a:pt x="5201" y="4840"/>
                  <a:pt x="3807" y="6359"/>
                  <a:pt x="2932" y="6999"/>
                </a:cubicBezTo>
                <a:cubicBezTo>
                  <a:pt x="2056" y="6359"/>
                  <a:pt x="663" y="4840"/>
                  <a:pt x="414" y="4434"/>
                </a:cubicBezTo>
                <a:cubicBezTo>
                  <a:pt x="151" y="3994"/>
                  <a:pt x="0" y="3480"/>
                  <a:pt x="0" y="2932"/>
                </a:cubicBezTo>
                <a:cubicBezTo>
                  <a:pt x="0" y="1313"/>
                  <a:pt x="1313" y="0"/>
                  <a:pt x="293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2831223" y="2474869"/>
            <a:ext cx="1494106" cy="1783291"/>
          </a:xfrm>
          <a:custGeom>
            <a:avLst/>
            <a:gdLst>
              <a:gd name="T0" fmla="*/ 2932 w 5863"/>
              <a:gd name="T1" fmla="*/ 0 h 6999"/>
              <a:gd name="T2" fmla="*/ 5863 w 5863"/>
              <a:gd name="T3" fmla="*/ 2932 h 6999"/>
              <a:gd name="T4" fmla="*/ 5450 w 5863"/>
              <a:gd name="T5" fmla="*/ 4434 h 6999"/>
              <a:gd name="T6" fmla="*/ 2932 w 5863"/>
              <a:gd name="T7" fmla="*/ 6999 h 6999"/>
              <a:gd name="T8" fmla="*/ 414 w 5863"/>
              <a:gd name="T9" fmla="*/ 4434 h 6999"/>
              <a:gd name="T10" fmla="*/ 0 w 5863"/>
              <a:gd name="T11" fmla="*/ 2932 h 6999"/>
              <a:gd name="T12" fmla="*/ 2932 w 5863"/>
              <a:gd name="T13" fmla="*/ 0 h 6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863" h="6999">
                <a:moveTo>
                  <a:pt x="2932" y="0"/>
                </a:moveTo>
                <a:cubicBezTo>
                  <a:pt x="4550" y="0"/>
                  <a:pt x="5863" y="1313"/>
                  <a:pt x="5863" y="2932"/>
                </a:cubicBezTo>
                <a:cubicBezTo>
                  <a:pt x="5863" y="3480"/>
                  <a:pt x="5712" y="3994"/>
                  <a:pt x="5450" y="4434"/>
                </a:cubicBezTo>
                <a:cubicBezTo>
                  <a:pt x="5201" y="4840"/>
                  <a:pt x="3807" y="6359"/>
                  <a:pt x="2932" y="6999"/>
                </a:cubicBezTo>
                <a:cubicBezTo>
                  <a:pt x="2056" y="6359"/>
                  <a:pt x="663" y="4840"/>
                  <a:pt x="414" y="4434"/>
                </a:cubicBezTo>
                <a:cubicBezTo>
                  <a:pt x="151" y="3994"/>
                  <a:pt x="0" y="3480"/>
                  <a:pt x="0" y="2932"/>
                </a:cubicBezTo>
                <a:cubicBezTo>
                  <a:pt x="0" y="1313"/>
                  <a:pt x="1313" y="0"/>
                  <a:pt x="293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 bwMode="auto">
          <a:xfrm>
            <a:off x="2435171" y="1419622"/>
            <a:ext cx="701804" cy="702078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 cap="flat" cmpd="sng" algn="ctr">
            <a:solidFill>
              <a:srgbClr val="F8F8F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62" tIns="34281" rIns="68562" bIns="34281" numCol="1" rtlCol="0" anchor="t" anchorCtr="0" compatLnSpc="1">
            <a:prstTxWarp prst="textNoShape">
              <a:avLst/>
            </a:prstTxWarp>
          </a:bodyPr>
          <a:lstStyle/>
          <a:p>
            <a:pPr defTabSz="685617"/>
            <a:endParaRPr lang="zh-CN" altLang="en-US" sz="1300"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 bwMode="auto">
          <a:xfrm>
            <a:off x="4031927" y="2637864"/>
            <a:ext cx="586805" cy="587034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 cap="flat" cmpd="sng" algn="ctr">
            <a:solidFill>
              <a:srgbClr val="F8F8F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62" tIns="34281" rIns="68562" bIns="34281" numCol="1" rtlCol="0" anchor="t" anchorCtr="0" compatLnSpc="1">
            <a:prstTxWarp prst="textNoShape">
              <a:avLst/>
            </a:prstTxWarp>
          </a:bodyPr>
          <a:lstStyle/>
          <a:p>
            <a:pPr defTabSz="685617"/>
            <a:endParaRPr lang="zh-CN" altLang="en-US" sz="1300"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36667" y="1562912"/>
            <a:ext cx="561656" cy="377008"/>
          </a:xfrm>
          <a:prstGeom prst="rect">
            <a:avLst/>
          </a:prstGeom>
          <a:noFill/>
        </p:spPr>
        <p:txBody>
          <a:bodyPr wrap="none" lIns="68562" tIns="34281" rIns="68562" bIns="34281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F8F8F8"/>
                </a:solidFill>
                <a:latin typeface="+mj-lt"/>
                <a:ea typeface="微软雅黑" panose="020B0503020204020204" pitchFamily="34" charset="-122"/>
              </a:rPr>
              <a:t>75%</a:t>
            </a:r>
            <a:endParaRPr lang="zh-CN" altLang="en-US" sz="2000" dirty="0">
              <a:solidFill>
                <a:srgbClr val="F8F8F8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31056" y="2758266"/>
            <a:ext cx="422195" cy="276981"/>
          </a:xfrm>
          <a:prstGeom prst="rect">
            <a:avLst/>
          </a:prstGeom>
          <a:noFill/>
        </p:spPr>
        <p:txBody>
          <a:bodyPr wrap="none" lIns="68562" tIns="34281" rIns="68562" bIns="34281" rtlCol="0">
            <a:spAutoFit/>
          </a:bodyPr>
          <a:lstStyle/>
          <a:p>
            <a:r>
              <a:rPr lang="en-US" altLang="zh-CN" dirty="0">
                <a:solidFill>
                  <a:srgbClr val="F8F8F8"/>
                </a:solidFill>
                <a:latin typeface="+mj-lt"/>
                <a:ea typeface="微软雅黑" panose="020B0503020204020204" pitchFamily="34" charset="-122"/>
              </a:rPr>
              <a:t>34%</a:t>
            </a:r>
            <a:endParaRPr lang="zh-CN" altLang="en-US" dirty="0">
              <a:solidFill>
                <a:srgbClr val="F8F8F8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37557" y="1939920"/>
            <a:ext cx="1549106" cy="377008"/>
          </a:xfrm>
          <a:prstGeom prst="rect">
            <a:avLst/>
          </a:prstGeom>
          <a:noFill/>
        </p:spPr>
        <p:txBody>
          <a:bodyPr wrap="none" lIns="68562" tIns="34281" rIns="68562" bIns="34281" rtlCol="0">
            <a:spAutoFit/>
          </a:bodyPr>
          <a:lstStyle/>
          <a:p>
            <a:r>
              <a:rPr lang="tr-TR" altLang="zh-CN" sz="2000" dirty="0">
                <a:solidFill>
                  <a:srgbClr val="F8F8F8"/>
                </a:solidFill>
                <a:latin typeface="+mj-lt"/>
                <a:ea typeface="微软雅黑" panose="020B0503020204020204" pitchFamily="34" charset="-122"/>
              </a:rPr>
              <a:t>TITLE HERE</a:t>
            </a:r>
            <a:endParaRPr lang="zh-CN" altLang="en-US" sz="2000" dirty="0">
              <a:solidFill>
                <a:srgbClr val="F8F8F8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40954" y="2419983"/>
            <a:ext cx="1957943" cy="807895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F8F8F8"/>
                </a:solidFill>
                <a:latin typeface="+mj-lt"/>
                <a:ea typeface="微软雅黑" panose="020B0503020204020204" pitchFamily="34" charset="-122"/>
              </a:rPr>
              <a:t>I hope and I believe that this Template will your Time, Money and Reputation.</a:t>
            </a:r>
            <a:endParaRPr lang="zh-CN" altLang="en-US" sz="1200" dirty="0">
              <a:solidFill>
                <a:srgbClr val="F8F8F8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99477" y="2947341"/>
            <a:ext cx="988055" cy="253897"/>
          </a:xfrm>
          <a:prstGeom prst="rect">
            <a:avLst/>
          </a:prstGeom>
          <a:noFill/>
        </p:spPr>
        <p:txBody>
          <a:bodyPr wrap="none" lIns="68562" tIns="34281" rIns="68562" bIns="34281" rtlCol="0">
            <a:spAutoFit/>
          </a:bodyPr>
          <a:lstStyle/>
          <a:p>
            <a:r>
              <a:rPr lang="tr-TR" altLang="zh-CN" sz="1200" dirty="0">
                <a:solidFill>
                  <a:srgbClr val="F8F8F8"/>
                </a:solidFill>
                <a:latin typeface="+mj-lt"/>
                <a:ea typeface="微软雅黑" panose="020B0503020204020204" pitchFamily="34" charset="-122"/>
              </a:rPr>
              <a:t>TITLE HERE</a:t>
            </a:r>
            <a:endParaRPr lang="zh-CN" altLang="en-US" sz="1200" dirty="0">
              <a:solidFill>
                <a:srgbClr val="F8F8F8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25994" y="3219822"/>
            <a:ext cx="1399336" cy="623229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F8F8F8"/>
                </a:solidFill>
                <a:latin typeface="+mj-lt"/>
                <a:ea typeface="微软雅黑" panose="020B0503020204020204" pitchFamily="34" charset="-122"/>
              </a:rPr>
              <a:t>Go ahead and replace it with your own text.</a:t>
            </a:r>
            <a:endParaRPr lang="zh-CN" altLang="en-US" sz="1200" dirty="0">
              <a:solidFill>
                <a:srgbClr val="F8F8F8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61571" y="1475823"/>
            <a:ext cx="4298963" cy="807895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We use well-known development methodologies to create a customized approach for each of the projects. This allows us to achieve high quality outcomes and full transparency towards.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88024" y="2947341"/>
            <a:ext cx="3600399" cy="992561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We use well-known development methodologies to create a customized approach for each of the projects. This allows us to achieve high quality outcomes and full transparency towards.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55782" y="205624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accent1"/>
                </a:solidFill>
                <a:latin typeface="+mj-lt"/>
                <a:ea typeface="微软雅黑" pitchFamily="34" charset="-122"/>
              </a:rPr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682019" y="195037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accent2"/>
                </a:solidFill>
                <a:latin typeface="+mj-lt"/>
                <a:ea typeface="微软雅黑" panose="020B0503020204020204" pitchFamily="34" charset="-122"/>
              </a:rPr>
              <a:t> </a:t>
            </a:r>
            <a:endParaRPr lang="zh-CN" altLang="en-US" sz="2400" dirty="0">
              <a:solidFill>
                <a:schemeClr val="accent2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6263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500"/>
                            </p:stCondLst>
                            <p:childTnLst>
                              <p:par>
                                <p:cTn id="7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500"/>
                            </p:stCondLst>
                            <p:childTnLst>
                              <p:par>
                                <p:cTn id="9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44001" cy="5143500"/>
          </a:xfrm>
          <a:prstGeom prst="rect">
            <a:avLst/>
          </a:prstGeom>
        </p:spPr>
      </p:pic>
      <p:sp>
        <p:nvSpPr>
          <p:cNvPr id="7" name="任意多边形 6"/>
          <p:cNvSpPr/>
          <p:nvPr/>
        </p:nvSpPr>
        <p:spPr>
          <a:xfrm>
            <a:off x="461169" y="1558006"/>
            <a:ext cx="3786981" cy="1392362"/>
          </a:xfrm>
          <a:custGeom>
            <a:avLst/>
            <a:gdLst>
              <a:gd name="connsiteX0" fmla="*/ 1112071 w 4901184"/>
              <a:gd name="connsiteY0" fmla="*/ 0 h 1801368"/>
              <a:gd name="connsiteX1" fmla="*/ 4901184 w 4901184"/>
              <a:gd name="connsiteY1" fmla="*/ 0 h 1801368"/>
              <a:gd name="connsiteX2" fmla="*/ 4901184 w 4901184"/>
              <a:gd name="connsiteY2" fmla="*/ 1008251 h 1801368"/>
              <a:gd name="connsiteX3" fmla="*/ 3799357 w 4901184"/>
              <a:gd name="connsiteY3" fmla="*/ 1801368 h 1801368"/>
              <a:gd name="connsiteX4" fmla="*/ 0 w 4901184"/>
              <a:gd name="connsiteY4" fmla="*/ 1801368 h 1801368"/>
              <a:gd name="connsiteX5" fmla="*/ 0 w 4901184"/>
              <a:gd name="connsiteY5" fmla="*/ 800490 h 1801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01184" h="1801368">
                <a:moveTo>
                  <a:pt x="1112071" y="0"/>
                </a:moveTo>
                <a:lnTo>
                  <a:pt x="4901184" y="0"/>
                </a:lnTo>
                <a:lnTo>
                  <a:pt x="4901184" y="1008251"/>
                </a:lnTo>
                <a:lnTo>
                  <a:pt x="3799357" y="1801368"/>
                </a:lnTo>
                <a:lnTo>
                  <a:pt x="0" y="1801368"/>
                </a:lnTo>
                <a:lnTo>
                  <a:pt x="0" y="800490"/>
                </a:lnTo>
                <a:close/>
              </a:path>
            </a:pathLst>
          </a:custGeom>
          <a:solidFill>
            <a:srgbClr val="964F46">
              <a:alpha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314" tIns="45650" rIns="91314" bIns="45650" anchor="ctr"/>
          <a:lstStyle/>
          <a:p>
            <a:pPr algn="ctr" defTabSz="91312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900" kern="0">
              <a:solidFill>
                <a:prstClr val="white"/>
              </a:solidFill>
              <a:latin typeface="+mj-lt"/>
              <a:ea typeface="幼圆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217197" y="1415839"/>
            <a:ext cx="1249653" cy="939205"/>
          </a:xfrm>
          <a:prstGeom prst="line">
            <a:avLst/>
          </a:prstGeom>
          <a:noFill/>
          <a:ln w="12700" cap="flat" cmpd="sng" algn="ctr">
            <a:solidFill>
              <a:srgbClr val="964F46"/>
            </a:solidFill>
            <a:prstDash val="solid"/>
            <a:miter lim="800000"/>
          </a:ln>
          <a:effectLst/>
        </p:spPr>
      </p:cxnSp>
      <p:cxnSp>
        <p:nvCxnSpPr>
          <p:cNvPr id="9" name="直接连接符 8"/>
          <p:cNvCxnSpPr/>
          <p:nvPr/>
        </p:nvCxnSpPr>
        <p:spPr>
          <a:xfrm flipH="1">
            <a:off x="3160500" y="2143125"/>
            <a:ext cx="1313870" cy="987510"/>
          </a:xfrm>
          <a:prstGeom prst="line">
            <a:avLst/>
          </a:prstGeom>
          <a:noFill/>
          <a:ln w="12700" cap="flat" cmpd="sng" algn="ctr">
            <a:solidFill>
              <a:srgbClr val="964F46"/>
            </a:solidFill>
            <a:prstDash val="solid"/>
            <a:miter lim="800000"/>
          </a:ln>
          <a:effectLst/>
        </p:spPr>
      </p:cxnSp>
      <p:sp>
        <p:nvSpPr>
          <p:cNvPr id="10" name="TextBox 21"/>
          <p:cNvSpPr txBox="1"/>
          <p:nvPr/>
        </p:nvSpPr>
        <p:spPr>
          <a:xfrm>
            <a:off x="1546224" y="1731254"/>
            <a:ext cx="1614276" cy="522933"/>
          </a:xfrm>
          <a:prstGeom prst="rect">
            <a:avLst/>
          </a:prstGeom>
          <a:noFill/>
        </p:spPr>
        <p:txBody>
          <a:bodyPr wrap="square" lIns="91190" tIns="45578" rIns="91190" bIns="45578" rtlCol="0">
            <a:spAutoFit/>
          </a:bodyPr>
          <a:lstStyle/>
          <a:p>
            <a:pPr algn="ctr" eaLnBrk="1" hangingPunct="1"/>
            <a:r>
              <a:rPr lang="tr-TR" altLang="zh-CN" sz="2800" b="1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PART II</a:t>
            </a:r>
            <a:endParaRPr lang="zh-CN" altLang="en-US" sz="280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168521" y="2236057"/>
            <a:ext cx="23696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2000" b="1" dirty="0">
                <a:solidFill>
                  <a:schemeClr val="bg1"/>
                </a:solidFill>
                <a:latin typeface="+mj-lt"/>
              </a:rPr>
              <a:t>SPAIN</a:t>
            </a:r>
            <a:endParaRPr lang="zh-CN" altLang="en-US" sz="20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9093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</p:bldLst>
  </p:timing>
</p:sld>
</file>

<file path=ppt/theme/theme1.xml><?xml version="1.0" encoding="utf-8"?>
<a:theme xmlns:a="http://schemas.openxmlformats.org/drawingml/2006/main" name="Luxury Jeep Presentation Template www.templatesppt.com">
  <a:themeElements>
    <a:clrScheme name="自定义 13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34B42"/>
      </a:accent1>
      <a:accent2>
        <a:srgbClr val="9E5B50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1497</Words>
  <Application>Microsoft Office PowerPoint</Application>
  <PresentationFormat>On-screen Show (16:9)</PresentationFormat>
  <Paragraphs>301</Paragraphs>
  <Slides>30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等线</vt:lpstr>
      <vt:lpstr>Arial</vt:lpstr>
      <vt:lpstr>Calibri</vt:lpstr>
      <vt:lpstr>Consolas</vt:lpstr>
      <vt:lpstr>Corbel</vt:lpstr>
      <vt:lpstr>Luxury Jeep Presentation Template www.templatesppt.com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Templatesppt.com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Luxury Jeep Presentation Template</dc:title>
  <dc:subject/>
  <dc:creator>Templatesppt.com</dc:creator>
  <cp:keywords>Luxury Jeep Presentation Template</cp:keywords>
  <dc:description>Luxury Jeep Presentation Template
www.Templatesppt.com</dc:description>
  <cp:lastModifiedBy>KaraPardazesh</cp:lastModifiedBy>
  <cp:revision>25</cp:revision>
  <dcterms:created xsi:type="dcterms:W3CDTF">2016-12-25T02:27:54Z</dcterms:created>
  <dcterms:modified xsi:type="dcterms:W3CDTF">2023-08-31T18:39:42Z</dcterms:modified>
  <cp:category>Cars</cp:category>
</cp:coreProperties>
</file>