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81" r:id="rId1"/>
  </p:sldMasterIdLst>
  <p:notesMasterIdLst>
    <p:notesMasterId r:id="rId49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1744" r:id="rId44"/>
    <p:sldId id="1745" r:id="rId45"/>
    <p:sldId id="291" r:id="rId46"/>
    <p:sldId id="305" r:id="rId47"/>
    <p:sldId id="306" r:id="rId48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0"/>
      <p:bold r:id="rId51"/>
    </p:embeddedFont>
    <p:embeddedFont>
      <p:font typeface="Bebas Neue" panose="020B0606020202050201" pitchFamily="34" charset="0"/>
      <p:regular r:id="rId52"/>
    </p:embeddedFont>
    <p:embeddedFont>
      <p:font typeface="Calibri" panose="020F0502020204030204" pitchFamily="34" charset="0"/>
      <p:regular r:id="rId53"/>
      <p:bold r:id="rId54"/>
      <p:italic r:id="rId55"/>
      <p:boldItalic r:id="rId56"/>
    </p:embeddedFont>
    <p:embeddedFont>
      <p:font typeface="Lato" panose="020F0502020204030203" pitchFamily="34" charset="0"/>
      <p:regular r:id="rId57"/>
    </p:embeddedFont>
    <p:embeddedFont>
      <p:font typeface="Lato Black" panose="020F0502020204030203" pitchFamily="34" charset="0"/>
      <p:bold r:id="rId58"/>
    </p:embeddedFont>
    <p:embeddedFont>
      <p:font typeface="Nunito Light" pitchFamily="2" charset="0"/>
      <p:regular r:id="rId59"/>
      <p:italic r:id="rId60"/>
    </p:embeddedFont>
    <p:embeddedFont>
      <p:font typeface="Open Sans Light" panose="020B0306030504020204" pitchFamily="34" charset="0"/>
      <p:regular r:id="rId61"/>
    </p:embeddedFont>
    <p:embeddedFont>
      <p:font typeface="PT Sans" panose="020B0503020203020204" pitchFamily="34" charset="0"/>
      <p:regular r:id="rId62"/>
      <p:bold r:id="rId63"/>
      <p:italic r:id="rId64"/>
      <p:boldItalic r:id="rId65"/>
    </p:embeddedFont>
    <p:embeddedFont>
      <p:font typeface="Red Hat Display" panose="020B0604020202020204" charset="0"/>
      <p:regular r:id="rId66"/>
      <p:bold r:id="rId67"/>
      <p:italic r:id="rId68"/>
      <p:boldItalic r:id="rId69"/>
    </p:embeddedFont>
    <p:embeddedFont>
      <p:font typeface="Red Hat Display ExtraBold" panose="020B0604020202020204" charset="0"/>
      <p:bold r:id="rId70"/>
      <p:boldItalic r:id="rId71"/>
    </p:embeddedFont>
    <p:embeddedFont>
      <p:font typeface="Roboto" panose="02000000000000000000" pitchFamily="2" charset="0"/>
      <p:regular r:id="rId72"/>
      <p:bold r:id="rId73"/>
      <p:italic r:id="rId74"/>
      <p:boldItalic r:id="rId75"/>
    </p:embeddedFont>
    <p:embeddedFont>
      <p:font typeface="Roboto Medium" panose="02000000000000000000" pitchFamily="2" charset="0"/>
      <p:regular r:id="rId7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6530A73-FBDE-4186-A1DC-4D54D51B1B79}">
  <a:tblStyle styleId="{E6530A73-FBDE-4186-A1DC-4D54D51B1B7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191" autoAdjust="0"/>
    <p:restoredTop sz="89837" autoAdjust="0"/>
  </p:normalViewPr>
  <p:slideViewPr>
    <p:cSldViewPr snapToGrid="0">
      <p:cViewPr varScale="1">
        <p:scale>
          <a:sx n="82" d="100"/>
          <a:sy n="82" d="100"/>
        </p:scale>
        <p:origin x="852" y="9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4.fntdata"/><Relationship Id="rId68" Type="http://schemas.openxmlformats.org/officeDocument/2006/relationships/font" Target="fonts/font19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font" Target="fonts/font4.fntdata"/><Relationship Id="rId58" Type="http://schemas.openxmlformats.org/officeDocument/2006/relationships/font" Target="fonts/font9.fntdata"/><Relationship Id="rId66" Type="http://schemas.openxmlformats.org/officeDocument/2006/relationships/font" Target="fonts/font17.fntdata"/><Relationship Id="rId74" Type="http://schemas.openxmlformats.org/officeDocument/2006/relationships/font" Target="fonts/font25.fntdata"/><Relationship Id="rId79" Type="http://schemas.openxmlformats.org/officeDocument/2006/relationships/theme" Target="theme/theme1.xml"/><Relationship Id="rId5" Type="http://schemas.openxmlformats.org/officeDocument/2006/relationships/slide" Target="slides/slide4.xml"/><Relationship Id="rId61" Type="http://schemas.openxmlformats.org/officeDocument/2006/relationships/font" Target="fonts/font12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7.fntdata"/><Relationship Id="rId64" Type="http://schemas.openxmlformats.org/officeDocument/2006/relationships/font" Target="fonts/font15.fntdata"/><Relationship Id="rId69" Type="http://schemas.openxmlformats.org/officeDocument/2006/relationships/font" Target="fonts/font20.fntdata"/><Relationship Id="rId77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font" Target="fonts/font2.fntdata"/><Relationship Id="rId72" Type="http://schemas.openxmlformats.org/officeDocument/2006/relationships/font" Target="fonts/font23.fntdata"/><Relationship Id="rId80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10.fntdata"/><Relationship Id="rId67" Type="http://schemas.openxmlformats.org/officeDocument/2006/relationships/font" Target="fonts/font18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5.fntdata"/><Relationship Id="rId62" Type="http://schemas.openxmlformats.org/officeDocument/2006/relationships/font" Target="fonts/font13.fntdata"/><Relationship Id="rId70" Type="http://schemas.openxmlformats.org/officeDocument/2006/relationships/font" Target="fonts/font21.fntdata"/><Relationship Id="rId75" Type="http://schemas.openxmlformats.org/officeDocument/2006/relationships/font" Target="fonts/font2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57" Type="http://schemas.openxmlformats.org/officeDocument/2006/relationships/font" Target="fonts/font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font" Target="fonts/font3.fntdata"/><Relationship Id="rId60" Type="http://schemas.openxmlformats.org/officeDocument/2006/relationships/font" Target="fonts/font11.fntdata"/><Relationship Id="rId65" Type="http://schemas.openxmlformats.org/officeDocument/2006/relationships/font" Target="fonts/font16.fntdata"/><Relationship Id="rId73" Type="http://schemas.openxmlformats.org/officeDocument/2006/relationships/font" Target="fonts/font24.fntdata"/><Relationship Id="rId78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font" Target="fonts/font1.fntdata"/><Relationship Id="rId55" Type="http://schemas.openxmlformats.org/officeDocument/2006/relationships/font" Target="fonts/font6.fntdata"/><Relationship Id="rId76" Type="http://schemas.openxmlformats.org/officeDocument/2006/relationships/font" Target="fonts/font27.fntdata"/><Relationship Id="rId7" Type="http://schemas.openxmlformats.org/officeDocument/2006/relationships/slide" Target="slides/slide6.xml"/><Relationship Id="rId71" Type="http://schemas.openxmlformats.org/officeDocument/2006/relationships/font" Target="fonts/font22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g141fa992933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3" name="Google Shape;303;g141fa992933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Google Shape;517;g14221dcfa8c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18" name="Google Shape;518;g14221dcfa8c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g14221dcfa8c_0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9" name="Google Shape;559;g14221dcfa8c_0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8" name="Google Shape;658;g14523af0bb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9" name="Google Shape;659;g14523af0bb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" name="Google Shape;697;g14221dcfa8c_0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8" name="Google Shape;698;g14221dcfa8c_0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" name="Google Shape;727;g14221dcfa8c_0_2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" name="Google Shape;728;g14221dcfa8c_0_2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0" name="Google Shape;740;g14221dcfa8c_0_29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1" name="Google Shape;741;g14221dcfa8c_0_29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" name="Google Shape;747;g14221dcfa8c_0_3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8" name="Google Shape;748;g14221dcfa8c_0_3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g54dda1946d_4_27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1" name="Google Shape;801;g54dda1946d_4_27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1" name="Google Shape;811;g142549a2901_0_2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2" name="Google Shape;812;g142549a2901_0_2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" name="Google Shape;828;g54dda1946d_6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9" name="Google Shape;829;g54dda1946d_6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9" name="Google Shape;319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" name="Google Shape;834;g54dda1946d_6_3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5" name="Google Shape;835;g54dda1946d_6_3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" name="Google Shape;842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g54dda1946d_6_3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5" name="Google Shape;855;g54dda1946d_6_3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" name="Google Shape;859;g54ff9c4cb4_3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0" name="Google Shape;860;g54ff9c4cb4_3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Google Shape;865;g54dda1946d_6_3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6" name="Google Shape;866;g54dda1946d_6_3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" name="Google Shape;873;g14221dcfa8c_0_3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4" name="Google Shape;874;g14221dcfa8c_0_3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1" name="Google Shape;881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2" name="Google Shape;882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g54dda1946d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8" name="Google Shape;888;g54dda1946d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5" name="Google Shape;895;g54dda1946d_4_27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6" name="Google Shape;896;g54dda1946d_4_27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5" name="Google Shape;905;g54dda1946d_4_27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6" name="Google Shape;906;g54dda1946d_4_27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g14074d6ee5d_0_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" name="Google Shape;340;g14074d6ee5d_0_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g54dda1946d_4_26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" name="Google Shape;914;g54dda1946d_4_26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gd5260bdd85_0_3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0" name="Google Shape;980;gd5260bdd85_0_3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6" name="Google Shape;996;g135e18421cc_13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97" name="Google Shape;997;g135e18421cc_13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" name="Google Shape;1018;g142549a2901_0_20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9" name="Google Shape;1019;g142549a2901_0_20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g142549a2901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7" name="Google Shape;1027;g142549a2901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g54dda1946d_4_27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6" name="Google Shape;346;g54dda1946d_4_27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43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3" name="Google Shape;13233;ge25dcd4bc2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34" name="Google Shape;13234;ge25dcd4bc2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0" name="Google Shape;410;g54dda1946d_6_3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1" name="Google Shape;411;g54dda1946d_6_3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4" name="Google Shape;434;gd5260bdd85_0_2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5" name="Google Shape;435;gd5260bdd85_0_2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g14074d6ee5d_0_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9" name="Google Shape;469;g14074d6ee5d_0_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g14221dcfa8c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" name="Google Shape;503;g14221dcfa8c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" name="Google Shape;509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.png"/><Relationship Id="rId4" Type="http://schemas.openxmlformats.org/officeDocument/2006/relationships/image" Target="../media/image3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2.png"/><Relationship Id="rId4" Type="http://schemas.openxmlformats.org/officeDocument/2006/relationships/hyperlink" Target="http://bit.ly/2TtBDfr" TargetMode="External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png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Google Shape;9;p2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" name="Google Shape;10;p2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" name="Google Shape;11;p2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13225" y="1038600"/>
            <a:ext cx="6108300" cy="260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4500"/>
            </a:lvl1pPr>
            <a:lvl2pPr lvl="1" algn="ctr">
              <a:spcBef>
                <a:spcPts val="20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291875" y="3662400"/>
            <a:ext cx="4650300" cy="38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pic>
        <p:nvPicPr>
          <p:cNvPr id="14" name="Google Shape;14;p2"/>
          <p:cNvPicPr preferRelativeResize="0"/>
          <p:nvPr/>
        </p:nvPicPr>
        <p:blipFill rotWithShape="1">
          <a:blip r:embed="rId2">
            <a:alphaModFix/>
          </a:blip>
          <a:srcRect r="15732" b="5006"/>
          <a:stretch/>
        </p:blipFill>
        <p:spPr>
          <a:xfrm rot="-750847">
            <a:off x="6547975" y="1688459"/>
            <a:ext cx="4381458" cy="4585234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5400000">
            <a:off x="7358597" y="-949225"/>
            <a:ext cx="3193903" cy="38481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122449" y="697675"/>
            <a:ext cx="800539" cy="788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56100" y="310900"/>
            <a:ext cx="520237" cy="539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3"/>
          <p:cNvSpPr txBox="1">
            <a:spLocks noGrp="1"/>
          </p:cNvSpPr>
          <p:nvPr>
            <p:ph type="title"/>
          </p:nvPr>
        </p:nvSpPr>
        <p:spPr>
          <a:xfrm>
            <a:off x="720000" y="54483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" name="Google Shape;95;p13"/>
          <p:cNvSpPr txBox="1">
            <a:spLocks noGrp="1"/>
          </p:cNvSpPr>
          <p:nvPr>
            <p:ph type="title" idx="2"/>
          </p:nvPr>
        </p:nvSpPr>
        <p:spPr>
          <a:xfrm>
            <a:off x="2085001" y="1750529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3"/>
          <p:cNvSpPr txBox="1">
            <a:spLocks noGrp="1"/>
          </p:cNvSpPr>
          <p:nvPr>
            <p:ph type="subTitle" idx="1"/>
          </p:nvPr>
        </p:nvSpPr>
        <p:spPr>
          <a:xfrm>
            <a:off x="2085001" y="2039529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13"/>
          <p:cNvSpPr txBox="1">
            <a:spLocks noGrp="1"/>
          </p:cNvSpPr>
          <p:nvPr>
            <p:ph type="title" idx="3"/>
          </p:nvPr>
        </p:nvSpPr>
        <p:spPr>
          <a:xfrm>
            <a:off x="5623376" y="1750529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3"/>
          <p:cNvSpPr txBox="1">
            <a:spLocks noGrp="1"/>
          </p:cNvSpPr>
          <p:nvPr>
            <p:ph type="subTitle" idx="4"/>
          </p:nvPr>
        </p:nvSpPr>
        <p:spPr>
          <a:xfrm>
            <a:off x="5623376" y="2039529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3"/>
          <p:cNvSpPr txBox="1">
            <a:spLocks noGrp="1"/>
          </p:cNvSpPr>
          <p:nvPr>
            <p:ph type="title" idx="5"/>
          </p:nvPr>
        </p:nvSpPr>
        <p:spPr>
          <a:xfrm>
            <a:off x="2085001" y="3167886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0" name="Google Shape;100;p13"/>
          <p:cNvSpPr txBox="1">
            <a:spLocks noGrp="1"/>
          </p:cNvSpPr>
          <p:nvPr>
            <p:ph type="subTitle" idx="6"/>
          </p:nvPr>
        </p:nvSpPr>
        <p:spPr>
          <a:xfrm>
            <a:off x="2085001" y="3456811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" name="Google Shape;101;p13"/>
          <p:cNvSpPr txBox="1">
            <a:spLocks noGrp="1"/>
          </p:cNvSpPr>
          <p:nvPr>
            <p:ph type="title" idx="7"/>
          </p:nvPr>
        </p:nvSpPr>
        <p:spPr>
          <a:xfrm>
            <a:off x="5623376" y="3167886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13"/>
          <p:cNvSpPr txBox="1">
            <a:spLocks noGrp="1"/>
          </p:cNvSpPr>
          <p:nvPr>
            <p:ph type="subTitle" idx="8"/>
          </p:nvPr>
        </p:nvSpPr>
        <p:spPr>
          <a:xfrm>
            <a:off x="5623376" y="3456811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13"/>
          <p:cNvSpPr txBox="1">
            <a:spLocks noGrp="1"/>
          </p:cNvSpPr>
          <p:nvPr>
            <p:ph type="title" idx="9" hasCustomPrompt="1"/>
          </p:nvPr>
        </p:nvSpPr>
        <p:spPr>
          <a:xfrm>
            <a:off x="1215124" y="1911772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" name="Google Shape;104;p13"/>
          <p:cNvSpPr txBox="1">
            <a:spLocks noGrp="1"/>
          </p:cNvSpPr>
          <p:nvPr>
            <p:ph type="title" idx="13" hasCustomPrompt="1"/>
          </p:nvPr>
        </p:nvSpPr>
        <p:spPr>
          <a:xfrm>
            <a:off x="1215124" y="3329060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5" name="Google Shape;105;p13"/>
          <p:cNvSpPr txBox="1">
            <a:spLocks noGrp="1"/>
          </p:cNvSpPr>
          <p:nvPr>
            <p:ph type="title" idx="14" hasCustomPrompt="1"/>
          </p:nvPr>
        </p:nvSpPr>
        <p:spPr>
          <a:xfrm>
            <a:off x="4753499" y="191362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6" name="Google Shape;106;p13"/>
          <p:cNvSpPr txBox="1">
            <a:spLocks noGrp="1"/>
          </p:cNvSpPr>
          <p:nvPr>
            <p:ph type="title" idx="15" hasCustomPrompt="1"/>
          </p:nvPr>
        </p:nvSpPr>
        <p:spPr>
          <a:xfrm>
            <a:off x="4753499" y="333094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cxnSp>
        <p:nvCxnSpPr>
          <p:cNvPr id="107" name="Google Shape;107;p13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8" name="Google Shape;108;p13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09" name="Google Shape;109;p13"/>
          <p:cNvPicPr preferRelativeResize="0"/>
          <p:nvPr/>
        </p:nvPicPr>
        <p:blipFill rotWithShape="1">
          <a:blip r:embed="rId2">
            <a:alphaModFix/>
          </a:blip>
          <a:srcRect l="55799" b="59188"/>
          <a:stretch/>
        </p:blipFill>
        <p:spPr>
          <a:xfrm rot="5544902">
            <a:off x="-147662" y="-749995"/>
            <a:ext cx="1972050" cy="209914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" name="Google Shape;110;p1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005078" y="2964625"/>
            <a:ext cx="1276349" cy="2392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14"/>
          <p:cNvSpPr txBox="1">
            <a:spLocks noGrp="1"/>
          </p:cNvSpPr>
          <p:nvPr>
            <p:ph type="title"/>
          </p:nvPr>
        </p:nvSpPr>
        <p:spPr>
          <a:xfrm>
            <a:off x="1394550" y="2829150"/>
            <a:ext cx="6355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3" name="Google Shape;113;p14"/>
          <p:cNvSpPr txBox="1">
            <a:spLocks noGrp="1"/>
          </p:cNvSpPr>
          <p:nvPr>
            <p:ph type="subTitle" idx="1"/>
          </p:nvPr>
        </p:nvSpPr>
        <p:spPr>
          <a:xfrm>
            <a:off x="1394250" y="1782450"/>
            <a:ext cx="6355500" cy="10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cxnSp>
        <p:nvCxnSpPr>
          <p:cNvPr id="114" name="Google Shape;114;p14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5" name="Google Shape;115;p14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16" name="Google Shape;116;p14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17" name="Google Shape;117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6249714">
            <a:off x="7513391" y="3323708"/>
            <a:ext cx="3720876" cy="4289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" name="Google Shape;118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34150" y="-309250"/>
            <a:ext cx="1364451" cy="1661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" name="Google Shape;119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9587930" flipH="1">
            <a:off x="8526508" y="2343448"/>
            <a:ext cx="1069432" cy="110905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" name="Google Shape;120;p14"/>
          <p:cNvPicPr preferRelativeResize="0"/>
          <p:nvPr/>
        </p:nvPicPr>
        <p:blipFill rotWithShape="1">
          <a:blip r:embed="rId2">
            <a:alphaModFix/>
          </a:blip>
          <a:srcRect l="46276"/>
          <a:stretch/>
        </p:blipFill>
        <p:spPr>
          <a:xfrm rot="684157">
            <a:off x="-1062795" y="285124"/>
            <a:ext cx="2396894" cy="5143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0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15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cxnSp>
        <p:nvCxnSpPr>
          <p:cNvPr id="123" name="Google Shape;123;p15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4" name="Google Shape;124;p15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25" name="Google Shape;125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52941">
            <a:off x="-812599" y="-970527"/>
            <a:ext cx="1485718" cy="2785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26" name="Google Shape;126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917687" flipH="1">
            <a:off x="8567508" y="4023323"/>
            <a:ext cx="688157" cy="7136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8" name="Google Shape;128;p16"/>
          <p:cNvCxnSpPr/>
          <p:nvPr/>
        </p:nvCxnSpPr>
        <p:spPr>
          <a:xfrm>
            <a:off x="87300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9" name="Google Shape;129;p16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0" name="Google Shape;130;p16"/>
          <p:cNvSpPr txBox="1">
            <a:spLocks noGrp="1"/>
          </p:cNvSpPr>
          <p:nvPr>
            <p:ph type="title"/>
          </p:nvPr>
        </p:nvSpPr>
        <p:spPr>
          <a:xfrm>
            <a:off x="1831650" y="1450800"/>
            <a:ext cx="5480700" cy="719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53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16"/>
          <p:cNvSpPr txBox="1">
            <a:spLocks noGrp="1"/>
          </p:cNvSpPr>
          <p:nvPr>
            <p:ph type="subTitle" idx="1"/>
          </p:nvPr>
        </p:nvSpPr>
        <p:spPr>
          <a:xfrm>
            <a:off x="1833300" y="2170200"/>
            <a:ext cx="5477400" cy="152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32" name="Google Shape;132;p16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33" name="Google Shape;133;p16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34" name="Google Shape;134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1420375" y="3449075"/>
            <a:ext cx="2555273" cy="2945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" name="Google Shape;135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38925" y="-816022"/>
            <a:ext cx="1255350" cy="23531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" name="Google Shape;136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6376357">
            <a:off x="8645283" y="1491833"/>
            <a:ext cx="1396331" cy="13748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7" name="Google Shape;137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296205">
            <a:off x="7002098" y="2859325"/>
            <a:ext cx="3193904" cy="384810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8" name="Google Shape;138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742151">
            <a:off x="-1493629" y="-1706148"/>
            <a:ext cx="3193906" cy="3848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17"/>
          <p:cNvSpPr txBox="1">
            <a:spLocks noGrp="1"/>
          </p:cNvSpPr>
          <p:nvPr>
            <p:ph type="title"/>
          </p:nvPr>
        </p:nvSpPr>
        <p:spPr>
          <a:xfrm>
            <a:off x="713225" y="1865050"/>
            <a:ext cx="4030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17"/>
          <p:cNvSpPr txBox="1">
            <a:spLocks noGrp="1"/>
          </p:cNvSpPr>
          <p:nvPr>
            <p:ph type="subTitle" idx="1"/>
          </p:nvPr>
        </p:nvSpPr>
        <p:spPr>
          <a:xfrm>
            <a:off x="713225" y="2453125"/>
            <a:ext cx="4030200" cy="8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42" name="Google Shape;142;p17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3" name="Google Shape;143;p17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44" name="Google Shape;144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457549" y="-537283"/>
            <a:ext cx="1170775" cy="21946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45" name="Google Shape;145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87898" y="4043850"/>
            <a:ext cx="795831" cy="825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4_1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" name="Google Shape;147;p18"/>
          <p:cNvSpPr txBox="1">
            <a:spLocks noGrp="1"/>
          </p:cNvSpPr>
          <p:nvPr>
            <p:ph type="title"/>
          </p:nvPr>
        </p:nvSpPr>
        <p:spPr>
          <a:xfrm>
            <a:off x="4166983" y="2019300"/>
            <a:ext cx="3878700" cy="6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18"/>
          <p:cNvSpPr txBox="1">
            <a:spLocks noGrp="1"/>
          </p:cNvSpPr>
          <p:nvPr>
            <p:ph type="subTitle" idx="1"/>
          </p:nvPr>
        </p:nvSpPr>
        <p:spPr>
          <a:xfrm>
            <a:off x="4167166" y="2632275"/>
            <a:ext cx="3878700" cy="108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49" name="Google Shape;149;p18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0" name="Google Shape;150;p18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9"/>
          <p:cNvSpPr txBox="1">
            <a:spLocks noGrp="1"/>
          </p:cNvSpPr>
          <p:nvPr>
            <p:ph type="subTitle" idx="1"/>
          </p:nvPr>
        </p:nvSpPr>
        <p:spPr>
          <a:xfrm>
            <a:off x="1930500" y="1180050"/>
            <a:ext cx="5283000" cy="27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" name="Google Shape;153;p19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cxnSp>
        <p:nvCxnSpPr>
          <p:cNvPr id="154" name="Google Shape;154;p19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55" name="Google Shape;155;p19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56" name="Google Shape;156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36571">
            <a:off x="-982276" y="1322364"/>
            <a:ext cx="1847926" cy="3047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" name="Google Shape;157;p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75500" y="1556582"/>
            <a:ext cx="1625700" cy="3047427"/>
          </a:xfrm>
          <a:prstGeom prst="rect">
            <a:avLst/>
          </a:prstGeom>
          <a:noFill/>
          <a:ln>
            <a:noFill/>
          </a:ln>
        </p:spPr>
      </p:pic>
      <p:pic>
        <p:nvPicPr>
          <p:cNvPr id="158" name="Google Shape;158;p1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736571">
            <a:off x="7864387" y="-1957261"/>
            <a:ext cx="1847926" cy="30474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4_1_1_1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20"/>
          <p:cNvSpPr>
            <a:spLocks noGrp="1"/>
          </p:cNvSpPr>
          <p:nvPr>
            <p:ph type="pic" idx="2"/>
          </p:nvPr>
        </p:nvSpPr>
        <p:spPr>
          <a:xfrm>
            <a:off x="938375" y="652050"/>
            <a:ext cx="2679300" cy="3839400"/>
          </a:xfrm>
          <a:prstGeom prst="roundRect">
            <a:avLst>
              <a:gd name="adj" fmla="val 20964"/>
            </a:avLst>
          </a:prstGeom>
          <a:noFill/>
          <a:ln>
            <a:noFill/>
          </a:ln>
        </p:spPr>
      </p:sp>
      <p:sp>
        <p:nvSpPr>
          <p:cNvPr id="161" name="Google Shape;161;p20"/>
          <p:cNvSpPr txBox="1">
            <a:spLocks noGrp="1"/>
          </p:cNvSpPr>
          <p:nvPr>
            <p:ph type="title"/>
          </p:nvPr>
        </p:nvSpPr>
        <p:spPr>
          <a:xfrm>
            <a:off x="3956425" y="1247825"/>
            <a:ext cx="4249200" cy="173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2" name="Google Shape;162;p20"/>
          <p:cNvSpPr txBox="1">
            <a:spLocks noGrp="1"/>
          </p:cNvSpPr>
          <p:nvPr>
            <p:ph type="subTitle" idx="1"/>
          </p:nvPr>
        </p:nvSpPr>
        <p:spPr>
          <a:xfrm>
            <a:off x="3956425" y="2981600"/>
            <a:ext cx="4249200" cy="9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63" name="Google Shape;163;p20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4" name="Google Shape;164;p20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65" name="Google Shape;165;p20"/>
          <p:cNvPicPr preferRelativeResize="0"/>
          <p:nvPr/>
        </p:nvPicPr>
        <p:blipFill rotWithShape="1">
          <a:blip r:embed="rId2">
            <a:alphaModFix/>
          </a:blip>
          <a:srcRect r="41609"/>
          <a:stretch/>
        </p:blipFill>
        <p:spPr>
          <a:xfrm rot="-909438">
            <a:off x="-819334" y="2098320"/>
            <a:ext cx="1412618" cy="35931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" name="Google Shape;166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94475" y="-828250"/>
            <a:ext cx="1625775" cy="3047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4_1_1_1_1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21"/>
          <p:cNvSpPr txBox="1">
            <a:spLocks noGrp="1"/>
          </p:cNvSpPr>
          <p:nvPr>
            <p:ph type="subTitle" idx="1"/>
          </p:nvPr>
        </p:nvSpPr>
        <p:spPr>
          <a:xfrm>
            <a:off x="1114350" y="1243050"/>
            <a:ext cx="6915300" cy="26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800"/>
              <a:buFont typeface="Nunito Light"/>
              <a:buChar char="●"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800"/>
              </a:buClr>
              <a:buSzPts val="12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Nunito Light"/>
              <a:buChar char="■"/>
              <a:defRPr/>
            </a:lvl9pPr>
          </a:lstStyle>
          <a:p>
            <a:endParaRPr/>
          </a:p>
        </p:txBody>
      </p:sp>
      <p:cxnSp>
        <p:nvCxnSpPr>
          <p:cNvPr id="169" name="Google Shape;169;p21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0" name="Google Shape;170;p21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1" name="Google Shape;171;p21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172" name="Google Shape;172;p21"/>
          <p:cNvPicPr preferRelativeResize="0"/>
          <p:nvPr/>
        </p:nvPicPr>
        <p:blipFill rotWithShape="1">
          <a:blip r:embed="rId2">
            <a:alphaModFix/>
          </a:blip>
          <a:srcRect r="4770"/>
          <a:stretch/>
        </p:blipFill>
        <p:spPr>
          <a:xfrm rot="-1744407" flipH="1">
            <a:off x="8330419" y="2154748"/>
            <a:ext cx="3739908" cy="5143506"/>
          </a:xfrm>
          <a:prstGeom prst="rect">
            <a:avLst/>
          </a:prstGeom>
          <a:noFill/>
          <a:ln>
            <a:noFill/>
          </a:ln>
        </p:spPr>
      </p:pic>
      <p:pic>
        <p:nvPicPr>
          <p:cNvPr id="173" name="Google Shape;173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521050" y="85725"/>
            <a:ext cx="2241050" cy="3695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3"/>
          <p:cNvSpPr txBox="1">
            <a:spLocks noGrp="1"/>
          </p:cNvSpPr>
          <p:nvPr>
            <p:ph type="title"/>
          </p:nvPr>
        </p:nvSpPr>
        <p:spPr>
          <a:xfrm>
            <a:off x="720000" y="2191350"/>
            <a:ext cx="5218200" cy="148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1101300"/>
            <a:ext cx="11859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5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1" name="Google Shape;21;p3"/>
          <p:cNvSpPr txBox="1">
            <a:spLocks noGrp="1"/>
          </p:cNvSpPr>
          <p:nvPr>
            <p:ph type="subTitle" idx="1"/>
          </p:nvPr>
        </p:nvSpPr>
        <p:spPr>
          <a:xfrm>
            <a:off x="772325" y="3757050"/>
            <a:ext cx="51660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2" name="Google Shape;22;p3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3" name="Google Shape;23;p3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" name="Google Shape;24;p3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5" name="Google Shape;25;p3"/>
          <p:cNvPicPr preferRelativeResize="0"/>
          <p:nvPr/>
        </p:nvPicPr>
        <p:blipFill rotWithShape="1">
          <a:blip r:embed="rId2">
            <a:alphaModFix/>
          </a:blip>
          <a:srcRect l="497"/>
          <a:stretch/>
        </p:blipFill>
        <p:spPr>
          <a:xfrm rot="881027">
            <a:off x="6038330" y="-189103"/>
            <a:ext cx="6213890" cy="6130604"/>
          </a:xfrm>
          <a:prstGeom prst="rect">
            <a:avLst/>
          </a:prstGeom>
          <a:noFill/>
          <a:ln>
            <a:noFill/>
          </a:ln>
        </p:spPr>
      </p:pic>
      <p:pic>
        <p:nvPicPr>
          <p:cNvPr id="26" name="Google Shape;26;p3"/>
          <p:cNvPicPr preferRelativeResize="0"/>
          <p:nvPr/>
        </p:nvPicPr>
        <p:blipFill rotWithShape="1">
          <a:blip r:embed="rId3">
            <a:alphaModFix/>
          </a:blip>
          <a:srcRect l="7986"/>
          <a:stretch/>
        </p:blipFill>
        <p:spPr>
          <a:xfrm rot="5400000" flipH="1">
            <a:off x="6277499" y="3689449"/>
            <a:ext cx="2995350" cy="37528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7" name="Google Shape;27;p3"/>
          <p:cNvPicPr preferRelativeResize="0"/>
          <p:nvPr/>
        </p:nvPicPr>
        <p:blipFill rotWithShape="1">
          <a:blip r:embed="rId3">
            <a:alphaModFix/>
          </a:blip>
          <a:srcRect l="7986"/>
          <a:stretch/>
        </p:blipFill>
        <p:spPr>
          <a:xfrm rot="5400000">
            <a:off x="5406324" y="-2636575"/>
            <a:ext cx="3176451" cy="39797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4_1_1_1_1_1">
    <p:spTree>
      <p:nvGrpSpPr>
        <p:cNvPr id="1" name="Shape 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" name="Google Shape;175;p22"/>
          <p:cNvSpPr txBox="1">
            <a:spLocks noGrp="1"/>
          </p:cNvSpPr>
          <p:nvPr>
            <p:ph type="subTitle" idx="1"/>
          </p:nvPr>
        </p:nvSpPr>
        <p:spPr>
          <a:xfrm>
            <a:off x="1114350" y="1125975"/>
            <a:ext cx="69153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cxnSp>
        <p:nvCxnSpPr>
          <p:cNvPr id="176" name="Google Shape;176;p22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7" name="Google Shape;177;p22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8" name="Google Shape;178;p22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179" name="Google Shape;179;p22"/>
          <p:cNvPicPr preferRelativeResize="0"/>
          <p:nvPr/>
        </p:nvPicPr>
        <p:blipFill rotWithShape="1">
          <a:blip r:embed="rId2">
            <a:alphaModFix/>
          </a:blip>
          <a:srcRect r="4770"/>
          <a:stretch/>
        </p:blipFill>
        <p:spPr>
          <a:xfrm rot="-9055593">
            <a:off x="8606644" y="-1482303"/>
            <a:ext cx="3739908" cy="514350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0" name="Google Shape;180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 flipH="1">
            <a:off x="-1502000" y="2063102"/>
            <a:ext cx="2241050" cy="36957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23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83" name="Google Shape;183;p23"/>
          <p:cNvSpPr txBox="1">
            <a:spLocks noGrp="1"/>
          </p:cNvSpPr>
          <p:nvPr>
            <p:ph type="title" idx="2"/>
          </p:nvPr>
        </p:nvSpPr>
        <p:spPr>
          <a:xfrm>
            <a:off x="3317556" y="1510418"/>
            <a:ext cx="3499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4" name="Google Shape;184;p23"/>
          <p:cNvSpPr txBox="1">
            <a:spLocks noGrp="1"/>
          </p:cNvSpPr>
          <p:nvPr>
            <p:ph type="title" idx="3"/>
          </p:nvPr>
        </p:nvSpPr>
        <p:spPr>
          <a:xfrm>
            <a:off x="3317556" y="3047842"/>
            <a:ext cx="3502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5" name="Google Shape;185;p23"/>
          <p:cNvSpPr txBox="1">
            <a:spLocks noGrp="1"/>
          </p:cNvSpPr>
          <p:nvPr>
            <p:ph type="subTitle" idx="1"/>
          </p:nvPr>
        </p:nvSpPr>
        <p:spPr>
          <a:xfrm>
            <a:off x="3317556" y="3413543"/>
            <a:ext cx="3502200" cy="58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" name="Google Shape;186;p23"/>
          <p:cNvSpPr txBox="1">
            <a:spLocks noGrp="1"/>
          </p:cNvSpPr>
          <p:nvPr>
            <p:ph type="subTitle" idx="4"/>
          </p:nvPr>
        </p:nvSpPr>
        <p:spPr>
          <a:xfrm>
            <a:off x="3317556" y="1876118"/>
            <a:ext cx="3496800" cy="5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87" name="Google Shape;187;p23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88" name="Google Shape;188;p23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89" name="Google Shape;189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241887" flipH="1">
            <a:off x="-1955959" y="2096188"/>
            <a:ext cx="2817601" cy="3690197"/>
          </a:xfrm>
          <a:prstGeom prst="rect">
            <a:avLst/>
          </a:prstGeom>
          <a:noFill/>
          <a:ln>
            <a:noFill/>
          </a:ln>
        </p:spPr>
      </p:pic>
      <p:pic>
        <p:nvPicPr>
          <p:cNvPr id="190" name="Google Shape;190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075261" y="-935413"/>
            <a:ext cx="1720950" cy="322595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4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93" name="Google Shape;193;p24"/>
          <p:cNvSpPr txBox="1">
            <a:spLocks noGrp="1"/>
          </p:cNvSpPr>
          <p:nvPr>
            <p:ph type="title" idx="2"/>
          </p:nvPr>
        </p:nvSpPr>
        <p:spPr>
          <a:xfrm>
            <a:off x="937626" y="2737625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4" name="Google Shape;194;p24"/>
          <p:cNvSpPr txBox="1">
            <a:spLocks noGrp="1"/>
          </p:cNvSpPr>
          <p:nvPr>
            <p:ph type="subTitle" idx="1"/>
          </p:nvPr>
        </p:nvSpPr>
        <p:spPr>
          <a:xfrm>
            <a:off x="937626" y="319219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" name="Google Shape;195;p24"/>
          <p:cNvSpPr txBox="1">
            <a:spLocks noGrp="1"/>
          </p:cNvSpPr>
          <p:nvPr>
            <p:ph type="title" idx="3"/>
          </p:nvPr>
        </p:nvSpPr>
        <p:spPr>
          <a:xfrm>
            <a:off x="3484345" y="2737625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6" name="Google Shape;196;p24"/>
          <p:cNvSpPr txBox="1">
            <a:spLocks noGrp="1"/>
          </p:cNvSpPr>
          <p:nvPr>
            <p:ph type="subTitle" idx="4"/>
          </p:nvPr>
        </p:nvSpPr>
        <p:spPr>
          <a:xfrm>
            <a:off x="3484347" y="319219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7" name="Google Shape;197;p24"/>
          <p:cNvSpPr txBox="1">
            <a:spLocks noGrp="1"/>
          </p:cNvSpPr>
          <p:nvPr>
            <p:ph type="title" idx="5"/>
          </p:nvPr>
        </p:nvSpPr>
        <p:spPr>
          <a:xfrm>
            <a:off x="6031071" y="2737625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98" name="Google Shape;198;p24"/>
          <p:cNvSpPr txBox="1">
            <a:spLocks noGrp="1"/>
          </p:cNvSpPr>
          <p:nvPr>
            <p:ph type="subTitle" idx="6"/>
          </p:nvPr>
        </p:nvSpPr>
        <p:spPr>
          <a:xfrm>
            <a:off x="6031074" y="319219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199" name="Google Shape;199;p24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0" name="Google Shape;200;p24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01" name="Google Shape;201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558113" flipH="1">
            <a:off x="8151247" y="-504822"/>
            <a:ext cx="2817601" cy="3690197"/>
          </a:xfrm>
          <a:prstGeom prst="rect">
            <a:avLst/>
          </a:prstGeom>
          <a:noFill/>
          <a:ln>
            <a:noFill/>
          </a:ln>
        </p:spPr>
      </p:pic>
      <p:pic>
        <p:nvPicPr>
          <p:cNvPr id="202" name="Google Shape;202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-783322" y="2991017"/>
            <a:ext cx="1720950" cy="322595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6_1">
    <p:spTree>
      <p:nvGrpSpPr>
        <p:cNvPr id="1" name="Shape 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Google Shape;204;p25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25"/>
          <p:cNvSpPr txBox="1">
            <a:spLocks noGrp="1"/>
          </p:cNvSpPr>
          <p:nvPr>
            <p:ph type="title" idx="2"/>
          </p:nvPr>
        </p:nvSpPr>
        <p:spPr>
          <a:xfrm>
            <a:off x="1097100" y="3856975"/>
            <a:ext cx="3025500" cy="4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06" name="Google Shape;206;p25"/>
          <p:cNvSpPr txBox="1">
            <a:spLocks noGrp="1"/>
          </p:cNvSpPr>
          <p:nvPr>
            <p:ph type="subTitle" idx="1"/>
          </p:nvPr>
        </p:nvSpPr>
        <p:spPr>
          <a:xfrm>
            <a:off x="1856974" y="2946245"/>
            <a:ext cx="2267700" cy="82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25"/>
          <p:cNvSpPr txBox="1">
            <a:spLocks noGrp="1"/>
          </p:cNvSpPr>
          <p:nvPr>
            <p:ph type="title" idx="3"/>
          </p:nvPr>
        </p:nvSpPr>
        <p:spPr>
          <a:xfrm>
            <a:off x="3059275" y="2356800"/>
            <a:ext cx="3025500" cy="4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08" name="Google Shape;208;p25"/>
          <p:cNvSpPr txBox="1">
            <a:spLocks noGrp="1"/>
          </p:cNvSpPr>
          <p:nvPr>
            <p:ph type="subTitle" idx="4"/>
          </p:nvPr>
        </p:nvSpPr>
        <p:spPr>
          <a:xfrm>
            <a:off x="3821224" y="1446058"/>
            <a:ext cx="2263500" cy="82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9" name="Google Shape;209;p25"/>
          <p:cNvSpPr txBox="1">
            <a:spLocks noGrp="1"/>
          </p:cNvSpPr>
          <p:nvPr>
            <p:ph type="title" idx="5"/>
          </p:nvPr>
        </p:nvSpPr>
        <p:spPr>
          <a:xfrm>
            <a:off x="5021400" y="3862725"/>
            <a:ext cx="3025500" cy="4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0" name="Google Shape;210;p25"/>
          <p:cNvSpPr txBox="1">
            <a:spLocks noGrp="1"/>
          </p:cNvSpPr>
          <p:nvPr>
            <p:ph type="subTitle" idx="6"/>
          </p:nvPr>
        </p:nvSpPr>
        <p:spPr>
          <a:xfrm>
            <a:off x="5783374" y="2951983"/>
            <a:ext cx="2263500" cy="82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11" name="Google Shape;211;p25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12" name="Google Shape;212;p25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13" name="Google Shape;213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035780" flipH="1">
            <a:off x="-2287927" y="2737100"/>
            <a:ext cx="3238752" cy="3733799"/>
          </a:xfrm>
          <a:prstGeom prst="rect">
            <a:avLst/>
          </a:prstGeom>
          <a:noFill/>
          <a:ln>
            <a:noFill/>
          </a:ln>
        </p:spPr>
      </p:pic>
      <p:pic>
        <p:nvPicPr>
          <p:cNvPr id="214" name="Google Shape;214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102896" y="-1009575"/>
            <a:ext cx="1459305" cy="2735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6_1_1">
    <p:spTree>
      <p:nvGrpSpPr>
        <p:cNvPr id="1" name="Shape 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oogle Shape;216;p26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17" name="Google Shape;217;p26"/>
          <p:cNvSpPr txBox="1">
            <a:spLocks noGrp="1"/>
          </p:cNvSpPr>
          <p:nvPr>
            <p:ph type="subTitle" idx="1"/>
          </p:nvPr>
        </p:nvSpPr>
        <p:spPr>
          <a:xfrm>
            <a:off x="4419450" y="4038215"/>
            <a:ext cx="3142500" cy="51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" name="Google Shape;218;p26"/>
          <p:cNvSpPr txBox="1">
            <a:spLocks noGrp="1"/>
          </p:cNvSpPr>
          <p:nvPr>
            <p:ph type="subTitle" idx="2"/>
          </p:nvPr>
        </p:nvSpPr>
        <p:spPr>
          <a:xfrm>
            <a:off x="2522186" y="1599030"/>
            <a:ext cx="3145500" cy="51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26"/>
          <p:cNvSpPr txBox="1">
            <a:spLocks noGrp="1"/>
          </p:cNvSpPr>
          <p:nvPr>
            <p:ph type="subTitle" idx="3"/>
          </p:nvPr>
        </p:nvSpPr>
        <p:spPr>
          <a:xfrm>
            <a:off x="3470775" y="2817879"/>
            <a:ext cx="3145200" cy="51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20" name="Google Shape;220;p26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21" name="Google Shape;221;p26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22" name="Google Shape;222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400000" flipH="1">
            <a:off x="8342022" y="-921750"/>
            <a:ext cx="3238753" cy="3733799"/>
          </a:xfrm>
          <a:prstGeom prst="rect">
            <a:avLst/>
          </a:prstGeom>
          <a:noFill/>
          <a:ln>
            <a:noFill/>
          </a:ln>
        </p:spPr>
      </p:pic>
      <p:pic>
        <p:nvPicPr>
          <p:cNvPr id="223" name="Google Shape;223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21979" y="2946250"/>
            <a:ext cx="1459305" cy="2735500"/>
          </a:xfrm>
          <a:prstGeom prst="rect">
            <a:avLst/>
          </a:prstGeom>
          <a:noFill/>
          <a:ln>
            <a:noFill/>
          </a:ln>
        </p:spPr>
      </p:pic>
      <p:sp>
        <p:nvSpPr>
          <p:cNvPr id="224" name="Google Shape;224;p26"/>
          <p:cNvSpPr txBox="1">
            <a:spLocks noGrp="1"/>
          </p:cNvSpPr>
          <p:nvPr>
            <p:ph type="title" idx="4" hasCustomPrompt="1"/>
          </p:nvPr>
        </p:nvSpPr>
        <p:spPr>
          <a:xfrm>
            <a:off x="1704621" y="1422998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5" name="Google Shape;225;p26"/>
          <p:cNvSpPr txBox="1">
            <a:spLocks noGrp="1"/>
          </p:cNvSpPr>
          <p:nvPr>
            <p:ph type="title" idx="5" hasCustomPrompt="1"/>
          </p:nvPr>
        </p:nvSpPr>
        <p:spPr>
          <a:xfrm>
            <a:off x="2655597" y="264179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6" name="Google Shape;226;p26"/>
          <p:cNvSpPr txBox="1">
            <a:spLocks noGrp="1"/>
          </p:cNvSpPr>
          <p:nvPr>
            <p:ph type="title" idx="6" hasCustomPrompt="1"/>
          </p:nvPr>
        </p:nvSpPr>
        <p:spPr>
          <a:xfrm>
            <a:off x="3606573" y="3859362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rgbClr val="BE190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27" name="Google Shape;227;p26"/>
          <p:cNvSpPr txBox="1">
            <a:spLocks noGrp="1"/>
          </p:cNvSpPr>
          <p:nvPr>
            <p:ph type="title" idx="7"/>
          </p:nvPr>
        </p:nvSpPr>
        <p:spPr>
          <a:xfrm>
            <a:off x="2520025" y="1141825"/>
            <a:ext cx="31455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8" name="Google Shape;228;p26"/>
          <p:cNvSpPr txBox="1">
            <a:spLocks noGrp="1"/>
          </p:cNvSpPr>
          <p:nvPr>
            <p:ph type="title" idx="8"/>
          </p:nvPr>
        </p:nvSpPr>
        <p:spPr>
          <a:xfrm>
            <a:off x="3471013" y="2358400"/>
            <a:ext cx="31452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9" name="Google Shape;229;p26"/>
          <p:cNvSpPr txBox="1">
            <a:spLocks noGrp="1"/>
          </p:cNvSpPr>
          <p:nvPr>
            <p:ph type="title" idx="9"/>
          </p:nvPr>
        </p:nvSpPr>
        <p:spPr>
          <a:xfrm>
            <a:off x="4422084" y="3574950"/>
            <a:ext cx="31425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" name="Google Shape;231;p27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32" name="Google Shape;232;p27"/>
          <p:cNvSpPr txBox="1">
            <a:spLocks noGrp="1"/>
          </p:cNvSpPr>
          <p:nvPr>
            <p:ph type="title" idx="2"/>
          </p:nvPr>
        </p:nvSpPr>
        <p:spPr>
          <a:xfrm>
            <a:off x="1137839" y="1613825"/>
            <a:ext cx="1955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3" name="Google Shape;233;p27"/>
          <p:cNvSpPr txBox="1">
            <a:spLocks noGrp="1"/>
          </p:cNvSpPr>
          <p:nvPr>
            <p:ph type="subTitle" idx="1"/>
          </p:nvPr>
        </p:nvSpPr>
        <p:spPr>
          <a:xfrm>
            <a:off x="1137837" y="1979532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" name="Google Shape;234;p27"/>
          <p:cNvSpPr txBox="1">
            <a:spLocks noGrp="1"/>
          </p:cNvSpPr>
          <p:nvPr>
            <p:ph type="title" idx="3"/>
          </p:nvPr>
        </p:nvSpPr>
        <p:spPr>
          <a:xfrm>
            <a:off x="6051062" y="1613825"/>
            <a:ext cx="1955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5" name="Google Shape;235;p27"/>
          <p:cNvSpPr txBox="1">
            <a:spLocks noGrp="1"/>
          </p:cNvSpPr>
          <p:nvPr>
            <p:ph type="subTitle" idx="4"/>
          </p:nvPr>
        </p:nvSpPr>
        <p:spPr>
          <a:xfrm>
            <a:off x="6051063" y="1979532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27"/>
          <p:cNvSpPr txBox="1">
            <a:spLocks noGrp="1"/>
          </p:cNvSpPr>
          <p:nvPr>
            <p:ph type="title" idx="5"/>
          </p:nvPr>
        </p:nvSpPr>
        <p:spPr>
          <a:xfrm>
            <a:off x="1137839" y="3051414"/>
            <a:ext cx="1955100" cy="3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7" name="Google Shape;237;p27"/>
          <p:cNvSpPr txBox="1">
            <a:spLocks noGrp="1"/>
          </p:cNvSpPr>
          <p:nvPr>
            <p:ph type="subTitle" idx="6"/>
          </p:nvPr>
        </p:nvSpPr>
        <p:spPr>
          <a:xfrm>
            <a:off x="1137837" y="3412926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8" name="Google Shape;238;p27"/>
          <p:cNvSpPr txBox="1">
            <a:spLocks noGrp="1"/>
          </p:cNvSpPr>
          <p:nvPr>
            <p:ph type="title" idx="7"/>
          </p:nvPr>
        </p:nvSpPr>
        <p:spPr>
          <a:xfrm>
            <a:off x="6051061" y="3051414"/>
            <a:ext cx="1955100" cy="3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9" name="Google Shape;239;p27"/>
          <p:cNvSpPr txBox="1">
            <a:spLocks noGrp="1"/>
          </p:cNvSpPr>
          <p:nvPr>
            <p:ph type="subTitle" idx="8"/>
          </p:nvPr>
        </p:nvSpPr>
        <p:spPr>
          <a:xfrm>
            <a:off x="6051063" y="3412926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40" name="Google Shape;240;p27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41" name="Google Shape;241;p27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42" name="Google Shape;242;p2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184677">
            <a:off x="-835524" y="-2341250"/>
            <a:ext cx="3163224" cy="3811174"/>
          </a:xfrm>
          <a:prstGeom prst="rect">
            <a:avLst/>
          </a:prstGeom>
          <a:noFill/>
          <a:ln>
            <a:noFill/>
          </a:ln>
        </p:spPr>
      </p:pic>
      <p:pic>
        <p:nvPicPr>
          <p:cNvPr id="243" name="Google Shape;243;p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flipH="1">
            <a:off x="7996424" y="3931034"/>
            <a:ext cx="914401" cy="9482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7"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p28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46" name="Google Shape;246;p28"/>
          <p:cNvSpPr txBox="1">
            <a:spLocks noGrp="1"/>
          </p:cNvSpPr>
          <p:nvPr>
            <p:ph type="title" idx="2"/>
          </p:nvPr>
        </p:nvSpPr>
        <p:spPr>
          <a:xfrm>
            <a:off x="2037240" y="1417315"/>
            <a:ext cx="19860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7" name="Google Shape;247;p28"/>
          <p:cNvSpPr txBox="1">
            <a:spLocks noGrp="1"/>
          </p:cNvSpPr>
          <p:nvPr>
            <p:ph type="subTitle" idx="1"/>
          </p:nvPr>
        </p:nvSpPr>
        <p:spPr>
          <a:xfrm>
            <a:off x="2037240" y="1778303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8" name="Google Shape;248;p28"/>
          <p:cNvSpPr txBox="1">
            <a:spLocks noGrp="1"/>
          </p:cNvSpPr>
          <p:nvPr>
            <p:ph type="title" idx="3"/>
          </p:nvPr>
        </p:nvSpPr>
        <p:spPr>
          <a:xfrm>
            <a:off x="5931662" y="2420811"/>
            <a:ext cx="19860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49" name="Google Shape;249;p28"/>
          <p:cNvSpPr txBox="1">
            <a:spLocks noGrp="1"/>
          </p:cNvSpPr>
          <p:nvPr>
            <p:ph type="subTitle" idx="4"/>
          </p:nvPr>
        </p:nvSpPr>
        <p:spPr>
          <a:xfrm>
            <a:off x="5931662" y="2786529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28"/>
          <p:cNvSpPr txBox="1">
            <a:spLocks noGrp="1"/>
          </p:cNvSpPr>
          <p:nvPr>
            <p:ph type="title" idx="5"/>
          </p:nvPr>
        </p:nvSpPr>
        <p:spPr>
          <a:xfrm>
            <a:off x="2037240" y="2423192"/>
            <a:ext cx="19860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1" name="Google Shape;251;p28"/>
          <p:cNvSpPr txBox="1">
            <a:spLocks noGrp="1"/>
          </p:cNvSpPr>
          <p:nvPr>
            <p:ph type="subTitle" idx="6"/>
          </p:nvPr>
        </p:nvSpPr>
        <p:spPr>
          <a:xfrm>
            <a:off x="2037240" y="2784106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" name="Google Shape;252;p28"/>
          <p:cNvSpPr txBox="1">
            <a:spLocks noGrp="1"/>
          </p:cNvSpPr>
          <p:nvPr>
            <p:ph type="title" idx="7"/>
          </p:nvPr>
        </p:nvSpPr>
        <p:spPr>
          <a:xfrm>
            <a:off x="2037240" y="3429028"/>
            <a:ext cx="19842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3" name="Google Shape;253;p28"/>
          <p:cNvSpPr txBox="1">
            <a:spLocks noGrp="1"/>
          </p:cNvSpPr>
          <p:nvPr>
            <p:ph type="subTitle" idx="8"/>
          </p:nvPr>
        </p:nvSpPr>
        <p:spPr>
          <a:xfrm>
            <a:off x="2037240" y="3789950"/>
            <a:ext cx="1984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4" name="Google Shape;254;p28"/>
          <p:cNvSpPr txBox="1">
            <a:spLocks noGrp="1"/>
          </p:cNvSpPr>
          <p:nvPr>
            <p:ph type="title" idx="9"/>
          </p:nvPr>
        </p:nvSpPr>
        <p:spPr>
          <a:xfrm>
            <a:off x="5931662" y="1414971"/>
            <a:ext cx="19860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28"/>
          <p:cNvSpPr txBox="1">
            <a:spLocks noGrp="1"/>
          </p:cNvSpPr>
          <p:nvPr>
            <p:ph type="subTitle" idx="13"/>
          </p:nvPr>
        </p:nvSpPr>
        <p:spPr>
          <a:xfrm>
            <a:off x="5931662" y="1780689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28"/>
          <p:cNvSpPr txBox="1">
            <a:spLocks noGrp="1"/>
          </p:cNvSpPr>
          <p:nvPr>
            <p:ph type="title" idx="14"/>
          </p:nvPr>
        </p:nvSpPr>
        <p:spPr>
          <a:xfrm>
            <a:off x="5931662" y="3424551"/>
            <a:ext cx="19860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2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57" name="Google Shape;257;p28"/>
          <p:cNvSpPr txBox="1">
            <a:spLocks noGrp="1"/>
          </p:cNvSpPr>
          <p:nvPr>
            <p:ph type="subTitle" idx="15"/>
          </p:nvPr>
        </p:nvSpPr>
        <p:spPr>
          <a:xfrm>
            <a:off x="5931662" y="3792369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58" name="Google Shape;258;p28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59" name="Google Shape;259;p28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60" name="Google Shape;260;p2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flipH="1">
            <a:off x="-411950" y="141550"/>
            <a:ext cx="1856025" cy="1223951"/>
          </a:xfrm>
          <a:prstGeom prst="rect">
            <a:avLst/>
          </a:prstGeom>
          <a:noFill/>
          <a:ln>
            <a:noFill/>
          </a:ln>
        </p:spPr>
      </p:pic>
      <p:pic>
        <p:nvPicPr>
          <p:cNvPr id="261" name="Google Shape;261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23592">
            <a:off x="7825670" y="2463196"/>
            <a:ext cx="4132829" cy="406930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9"/>
          <p:cNvSpPr txBox="1">
            <a:spLocks noGrp="1"/>
          </p:cNvSpPr>
          <p:nvPr>
            <p:ph type="title" hasCustomPrompt="1"/>
          </p:nvPr>
        </p:nvSpPr>
        <p:spPr>
          <a:xfrm>
            <a:off x="4864608" y="1318126"/>
            <a:ext cx="27432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43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29"/>
          <p:cNvSpPr txBox="1">
            <a:spLocks noGrp="1"/>
          </p:cNvSpPr>
          <p:nvPr>
            <p:ph type="subTitle" idx="1"/>
          </p:nvPr>
        </p:nvSpPr>
        <p:spPr>
          <a:xfrm>
            <a:off x="4864608" y="2197351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5" name="Google Shape;265;p29"/>
          <p:cNvSpPr txBox="1">
            <a:spLocks noGrp="1"/>
          </p:cNvSpPr>
          <p:nvPr>
            <p:ph type="title" idx="2" hasCustomPrompt="1"/>
          </p:nvPr>
        </p:nvSpPr>
        <p:spPr>
          <a:xfrm>
            <a:off x="1536192" y="3037589"/>
            <a:ext cx="2743200" cy="768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43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None/>
              <a:defRPr sz="60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6" name="Google Shape;266;p29"/>
          <p:cNvSpPr txBox="1">
            <a:spLocks noGrp="1"/>
          </p:cNvSpPr>
          <p:nvPr>
            <p:ph type="subTitle" idx="3"/>
          </p:nvPr>
        </p:nvSpPr>
        <p:spPr>
          <a:xfrm>
            <a:off x="1538179" y="3916814"/>
            <a:ext cx="2739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267" name="Google Shape;267;p29"/>
          <p:cNvSpPr txBox="1">
            <a:spLocks noGrp="1"/>
          </p:cNvSpPr>
          <p:nvPr>
            <p:ph type="title" idx="4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cxnSp>
        <p:nvCxnSpPr>
          <p:cNvPr id="268" name="Google Shape;268;p29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9" name="Google Shape;269;p29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70" name="Google Shape;270;p29"/>
          <p:cNvPicPr preferRelativeResize="0"/>
          <p:nvPr/>
        </p:nvPicPr>
        <p:blipFill rotWithShape="1">
          <a:blip r:embed="rId2">
            <a:alphaModFix/>
          </a:blip>
          <a:srcRect l="11894" t="10185"/>
          <a:stretch/>
        </p:blipFill>
        <p:spPr>
          <a:xfrm rot="9535890">
            <a:off x="-3299681" y="-1829813"/>
            <a:ext cx="5260460" cy="5264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71" name="Google Shape;271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485182">
            <a:off x="7291907" y="2176563"/>
            <a:ext cx="3268288" cy="393772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2" name="Google Shape;272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500200" y="1377975"/>
            <a:ext cx="578626" cy="6000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_1">
    <p:spTree>
      <p:nvGrpSpPr>
        <p:cNvPr id="1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30"/>
          <p:cNvSpPr txBox="1">
            <a:spLocks noGrp="1"/>
          </p:cNvSpPr>
          <p:nvPr>
            <p:ph type="title"/>
          </p:nvPr>
        </p:nvSpPr>
        <p:spPr>
          <a:xfrm>
            <a:off x="1816950" y="540000"/>
            <a:ext cx="5510100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sz="7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75" name="Google Shape;275;p30"/>
          <p:cNvSpPr txBox="1">
            <a:spLocks noGrp="1"/>
          </p:cNvSpPr>
          <p:nvPr>
            <p:ph type="subTitle" idx="1"/>
          </p:nvPr>
        </p:nvSpPr>
        <p:spPr>
          <a:xfrm>
            <a:off x="2186400" y="1720075"/>
            <a:ext cx="47712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30"/>
          <p:cNvSpPr txBox="1"/>
          <p:nvPr/>
        </p:nvSpPr>
        <p:spPr>
          <a:xfrm>
            <a:off x="2099100" y="3764350"/>
            <a:ext cx="4945800" cy="55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and includes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,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u="sng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 </a:t>
            </a:r>
            <a:endParaRPr sz="1200" u="sng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cxnSp>
        <p:nvCxnSpPr>
          <p:cNvPr id="277" name="Google Shape;277;p30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78" name="Google Shape;278;p30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79" name="Google Shape;279;p30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80" name="Google Shape;280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5991243">
            <a:off x="7845280" y="-961141"/>
            <a:ext cx="2893587" cy="34862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81" name="Google Shape;281;p3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6083911">
            <a:off x="7457902" y="2327336"/>
            <a:ext cx="3360998" cy="4049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282" name="Google Shape;282;p3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-359075" y="2617475"/>
            <a:ext cx="1163212" cy="21804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4" name="Google Shape;284;p31"/>
          <p:cNvCxnSpPr/>
          <p:nvPr/>
        </p:nvCxnSpPr>
        <p:spPr>
          <a:xfrm>
            <a:off x="873252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5" name="Google Shape;285;p31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6" name="Google Shape;286;p31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87" name="Google Shape;287;p31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88" name="Google Shape;288;p3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9247949" flipH="1">
            <a:off x="7065450" y="1903702"/>
            <a:ext cx="2279524" cy="4273023"/>
          </a:xfrm>
          <a:prstGeom prst="rect">
            <a:avLst/>
          </a:prstGeom>
          <a:noFill/>
          <a:ln>
            <a:noFill/>
          </a:ln>
        </p:spPr>
      </p:pic>
      <p:pic>
        <p:nvPicPr>
          <p:cNvPr id="289" name="Google Shape;289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4643532">
            <a:off x="-1039069" y="-2731623"/>
            <a:ext cx="3615361" cy="435589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5"/>
          <p:cNvSpPr txBox="1">
            <a:spLocks noGrp="1"/>
          </p:cNvSpPr>
          <p:nvPr>
            <p:ph type="subTitle" idx="1"/>
          </p:nvPr>
        </p:nvSpPr>
        <p:spPr>
          <a:xfrm>
            <a:off x="5055279" y="3191015"/>
            <a:ext cx="25056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8" name="Google Shape;38;p5"/>
          <p:cNvSpPr txBox="1">
            <a:spLocks noGrp="1"/>
          </p:cNvSpPr>
          <p:nvPr>
            <p:ph type="subTitle" idx="2"/>
          </p:nvPr>
        </p:nvSpPr>
        <p:spPr>
          <a:xfrm>
            <a:off x="1583300" y="3191015"/>
            <a:ext cx="25056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39" name="Google Shape;39;p5"/>
          <p:cNvSpPr txBox="1">
            <a:spLocks noGrp="1"/>
          </p:cNvSpPr>
          <p:nvPr>
            <p:ph type="subTitle" idx="3"/>
          </p:nvPr>
        </p:nvSpPr>
        <p:spPr>
          <a:xfrm>
            <a:off x="5055275" y="2778215"/>
            <a:ext cx="2505600" cy="4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200">
                <a:solidFill>
                  <a:schemeClr val="dk1"/>
                </a:solidFill>
                <a:latin typeface="Red Hat Display ExtraBold"/>
                <a:ea typeface="Red Hat Display ExtraBold"/>
                <a:cs typeface="Red Hat Display ExtraBold"/>
                <a:sym typeface="Red Hat Display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0" name="Google Shape;40;p5"/>
          <p:cNvSpPr txBox="1">
            <a:spLocks noGrp="1"/>
          </p:cNvSpPr>
          <p:nvPr>
            <p:ph type="subTitle" idx="4"/>
          </p:nvPr>
        </p:nvSpPr>
        <p:spPr>
          <a:xfrm>
            <a:off x="1583300" y="2778215"/>
            <a:ext cx="2505600" cy="4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200">
                <a:solidFill>
                  <a:schemeClr val="dk1"/>
                </a:solidFill>
                <a:latin typeface="Red Hat Display ExtraBold"/>
                <a:ea typeface="Red Hat Display ExtraBold"/>
                <a:cs typeface="Red Hat Display ExtraBold"/>
                <a:sym typeface="Red Hat Display ExtraBo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cxnSp>
        <p:nvCxnSpPr>
          <p:cNvPr id="41" name="Google Shape;41;p5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2" name="Google Shape;42;p5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43" name="Google Shape;43;p5"/>
          <p:cNvPicPr preferRelativeResize="0"/>
          <p:nvPr/>
        </p:nvPicPr>
        <p:blipFill rotWithShape="1">
          <a:blip r:embed="rId2">
            <a:alphaModFix/>
          </a:blip>
          <a:srcRect r="4770"/>
          <a:stretch/>
        </p:blipFill>
        <p:spPr>
          <a:xfrm rot="9055593" flipH="1">
            <a:off x="-2518556" y="-2584727"/>
            <a:ext cx="3739908" cy="5143506"/>
          </a:xfrm>
          <a:prstGeom prst="rect">
            <a:avLst/>
          </a:prstGeom>
          <a:noFill/>
          <a:ln>
            <a:noFill/>
          </a:ln>
        </p:spPr>
      </p:pic>
      <p:pic>
        <p:nvPicPr>
          <p:cNvPr id="44" name="Google Shape;44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7832500" y="3301900"/>
            <a:ext cx="2241050" cy="3695700"/>
          </a:xfrm>
          <a:prstGeom prst="rect">
            <a:avLst/>
          </a:prstGeom>
          <a:noFill/>
          <a:ln>
            <a:noFill/>
          </a:ln>
        </p:spPr>
      </p:pic>
      <p:sp>
        <p:nvSpPr>
          <p:cNvPr id="45" name="Google Shape;45;p5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91" name="Google Shape;291;p32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92" name="Google Shape;292;p32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293" name="Google Shape;293;p32"/>
          <p:cNvPicPr preferRelativeResize="0"/>
          <p:nvPr/>
        </p:nvPicPr>
        <p:blipFill rotWithShape="1">
          <a:blip r:embed="rId2">
            <a:alphaModFix/>
          </a:blip>
          <a:srcRect r="11691"/>
          <a:stretch/>
        </p:blipFill>
        <p:spPr>
          <a:xfrm flipH="1">
            <a:off x="8000999" y="-3498075"/>
            <a:ext cx="4525351" cy="6711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294" name="Google Shape;294;p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3824" y="3997709"/>
            <a:ext cx="914401" cy="94826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548844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Google Shape;47;p6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cxnSp>
        <p:nvCxnSpPr>
          <p:cNvPr id="48" name="Google Shape;48;p6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9" name="Google Shape;49;p6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50" name="Google Shape;50;p6"/>
          <p:cNvPicPr preferRelativeResize="0"/>
          <p:nvPr/>
        </p:nvPicPr>
        <p:blipFill rotWithShape="1">
          <a:blip r:embed="rId2">
            <a:alphaModFix/>
          </a:blip>
          <a:srcRect r="50789"/>
          <a:stretch/>
        </p:blipFill>
        <p:spPr>
          <a:xfrm rot="-369062" flipH="1">
            <a:off x="-1181380" y="1794807"/>
            <a:ext cx="1867189" cy="4571584"/>
          </a:xfrm>
          <a:prstGeom prst="rect">
            <a:avLst/>
          </a:prstGeom>
          <a:noFill/>
          <a:ln>
            <a:noFill/>
          </a:ln>
        </p:spPr>
      </p:pic>
      <p:pic>
        <p:nvPicPr>
          <p:cNvPr id="51" name="Google Shape;51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8220027" y="-2198468"/>
            <a:ext cx="3330640" cy="383971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7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109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33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4" name="Google Shape;54;p7"/>
          <p:cNvSpPr txBox="1">
            <a:spLocks noGrp="1"/>
          </p:cNvSpPr>
          <p:nvPr>
            <p:ph type="subTitle" idx="1"/>
          </p:nvPr>
        </p:nvSpPr>
        <p:spPr>
          <a:xfrm>
            <a:off x="901349" y="1500000"/>
            <a:ext cx="3710700" cy="214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Font typeface="Nunito Light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600"/>
              <a:buFont typeface="Nunito Light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500"/>
              <a:buFont typeface="Nunito Light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76A28"/>
              </a:buClr>
              <a:buSzPts val="1400"/>
              <a:buFont typeface="Nunito Light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300"/>
              <a:buFont typeface="Nunito Light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cxnSp>
        <p:nvCxnSpPr>
          <p:cNvPr id="55" name="Google Shape;55;p7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6" name="Google Shape;56;p7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57" name="Google Shape;57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85799">
            <a:off x="7675002" y="2931590"/>
            <a:ext cx="3163224" cy="381117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" name="Google Shape;58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 flipH="1">
            <a:off x="-168174" y="-228797"/>
            <a:ext cx="914401" cy="94826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0" name="Google Shape;60;p8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1" name="Google Shape;61;p8"/>
          <p:cNvSpPr txBox="1">
            <a:spLocks noGrp="1"/>
          </p:cNvSpPr>
          <p:nvPr>
            <p:ph type="title"/>
          </p:nvPr>
        </p:nvSpPr>
        <p:spPr>
          <a:xfrm>
            <a:off x="2120100" y="1617450"/>
            <a:ext cx="4903800" cy="19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cxnSp>
        <p:nvCxnSpPr>
          <p:cNvPr id="62" name="Google Shape;62;p8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3" name="Google Shape;63;p8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64" name="Google Shape;64;p8"/>
          <p:cNvPicPr preferRelativeResize="0"/>
          <p:nvPr/>
        </p:nvPicPr>
        <p:blipFill rotWithShape="1">
          <a:blip r:embed="rId2">
            <a:alphaModFix/>
          </a:blip>
          <a:srcRect b="6576"/>
          <a:stretch/>
        </p:blipFill>
        <p:spPr>
          <a:xfrm rot="2700002">
            <a:off x="7717304" y="902380"/>
            <a:ext cx="4117065" cy="4634267"/>
          </a:xfrm>
          <a:prstGeom prst="rect">
            <a:avLst/>
          </a:prstGeom>
          <a:noFill/>
          <a:ln>
            <a:noFill/>
          </a:ln>
        </p:spPr>
      </p:pic>
      <p:pic>
        <p:nvPicPr>
          <p:cNvPr id="65" name="Google Shape;6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>
            <a:off x="7111500" y="4228650"/>
            <a:ext cx="1169800" cy="1213101"/>
          </a:xfrm>
          <a:prstGeom prst="rect">
            <a:avLst/>
          </a:prstGeom>
          <a:noFill/>
          <a:ln>
            <a:noFill/>
          </a:ln>
        </p:spPr>
      </p:pic>
      <p:pic>
        <p:nvPicPr>
          <p:cNvPr id="66" name="Google Shape;66;p8"/>
          <p:cNvPicPr preferRelativeResize="0"/>
          <p:nvPr/>
        </p:nvPicPr>
        <p:blipFill rotWithShape="1">
          <a:blip r:embed="rId4">
            <a:alphaModFix/>
          </a:blip>
          <a:srcRect t="23763"/>
          <a:stretch/>
        </p:blipFill>
        <p:spPr>
          <a:xfrm rot="-1642582" flipH="1">
            <a:off x="7322897" y="-107234"/>
            <a:ext cx="1431055" cy="2045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67" name="Google Shape;67;p8"/>
          <p:cNvPicPr preferRelativeResize="0"/>
          <p:nvPr/>
        </p:nvPicPr>
        <p:blipFill rotWithShape="1">
          <a:blip r:embed="rId4">
            <a:alphaModFix/>
          </a:blip>
          <a:srcRect t="23763"/>
          <a:stretch/>
        </p:blipFill>
        <p:spPr>
          <a:xfrm rot="-9157418">
            <a:off x="8671347" y="-809409"/>
            <a:ext cx="1431055" cy="2045022"/>
          </a:xfrm>
          <a:prstGeom prst="rect">
            <a:avLst/>
          </a:prstGeom>
          <a:noFill/>
          <a:ln>
            <a:noFill/>
          </a:ln>
        </p:spPr>
      </p:pic>
      <p:pic>
        <p:nvPicPr>
          <p:cNvPr id="68" name="Google Shape;68;p8"/>
          <p:cNvPicPr preferRelativeResize="0"/>
          <p:nvPr/>
        </p:nvPicPr>
        <p:blipFill rotWithShape="1">
          <a:blip r:embed="rId2">
            <a:alphaModFix/>
          </a:blip>
          <a:srcRect b="6576"/>
          <a:stretch/>
        </p:blipFill>
        <p:spPr>
          <a:xfrm rot="8100002">
            <a:off x="-2402663" y="964626"/>
            <a:ext cx="3913975" cy="440567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0" name="Google Shape;70;p9"/>
          <p:cNvCxnSpPr/>
          <p:nvPr/>
        </p:nvCxnSpPr>
        <p:spPr>
          <a:xfrm>
            <a:off x="8732520" y="-271944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1" name="Google Shape;71;p9"/>
          <p:cNvSpPr txBox="1">
            <a:spLocks noGrp="1"/>
          </p:cNvSpPr>
          <p:nvPr>
            <p:ph type="title"/>
          </p:nvPr>
        </p:nvSpPr>
        <p:spPr>
          <a:xfrm>
            <a:off x="2074350" y="1542250"/>
            <a:ext cx="4994400" cy="125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10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9"/>
          <p:cNvSpPr txBox="1">
            <a:spLocks noGrp="1"/>
          </p:cNvSpPr>
          <p:nvPr>
            <p:ph type="subTitle" idx="1"/>
          </p:nvPr>
        </p:nvSpPr>
        <p:spPr>
          <a:xfrm>
            <a:off x="2074350" y="2800275"/>
            <a:ext cx="49953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73" name="Google Shape;73;p9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4" name="Google Shape;74;p9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5" name="Google Shape;75;p9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76" name="Google Shape;76;p9"/>
          <p:cNvPicPr preferRelativeResize="0"/>
          <p:nvPr/>
        </p:nvPicPr>
        <p:blipFill rotWithShape="1">
          <a:blip r:embed="rId2">
            <a:alphaModFix/>
          </a:blip>
          <a:srcRect r="4269"/>
          <a:stretch/>
        </p:blipFill>
        <p:spPr>
          <a:xfrm flipH="1">
            <a:off x="7141250" y="-2801125"/>
            <a:ext cx="6613850" cy="9048751"/>
          </a:xfrm>
          <a:prstGeom prst="rect">
            <a:avLst/>
          </a:prstGeom>
          <a:noFill/>
          <a:ln>
            <a:noFill/>
          </a:ln>
        </p:spPr>
      </p:pic>
      <p:pic>
        <p:nvPicPr>
          <p:cNvPr id="77" name="Google Shape;7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0800000" flipH="1">
            <a:off x="-1005400" y="1213951"/>
            <a:ext cx="2513425" cy="4711524"/>
          </a:xfrm>
          <a:prstGeom prst="rect">
            <a:avLst/>
          </a:prstGeom>
          <a:noFill/>
          <a:ln>
            <a:noFill/>
          </a:ln>
        </p:spPr>
      </p:pic>
      <p:pic>
        <p:nvPicPr>
          <p:cNvPr id="78" name="Google Shape;78;p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5400000">
            <a:off x="8489675" y="199477"/>
            <a:ext cx="1113849" cy="11551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0"/>
          <p:cNvSpPr txBox="1">
            <a:spLocks noGrp="1"/>
          </p:cNvSpPr>
          <p:nvPr>
            <p:ph type="title"/>
          </p:nvPr>
        </p:nvSpPr>
        <p:spPr>
          <a:xfrm>
            <a:off x="1404900" y="4014450"/>
            <a:ext cx="63342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sz="2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cxnSp>
        <p:nvCxnSpPr>
          <p:cNvPr id="81" name="Google Shape;81;p10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2" name="Google Shape;82;p10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4" name="Google Shape;84;p11"/>
          <p:cNvCxnSpPr/>
          <p:nvPr/>
        </p:nvCxnSpPr>
        <p:spPr>
          <a:xfrm>
            <a:off x="873252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85" name="Google Shape;85;p11"/>
          <p:cNvSpPr txBox="1">
            <a:spLocks noGrp="1"/>
          </p:cNvSpPr>
          <p:nvPr>
            <p:ph type="title" hasCustomPrompt="1"/>
          </p:nvPr>
        </p:nvSpPr>
        <p:spPr>
          <a:xfrm>
            <a:off x="2185050" y="1776475"/>
            <a:ext cx="4773900" cy="119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6" name="Google Shape;86;p11"/>
          <p:cNvSpPr txBox="1">
            <a:spLocks noGrp="1"/>
          </p:cNvSpPr>
          <p:nvPr>
            <p:ph type="subTitle" idx="1"/>
          </p:nvPr>
        </p:nvSpPr>
        <p:spPr>
          <a:xfrm>
            <a:off x="2185050" y="2968625"/>
            <a:ext cx="47739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87" name="Google Shape;87;p11"/>
          <p:cNvCxnSpPr/>
          <p:nvPr/>
        </p:nvCxnSpPr>
        <p:spPr>
          <a:xfrm>
            <a:off x="412300" y="-275225"/>
            <a:ext cx="0" cy="5669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8" name="Google Shape;88;p11"/>
          <p:cNvCxnSpPr/>
          <p:nvPr/>
        </p:nvCxnSpPr>
        <p:spPr>
          <a:xfrm>
            <a:off x="-139525" y="4128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89" name="Google Shape;89;p11"/>
          <p:cNvCxnSpPr/>
          <p:nvPr/>
        </p:nvCxnSpPr>
        <p:spPr>
          <a:xfrm>
            <a:off x="-139525" y="4730650"/>
            <a:ext cx="96504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90" name="Google Shape;90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4302053" flipH="1">
            <a:off x="7042792" y="2387195"/>
            <a:ext cx="3122437" cy="3761991"/>
          </a:xfrm>
          <a:prstGeom prst="rect">
            <a:avLst/>
          </a:prstGeom>
          <a:noFill/>
          <a:ln>
            <a:noFill/>
          </a:ln>
        </p:spPr>
      </p:pic>
      <p:pic>
        <p:nvPicPr>
          <p:cNvPr id="91" name="Google Shape;91;p11"/>
          <p:cNvPicPr preferRelativeResize="0"/>
          <p:nvPr/>
        </p:nvPicPr>
        <p:blipFill rotWithShape="1">
          <a:blip r:embed="rId3">
            <a:alphaModFix/>
          </a:blip>
          <a:srcRect l="12226" t="18187"/>
          <a:stretch/>
        </p:blipFill>
        <p:spPr>
          <a:xfrm rot="-9671709">
            <a:off x="-1309075" y="-1568612"/>
            <a:ext cx="3007451" cy="4163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Red Hat Display"/>
              <a:buNone/>
              <a:defRPr sz="3500" b="1">
                <a:solidFill>
                  <a:schemeClr val="lt1"/>
                </a:solidFill>
                <a:latin typeface="Red Hat Display"/>
                <a:ea typeface="Red Hat Display"/>
                <a:cs typeface="Red Hat Display"/>
                <a:sym typeface="Red Hat Displ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82" r:id="rId3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v1mHbHsStAY-N-g_-SZTvth2cxh4IcUCwMNFO350CnQ/copy#gid=0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3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9.png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5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8.png"/><Relationship Id="rId4" Type="http://schemas.openxmlformats.org/officeDocument/2006/relationships/image" Target="../media/image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blood-splatters-horizontal-banners-set_4429667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reepik.com/free-vector/blood-splatters-horizontal-banners-set_4429667.htm/?utm_source=slidesgo_template&amp;utm_medium=referral-link&amp;utm_campaign=sg_resources&amp;utm_content=freepik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9.xml"/><Relationship Id="rId6" Type="http://schemas.openxmlformats.org/officeDocument/2006/relationships/hyperlink" Target="https://www.freepik.com/free-photo/coronavirus-vaccine-lab-with-samples_13436598.htm/?utm_source=slidesgo_template&amp;utm_medium=referral-link&amp;utm_campaign=sg_resources&amp;utm_content=freepik" TargetMode="External"/><Relationship Id="rId5" Type="http://schemas.openxmlformats.org/officeDocument/2006/relationships/hyperlink" Target="https://www.freepik.com/free-photo/coronavirus-vaccine-lab-with-samples_13436599.htm/?utm_source=slidesgo_template&amp;utm_medium=referral-link&amp;utm_campaign=sg_resources&amp;utm_content=freepik" TargetMode="External"/><Relationship Id="rId4" Type="http://schemas.openxmlformats.org/officeDocument/2006/relationships/hyperlink" Target="https://www.freepik.com/free-photo/close-up-doctor-taking-blood-sample-from-sick-person_6844080.htm/?utm_source=slidesgo_template&amp;utm_medium=referral-link&amp;utm_campaign=sg_resources&amp;utm_content=freepik" TargetMode="Externa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6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0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" name="Google Shape;305;p36"/>
          <p:cNvSpPr txBox="1">
            <a:spLocks noGrp="1"/>
          </p:cNvSpPr>
          <p:nvPr>
            <p:ph type="ctrTitle"/>
          </p:nvPr>
        </p:nvSpPr>
        <p:spPr>
          <a:xfrm>
            <a:off x="733425" y="1817077"/>
            <a:ext cx="6108300" cy="62132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200"/>
              </a:spcAft>
              <a:buNone/>
            </a:pPr>
            <a:r>
              <a:rPr lang="fa-IR" sz="2500" dirty="0">
                <a:solidFill>
                  <a:schemeClr val="dk1"/>
                </a:solidFill>
                <a:cs typeface="B Nazanin" panose="00000700000000000000" pitchFamily="2" charset="-78"/>
              </a:rPr>
              <a:t>بیماری های نادر: </a:t>
            </a:r>
            <a:br>
              <a:rPr lang="fa-IR" sz="6100" dirty="0">
                <a:cs typeface="B Nazanin" panose="00000700000000000000" pitchFamily="2" charset="-78"/>
              </a:rPr>
            </a:br>
            <a:br>
              <a:rPr lang="fa-IR" sz="2400" dirty="0">
                <a:cs typeface="B Nazanin" panose="00000700000000000000" pitchFamily="2" charset="-78"/>
              </a:rPr>
            </a:br>
            <a:r>
              <a:rPr lang="fa-IR" sz="6100" dirty="0">
                <a:cs typeface="B Nazanin" panose="00000700000000000000" pitchFamily="2" charset="-78"/>
              </a:rPr>
              <a:t>کم خونی همولیتیک خود ایمنی</a:t>
            </a:r>
            <a:endParaRPr lang="en-US" sz="4300" dirty="0">
              <a:cs typeface="B Nazanin" panose="00000700000000000000" pitchFamily="2" charset="-78"/>
            </a:endParaRPr>
          </a:p>
        </p:txBody>
      </p:sp>
      <p:sp>
        <p:nvSpPr>
          <p:cNvPr id="306" name="Google Shape;306;p36"/>
          <p:cNvSpPr/>
          <p:nvPr/>
        </p:nvSpPr>
        <p:spPr>
          <a:xfrm>
            <a:off x="733425" y="3647700"/>
            <a:ext cx="5767200" cy="4572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07" name="Google Shape;307;p36"/>
          <p:cNvSpPr txBox="1">
            <a:spLocks noGrp="1"/>
          </p:cNvSpPr>
          <p:nvPr>
            <p:ph type="subTitle" idx="1"/>
          </p:nvPr>
        </p:nvSpPr>
        <p:spPr>
          <a:xfrm>
            <a:off x="1291875" y="3662400"/>
            <a:ext cx="4650300" cy="38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اینجا جایی است که ارائه شما شروع می شود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46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عواملی که باید در نظر گرفته شوند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521" name="Google Shape;521;p46"/>
          <p:cNvSpPr txBox="1"/>
          <p:nvPr/>
        </p:nvSpPr>
        <p:spPr>
          <a:xfrm>
            <a:off x="1292954" y="1325369"/>
            <a:ext cx="218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عنوان در اینجا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22" name="Google Shape;522;p46"/>
          <p:cNvSpPr txBox="1"/>
          <p:nvPr/>
        </p:nvSpPr>
        <p:spPr>
          <a:xfrm>
            <a:off x="1292954" y="1607807"/>
            <a:ext cx="2185500" cy="4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23" name="Google Shape;523;p46"/>
          <p:cNvSpPr txBox="1"/>
          <p:nvPr/>
        </p:nvSpPr>
        <p:spPr>
          <a:xfrm>
            <a:off x="5664046" y="2075170"/>
            <a:ext cx="218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عنوان در اینجا</a:t>
            </a:r>
          </a:p>
        </p:txBody>
      </p:sp>
      <p:sp>
        <p:nvSpPr>
          <p:cNvPr id="524" name="Google Shape;524;p46"/>
          <p:cNvSpPr txBox="1"/>
          <p:nvPr/>
        </p:nvSpPr>
        <p:spPr>
          <a:xfrm>
            <a:off x="5664046" y="2354905"/>
            <a:ext cx="2187000" cy="4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25" name="Google Shape;525;p46"/>
          <p:cNvSpPr txBox="1"/>
          <p:nvPr/>
        </p:nvSpPr>
        <p:spPr>
          <a:xfrm>
            <a:off x="1292954" y="2857510"/>
            <a:ext cx="218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عنوان در اینجا</a:t>
            </a:r>
          </a:p>
        </p:txBody>
      </p:sp>
      <p:sp>
        <p:nvSpPr>
          <p:cNvPr id="526" name="Google Shape;526;p46"/>
          <p:cNvSpPr txBox="1"/>
          <p:nvPr/>
        </p:nvSpPr>
        <p:spPr>
          <a:xfrm>
            <a:off x="1292954" y="3137356"/>
            <a:ext cx="2185500" cy="48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27" name="Google Shape;527;p46"/>
          <p:cNvSpPr txBox="1"/>
          <p:nvPr/>
        </p:nvSpPr>
        <p:spPr>
          <a:xfrm>
            <a:off x="5664046" y="3613545"/>
            <a:ext cx="2185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عنوان در اینجا</a:t>
            </a:r>
          </a:p>
        </p:txBody>
      </p:sp>
      <p:sp>
        <p:nvSpPr>
          <p:cNvPr id="528" name="Google Shape;528;p46"/>
          <p:cNvSpPr txBox="1"/>
          <p:nvPr/>
        </p:nvSpPr>
        <p:spPr>
          <a:xfrm>
            <a:off x="5664046" y="3893383"/>
            <a:ext cx="2187000" cy="4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29" name="Google Shape;529;p46"/>
          <p:cNvSpPr/>
          <p:nvPr/>
        </p:nvSpPr>
        <p:spPr>
          <a:xfrm>
            <a:off x="3629463" y="122809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0" name="Google Shape;530;p46"/>
          <p:cNvSpPr/>
          <p:nvPr/>
        </p:nvSpPr>
        <p:spPr>
          <a:xfrm>
            <a:off x="3629463" y="2758476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1" name="Google Shape;531;p46"/>
          <p:cNvSpPr/>
          <p:nvPr/>
        </p:nvSpPr>
        <p:spPr>
          <a:xfrm>
            <a:off x="4600125" y="1986447"/>
            <a:ext cx="914400" cy="914400"/>
          </a:xfrm>
          <a:prstGeom prst="ellipse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2" name="Google Shape;532;p46"/>
          <p:cNvSpPr/>
          <p:nvPr/>
        </p:nvSpPr>
        <p:spPr>
          <a:xfrm>
            <a:off x="4600125" y="3520054"/>
            <a:ext cx="914400" cy="914400"/>
          </a:xfrm>
          <a:prstGeom prst="ellipse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3" name="Google Shape;533;p46"/>
          <p:cNvSpPr/>
          <p:nvPr/>
        </p:nvSpPr>
        <p:spPr>
          <a:xfrm>
            <a:off x="4600138" y="1986447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34" name="Google Shape;534;p46"/>
          <p:cNvSpPr/>
          <p:nvPr/>
        </p:nvSpPr>
        <p:spPr>
          <a:xfrm>
            <a:off x="4600138" y="3520054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535" name="Google Shape;535;p46"/>
          <p:cNvCxnSpPr>
            <a:stCxn id="529" idx="6"/>
            <a:endCxn id="533" idx="0"/>
          </p:cNvCxnSpPr>
          <p:nvPr/>
        </p:nvCxnSpPr>
        <p:spPr>
          <a:xfrm>
            <a:off x="4543863" y="1685295"/>
            <a:ext cx="513600" cy="3012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536" name="Google Shape;536;p46"/>
          <p:cNvGrpSpPr/>
          <p:nvPr/>
        </p:nvGrpSpPr>
        <p:grpSpPr>
          <a:xfrm>
            <a:off x="3859151" y="1456703"/>
            <a:ext cx="457212" cy="457186"/>
            <a:chOff x="-24353075" y="3891250"/>
            <a:chExt cx="293800" cy="292225"/>
          </a:xfrm>
        </p:grpSpPr>
        <p:sp>
          <p:nvSpPr>
            <p:cNvPr id="537" name="Google Shape;537;p46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8" name="Google Shape;538;p46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39" name="Google Shape;539;p46"/>
          <p:cNvGrpSpPr/>
          <p:nvPr/>
        </p:nvGrpSpPr>
        <p:grpSpPr>
          <a:xfrm>
            <a:off x="4875558" y="2215045"/>
            <a:ext cx="365759" cy="457207"/>
            <a:chOff x="-37370925" y="3579105"/>
            <a:chExt cx="248900" cy="316450"/>
          </a:xfrm>
        </p:grpSpPr>
        <p:sp>
          <p:nvSpPr>
            <p:cNvPr id="540" name="Google Shape;540;p46"/>
            <p:cNvSpPr/>
            <p:nvPr/>
          </p:nvSpPr>
          <p:spPr>
            <a:xfrm>
              <a:off x="-37268550" y="367105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1" name="Google Shape;541;p46"/>
            <p:cNvSpPr/>
            <p:nvPr/>
          </p:nvSpPr>
          <p:spPr>
            <a:xfrm>
              <a:off x="-37370925" y="357910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2" name="Google Shape;542;p46"/>
          <p:cNvGrpSpPr/>
          <p:nvPr/>
        </p:nvGrpSpPr>
        <p:grpSpPr>
          <a:xfrm>
            <a:off x="3859159" y="2987056"/>
            <a:ext cx="457214" cy="457213"/>
            <a:chOff x="-26980600" y="3175500"/>
            <a:chExt cx="296950" cy="295950"/>
          </a:xfrm>
        </p:grpSpPr>
        <p:sp>
          <p:nvSpPr>
            <p:cNvPr id="543" name="Google Shape;543;p46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4" name="Google Shape;544;p46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5" name="Google Shape;545;p46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46" name="Google Shape;546;p46"/>
          <p:cNvGrpSpPr/>
          <p:nvPr/>
        </p:nvGrpSpPr>
        <p:grpSpPr>
          <a:xfrm>
            <a:off x="4829817" y="3748653"/>
            <a:ext cx="457186" cy="457191"/>
            <a:chOff x="-31094350" y="3194000"/>
            <a:chExt cx="292225" cy="291650"/>
          </a:xfrm>
        </p:grpSpPr>
        <p:sp>
          <p:nvSpPr>
            <p:cNvPr id="547" name="Google Shape;547;p46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46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46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0" name="Google Shape;550;p46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1" name="Google Shape;551;p46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2" name="Google Shape;552;p46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3" name="Google Shape;553;p46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54" name="Google Shape;554;p46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555" name="Google Shape;555;p46"/>
          <p:cNvCxnSpPr>
            <a:stCxn id="533" idx="2"/>
            <a:endCxn id="530" idx="0"/>
          </p:cNvCxnSpPr>
          <p:nvPr/>
        </p:nvCxnSpPr>
        <p:spPr>
          <a:xfrm flipH="1">
            <a:off x="4086538" y="2443647"/>
            <a:ext cx="513600" cy="3147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56" name="Google Shape;556;p46"/>
          <p:cNvCxnSpPr>
            <a:stCxn id="530" idx="6"/>
            <a:endCxn id="534" idx="0"/>
          </p:cNvCxnSpPr>
          <p:nvPr/>
        </p:nvCxnSpPr>
        <p:spPr>
          <a:xfrm>
            <a:off x="4543863" y="3215676"/>
            <a:ext cx="513600" cy="3045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47"/>
          <p:cNvSpPr/>
          <p:nvPr/>
        </p:nvSpPr>
        <p:spPr>
          <a:xfrm>
            <a:off x="1315146" y="3745129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2" name="Google Shape;562;p47"/>
          <p:cNvSpPr/>
          <p:nvPr/>
        </p:nvSpPr>
        <p:spPr>
          <a:xfrm>
            <a:off x="1315146" y="2803367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3" name="Google Shape;563;p47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300" dirty="0">
                <a:solidFill>
                  <a:schemeClr val="lt1"/>
                </a:solidFill>
                <a:cs typeface="B Nazanin" panose="00000700000000000000" pitchFamily="2" charset="-78"/>
              </a:rPr>
              <a:t>کارازمایی بالینی</a:t>
            </a:r>
            <a:endParaRPr sz="33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564" name="Google Shape;564;p47"/>
          <p:cNvSpPr txBox="1"/>
          <p:nvPr/>
        </p:nvSpPr>
        <p:spPr>
          <a:xfrm>
            <a:off x="905196" y="2260884"/>
            <a:ext cx="1554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اولین مطالعات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65" name="Google Shape;565;p47"/>
          <p:cNvSpPr txBox="1"/>
          <p:nvPr/>
        </p:nvSpPr>
        <p:spPr>
          <a:xfrm>
            <a:off x="726900" y="1719050"/>
            <a:ext cx="19182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پیش بالینی</a:t>
            </a:r>
            <a:endParaRPr sz="20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66" name="Google Shape;566;p47"/>
          <p:cNvSpPr txBox="1"/>
          <p:nvPr/>
        </p:nvSpPr>
        <p:spPr>
          <a:xfrm>
            <a:off x="2549418" y="2258767"/>
            <a:ext cx="1554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ایمنی انسان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67" name="Google Shape;567;p47"/>
          <p:cNvSpPr txBox="1"/>
          <p:nvPr/>
        </p:nvSpPr>
        <p:spPr>
          <a:xfrm>
            <a:off x="4634250" y="2258767"/>
            <a:ext cx="1554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ایمنی گسترش یافته است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68" name="Google Shape;568;p47"/>
          <p:cNvSpPr txBox="1"/>
          <p:nvPr/>
        </p:nvSpPr>
        <p:spPr>
          <a:xfrm>
            <a:off x="6722130" y="2258767"/>
            <a:ext cx="15546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کارایی و ایمنی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69" name="Google Shape;569;p47"/>
          <p:cNvSpPr txBox="1"/>
          <p:nvPr/>
        </p:nvSpPr>
        <p:spPr>
          <a:xfrm flipH="1">
            <a:off x="6578580" y="4031300"/>
            <a:ext cx="1841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70" name="Google Shape;570;p47"/>
          <p:cNvSpPr txBox="1"/>
          <p:nvPr/>
        </p:nvSpPr>
        <p:spPr>
          <a:xfrm>
            <a:off x="2405875" y="3721505"/>
            <a:ext cx="1841700" cy="3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fa-IR" sz="19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نتیجه</a:t>
            </a:r>
            <a:endParaRPr sz="19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1" name="Google Shape;571;p47"/>
          <p:cNvSpPr txBox="1"/>
          <p:nvPr/>
        </p:nvSpPr>
        <p:spPr>
          <a:xfrm flipH="1">
            <a:off x="4490700" y="4029017"/>
            <a:ext cx="1841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72" name="Google Shape;572;p47"/>
          <p:cNvSpPr txBox="1"/>
          <p:nvPr/>
        </p:nvSpPr>
        <p:spPr>
          <a:xfrm>
            <a:off x="4490700" y="3721505"/>
            <a:ext cx="1841700" cy="3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fa-IR" sz="19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نتیجه</a:t>
            </a:r>
            <a:endParaRPr sz="19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3" name="Google Shape;573;p47"/>
          <p:cNvSpPr txBox="1"/>
          <p:nvPr/>
        </p:nvSpPr>
        <p:spPr>
          <a:xfrm flipH="1">
            <a:off x="2405868" y="4029017"/>
            <a:ext cx="1841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574" name="Google Shape;574;p47"/>
          <p:cNvSpPr txBox="1"/>
          <p:nvPr/>
        </p:nvSpPr>
        <p:spPr>
          <a:xfrm>
            <a:off x="6578580" y="3721400"/>
            <a:ext cx="1841700" cy="30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fa-IR" sz="19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نتیجه</a:t>
            </a:r>
            <a:endParaRPr sz="19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5" name="Google Shape;575;p47"/>
          <p:cNvSpPr txBox="1"/>
          <p:nvPr/>
        </p:nvSpPr>
        <p:spPr>
          <a:xfrm>
            <a:off x="3264747" y="2710236"/>
            <a:ext cx="734700" cy="29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20%</a:t>
            </a:r>
            <a:endParaRPr sz="18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6" name="Google Shape;576;p47"/>
          <p:cNvSpPr txBox="1"/>
          <p:nvPr/>
        </p:nvSpPr>
        <p:spPr>
          <a:xfrm>
            <a:off x="3264747" y="3260819"/>
            <a:ext cx="7347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80%</a:t>
            </a:r>
            <a:endParaRPr sz="18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7" name="Google Shape;577;p47"/>
          <p:cNvSpPr txBox="1"/>
          <p:nvPr/>
        </p:nvSpPr>
        <p:spPr>
          <a:xfrm>
            <a:off x="5352879" y="3260819"/>
            <a:ext cx="7314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90%</a:t>
            </a:r>
            <a:endParaRPr sz="18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8" name="Google Shape;578;p47"/>
          <p:cNvSpPr txBox="1"/>
          <p:nvPr/>
        </p:nvSpPr>
        <p:spPr>
          <a:xfrm>
            <a:off x="7440759" y="3256408"/>
            <a:ext cx="7314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70%</a:t>
            </a:r>
            <a:endParaRPr sz="18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79" name="Google Shape;579;p47"/>
          <p:cNvSpPr/>
          <p:nvPr/>
        </p:nvSpPr>
        <p:spPr>
          <a:xfrm>
            <a:off x="726900" y="1187200"/>
            <a:ext cx="7704000" cy="3657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0" name="Google Shape;580;p47"/>
          <p:cNvSpPr txBox="1"/>
          <p:nvPr/>
        </p:nvSpPr>
        <p:spPr>
          <a:xfrm>
            <a:off x="3651150" y="1182699"/>
            <a:ext cx="1841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فاز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81" name="Google Shape;581;p47"/>
          <p:cNvSpPr/>
          <p:nvPr/>
        </p:nvSpPr>
        <p:spPr>
          <a:xfrm>
            <a:off x="3052368" y="1678994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2" name="Google Shape;582;p47"/>
          <p:cNvSpPr txBox="1"/>
          <p:nvPr/>
        </p:nvSpPr>
        <p:spPr>
          <a:xfrm>
            <a:off x="2959368" y="1730644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01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83" name="Google Shape;583;p47"/>
          <p:cNvSpPr/>
          <p:nvPr/>
        </p:nvSpPr>
        <p:spPr>
          <a:xfrm>
            <a:off x="5137200" y="1678994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4" name="Google Shape;584;p47"/>
          <p:cNvSpPr txBox="1"/>
          <p:nvPr/>
        </p:nvSpPr>
        <p:spPr>
          <a:xfrm>
            <a:off x="5044200" y="1730644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02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585" name="Google Shape;585;p47"/>
          <p:cNvSpPr/>
          <p:nvPr/>
        </p:nvSpPr>
        <p:spPr>
          <a:xfrm>
            <a:off x="7225080" y="1678994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6" name="Google Shape;586;p47"/>
          <p:cNvSpPr txBox="1"/>
          <p:nvPr/>
        </p:nvSpPr>
        <p:spPr>
          <a:xfrm>
            <a:off x="7132080" y="1730644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03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grpSp>
        <p:nvGrpSpPr>
          <p:cNvPr id="587" name="Google Shape;587;p47"/>
          <p:cNvGrpSpPr/>
          <p:nvPr/>
        </p:nvGrpSpPr>
        <p:grpSpPr>
          <a:xfrm>
            <a:off x="2653989" y="2688788"/>
            <a:ext cx="275057" cy="339271"/>
            <a:chOff x="3330525" y="4399275"/>
            <a:chExt cx="390650" cy="481850"/>
          </a:xfrm>
        </p:grpSpPr>
        <p:sp>
          <p:nvSpPr>
            <p:cNvPr id="588" name="Google Shape;588;p47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89" name="Google Shape;589;p47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0" name="Google Shape;590;p47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1" name="Google Shape;591;p47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2" name="Google Shape;592;p47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3" name="Google Shape;593;p47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47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95" name="Google Shape;595;p47"/>
          <p:cNvGrpSpPr/>
          <p:nvPr/>
        </p:nvGrpSpPr>
        <p:grpSpPr>
          <a:xfrm>
            <a:off x="2970262" y="2688797"/>
            <a:ext cx="253265" cy="339253"/>
            <a:chOff x="3938800" y="4399275"/>
            <a:chExt cx="359700" cy="481825"/>
          </a:xfrm>
        </p:grpSpPr>
        <p:sp>
          <p:nvSpPr>
            <p:cNvPr id="596" name="Google Shape;596;p47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47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47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47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47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01" name="Google Shape;601;p47"/>
          <p:cNvGrpSpPr/>
          <p:nvPr/>
        </p:nvGrpSpPr>
        <p:grpSpPr>
          <a:xfrm>
            <a:off x="4901337" y="3221502"/>
            <a:ext cx="289039" cy="352833"/>
            <a:chOff x="-24694925" y="3518700"/>
            <a:chExt cx="242625" cy="296175"/>
          </a:xfrm>
        </p:grpSpPr>
        <p:sp>
          <p:nvSpPr>
            <p:cNvPr id="602" name="Google Shape;602;p47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3" name="Google Shape;603;p47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4" name="Google Shape;604;p47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47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06" name="Google Shape;606;p47"/>
          <p:cNvSpPr/>
          <p:nvPr/>
        </p:nvSpPr>
        <p:spPr>
          <a:xfrm>
            <a:off x="1499611" y="3002460"/>
            <a:ext cx="365771" cy="33651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607" name="Google Shape;607;p47"/>
          <p:cNvGrpSpPr/>
          <p:nvPr/>
        </p:nvGrpSpPr>
        <p:grpSpPr>
          <a:xfrm>
            <a:off x="2814845" y="3221502"/>
            <a:ext cx="289039" cy="352833"/>
            <a:chOff x="-24694925" y="3518700"/>
            <a:chExt cx="242625" cy="296175"/>
          </a:xfrm>
        </p:grpSpPr>
        <p:sp>
          <p:nvSpPr>
            <p:cNvPr id="608" name="Google Shape;608;p47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47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47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47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2" name="Google Shape;612;p47"/>
          <p:cNvGrpSpPr/>
          <p:nvPr/>
        </p:nvGrpSpPr>
        <p:grpSpPr>
          <a:xfrm>
            <a:off x="6986980" y="3217091"/>
            <a:ext cx="289039" cy="352833"/>
            <a:chOff x="-24694925" y="3518700"/>
            <a:chExt cx="242625" cy="296175"/>
          </a:xfrm>
        </p:grpSpPr>
        <p:sp>
          <p:nvSpPr>
            <p:cNvPr id="613" name="Google Shape;613;p47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47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5" name="Google Shape;615;p47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6" name="Google Shape;616;p47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cxnSp>
        <p:nvCxnSpPr>
          <p:cNvPr id="617" name="Google Shape;617;p47"/>
          <p:cNvCxnSpPr/>
          <p:nvPr/>
        </p:nvCxnSpPr>
        <p:spPr>
          <a:xfrm>
            <a:off x="6817830" y="3141825"/>
            <a:ext cx="1363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618" name="Google Shape;618;p47"/>
          <p:cNvGrpSpPr/>
          <p:nvPr/>
        </p:nvGrpSpPr>
        <p:grpSpPr>
          <a:xfrm>
            <a:off x="1499619" y="3929603"/>
            <a:ext cx="365754" cy="365753"/>
            <a:chOff x="946175" y="3619500"/>
            <a:chExt cx="296975" cy="293825"/>
          </a:xfrm>
        </p:grpSpPr>
        <p:sp>
          <p:nvSpPr>
            <p:cNvPr id="619" name="Google Shape;619;p47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47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1" name="Google Shape;621;p47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2" name="Google Shape;622;p47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3" name="Google Shape;623;p47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4" name="Google Shape;624;p47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25" name="Google Shape;625;p47"/>
          <p:cNvSpPr txBox="1"/>
          <p:nvPr/>
        </p:nvSpPr>
        <p:spPr>
          <a:xfrm>
            <a:off x="5349579" y="2710236"/>
            <a:ext cx="734700" cy="29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10%</a:t>
            </a:r>
            <a:endParaRPr sz="18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grpSp>
        <p:nvGrpSpPr>
          <p:cNvPr id="626" name="Google Shape;626;p47"/>
          <p:cNvGrpSpPr/>
          <p:nvPr/>
        </p:nvGrpSpPr>
        <p:grpSpPr>
          <a:xfrm>
            <a:off x="4738821" y="2688788"/>
            <a:ext cx="275057" cy="339271"/>
            <a:chOff x="3330525" y="4399275"/>
            <a:chExt cx="390650" cy="481850"/>
          </a:xfrm>
        </p:grpSpPr>
        <p:sp>
          <p:nvSpPr>
            <p:cNvPr id="627" name="Google Shape;627;p47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8" name="Google Shape;628;p47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29" name="Google Shape;629;p47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0" name="Google Shape;630;p47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1" name="Google Shape;631;p47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2" name="Google Shape;632;p47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3" name="Google Shape;633;p47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34" name="Google Shape;634;p47"/>
          <p:cNvGrpSpPr/>
          <p:nvPr/>
        </p:nvGrpSpPr>
        <p:grpSpPr>
          <a:xfrm>
            <a:off x="5055094" y="2688797"/>
            <a:ext cx="253265" cy="339253"/>
            <a:chOff x="3938800" y="4399275"/>
            <a:chExt cx="359700" cy="481825"/>
          </a:xfrm>
        </p:grpSpPr>
        <p:sp>
          <p:nvSpPr>
            <p:cNvPr id="635" name="Google Shape;635;p47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6" name="Google Shape;636;p47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7" name="Google Shape;637;p47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8" name="Google Shape;638;p47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39" name="Google Shape;639;p47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640" name="Google Shape;640;p47"/>
          <p:cNvSpPr txBox="1"/>
          <p:nvPr/>
        </p:nvSpPr>
        <p:spPr>
          <a:xfrm>
            <a:off x="7437459" y="2714329"/>
            <a:ext cx="734700" cy="29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30%</a:t>
            </a:r>
            <a:endParaRPr sz="18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grpSp>
        <p:nvGrpSpPr>
          <p:cNvPr id="641" name="Google Shape;641;p47"/>
          <p:cNvGrpSpPr/>
          <p:nvPr/>
        </p:nvGrpSpPr>
        <p:grpSpPr>
          <a:xfrm>
            <a:off x="6826701" y="2692881"/>
            <a:ext cx="275057" cy="339271"/>
            <a:chOff x="3330525" y="4399275"/>
            <a:chExt cx="390650" cy="481850"/>
          </a:xfrm>
        </p:grpSpPr>
        <p:sp>
          <p:nvSpPr>
            <p:cNvPr id="642" name="Google Shape;642;p47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3" name="Google Shape;643;p47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4" name="Google Shape;644;p47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5" name="Google Shape;645;p47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6" name="Google Shape;646;p47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7" name="Google Shape;647;p47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48" name="Google Shape;648;p47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49" name="Google Shape;649;p47"/>
          <p:cNvGrpSpPr/>
          <p:nvPr/>
        </p:nvGrpSpPr>
        <p:grpSpPr>
          <a:xfrm>
            <a:off x="7142974" y="2692890"/>
            <a:ext cx="253265" cy="339253"/>
            <a:chOff x="3938800" y="4399275"/>
            <a:chExt cx="359700" cy="481825"/>
          </a:xfrm>
        </p:grpSpPr>
        <p:sp>
          <p:nvSpPr>
            <p:cNvPr id="650" name="Google Shape;650;p47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47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47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3" name="Google Shape;653;p47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54" name="Google Shape;654;p47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655" name="Google Shape;655;p47"/>
          <p:cNvCxnSpPr/>
          <p:nvPr/>
        </p:nvCxnSpPr>
        <p:spPr>
          <a:xfrm>
            <a:off x="2645130" y="3141887"/>
            <a:ext cx="1363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6" name="Google Shape;656;p47"/>
          <p:cNvCxnSpPr/>
          <p:nvPr/>
        </p:nvCxnSpPr>
        <p:spPr>
          <a:xfrm>
            <a:off x="4729955" y="3143338"/>
            <a:ext cx="1363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1" name="Google Shape;661;p48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300" dirty="0">
                <a:solidFill>
                  <a:schemeClr val="lt1"/>
                </a:solidFill>
                <a:cs typeface="B Nazanin" panose="00000700000000000000" pitchFamily="2" charset="-78"/>
              </a:rPr>
              <a:t>جدول زمانی آزمایشی</a:t>
            </a:r>
            <a:endParaRPr sz="33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662" name="Google Shape;662;p48"/>
          <p:cNvSpPr txBox="1"/>
          <p:nvPr/>
        </p:nvSpPr>
        <p:spPr>
          <a:xfrm>
            <a:off x="797925" y="1282475"/>
            <a:ext cx="304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پژوهش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63" name="Google Shape;663;p48"/>
          <p:cNvSpPr txBox="1"/>
          <p:nvPr/>
        </p:nvSpPr>
        <p:spPr>
          <a:xfrm>
            <a:off x="797925" y="1968278"/>
            <a:ext cx="30357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پیش بالینی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64" name="Google Shape;664;p48"/>
          <p:cNvSpPr txBox="1"/>
          <p:nvPr/>
        </p:nvSpPr>
        <p:spPr>
          <a:xfrm>
            <a:off x="797925" y="2663224"/>
            <a:ext cx="3035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آزمایش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65" name="Google Shape;665;p48"/>
          <p:cNvSpPr txBox="1"/>
          <p:nvPr/>
        </p:nvSpPr>
        <p:spPr>
          <a:xfrm>
            <a:off x="797925" y="3355476"/>
            <a:ext cx="30405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نتایج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66" name="Google Shape;666;p48"/>
          <p:cNvSpPr txBox="1"/>
          <p:nvPr/>
        </p:nvSpPr>
        <p:spPr>
          <a:xfrm>
            <a:off x="797925" y="4043974"/>
            <a:ext cx="3035400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نتیجه گیری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67" name="Google Shape;667;p48"/>
          <p:cNvSpPr/>
          <p:nvPr/>
        </p:nvSpPr>
        <p:spPr>
          <a:xfrm>
            <a:off x="4743594" y="1190976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68" name="Google Shape;668;p48"/>
          <p:cNvSpPr txBox="1"/>
          <p:nvPr/>
        </p:nvSpPr>
        <p:spPr>
          <a:xfrm>
            <a:off x="4650594" y="1241526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01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69" name="Google Shape;669;p48"/>
          <p:cNvSpPr/>
          <p:nvPr/>
        </p:nvSpPr>
        <p:spPr>
          <a:xfrm>
            <a:off x="4743594" y="1876776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70" name="Google Shape;670;p48"/>
          <p:cNvSpPr txBox="1"/>
          <p:nvPr/>
        </p:nvSpPr>
        <p:spPr>
          <a:xfrm>
            <a:off x="4650594" y="1927326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02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71" name="Google Shape;671;p48"/>
          <p:cNvSpPr/>
          <p:nvPr/>
        </p:nvSpPr>
        <p:spPr>
          <a:xfrm>
            <a:off x="4743594" y="2571720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72" name="Google Shape;672;p48"/>
          <p:cNvSpPr txBox="1"/>
          <p:nvPr/>
        </p:nvSpPr>
        <p:spPr>
          <a:xfrm>
            <a:off x="4650594" y="2622270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03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73" name="Google Shape;673;p48"/>
          <p:cNvSpPr/>
          <p:nvPr/>
        </p:nvSpPr>
        <p:spPr>
          <a:xfrm>
            <a:off x="4743594" y="3263969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74" name="Google Shape;674;p48"/>
          <p:cNvSpPr txBox="1"/>
          <p:nvPr/>
        </p:nvSpPr>
        <p:spPr>
          <a:xfrm>
            <a:off x="4650594" y="3314519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04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675" name="Google Shape;675;p48"/>
          <p:cNvSpPr/>
          <p:nvPr/>
        </p:nvSpPr>
        <p:spPr>
          <a:xfrm>
            <a:off x="4743594" y="3952464"/>
            <a:ext cx="548700" cy="548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676" name="Google Shape;676;p48"/>
          <p:cNvSpPr txBox="1"/>
          <p:nvPr/>
        </p:nvSpPr>
        <p:spPr>
          <a:xfrm>
            <a:off x="4650594" y="4003014"/>
            <a:ext cx="734700" cy="44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05</a:t>
            </a:r>
            <a:endParaRPr sz="25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cxnSp>
        <p:nvCxnSpPr>
          <p:cNvPr id="677" name="Google Shape;677;p48"/>
          <p:cNvCxnSpPr>
            <a:stCxn id="667" idx="4"/>
            <a:endCxn id="669" idx="0"/>
          </p:cNvCxnSpPr>
          <p:nvPr/>
        </p:nvCxnSpPr>
        <p:spPr>
          <a:xfrm>
            <a:off x="5017944" y="1739676"/>
            <a:ext cx="0" cy="137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8" name="Google Shape;678;p48"/>
          <p:cNvCxnSpPr>
            <a:stCxn id="669" idx="4"/>
            <a:endCxn id="671" idx="0"/>
          </p:cNvCxnSpPr>
          <p:nvPr/>
        </p:nvCxnSpPr>
        <p:spPr>
          <a:xfrm>
            <a:off x="5017944" y="2425476"/>
            <a:ext cx="0" cy="1461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9" name="Google Shape;679;p48"/>
          <p:cNvCxnSpPr>
            <a:stCxn id="671" idx="4"/>
            <a:endCxn id="673" idx="0"/>
          </p:cNvCxnSpPr>
          <p:nvPr/>
        </p:nvCxnSpPr>
        <p:spPr>
          <a:xfrm>
            <a:off x="5017944" y="3120420"/>
            <a:ext cx="0" cy="1434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80" name="Google Shape;680;p48"/>
          <p:cNvCxnSpPr>
            <a:stCxn id="673" idx="4"/>
            <a:endCxn id="675" idx="0"/>
          </p:cNvCxnSpPr>
          <p:nvPr/>
        </p:nvCxnSpPr>
        <p:spPr>
          <a:xfrm>
            <a:off x="5017944" y="3812669"/>
            <a:ext cx="0" cy="1398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81" name="Google Shape;681;p48"/>
          <p:cNvSpPr txBox="1"/>
          <p:nvPr/>
        </p:nvSpPr>
        <p:spPr>
          <a:xfrm>
            <a:off x="6202400" y="1193526"/>
            <a:ext cx="1956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682" name="Google Shape;682;p48"/>
          <p:cNvSpPr txBox="1"/>
          <p:nvPr/>
        </p:nvSpPr>
        <p:spPr>
          <a:xfrm>
            <a:off x="6202400" y="3266519"/>
            <a:ext cx="19539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683" name="Google Shape;683;p48"/>
          <p:cNvSpPr txBox="1"/>
          <p:nvPr/>
        </p:nvSpPr>
        <p:spPr>
          <a:xfrm>
            <a:off x="6202400" y="2574270"/>
            <a:ext cx="1956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684" name="Google Shape;684;p48"/>
          <p:cNvSpPr txBox="1"/>
          <p:nvPr/>
        </p:nvSpPr>
        <p:spPr>
          <a:xfrm>
            <a:off x="6202400" y="3955014"/>
            <a:ext cx="19539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685" name="Google Shape;685;p48"/>
          <p:cNvSpPr txBox="1"/>
          <p:nvPr/>
        </p:nvSpPr>
        <p:spPr>
          <a:xfrm>
            <a:off x="6202400" y="1879326"/>
            <a:ext cx="1956300" cy="54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cxnSp>
        <p:nvCxnSpPr>
          <p:cNvPr id="686" name="Google Shape;686;p48"/>
          <p:cNvCxnSpPr>
            <a:stCxn id="668" idx="3"/>
            <a:endCxn id="681" idx="1"/>
          </p:cNvCxnSpPr>
          <p:nvPr/>
        </p:nvCxnSpPr>
        <p:spPr>
          <a:xfrm>
            <a:off x="5385294" y="1465326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87" name="Google Shape;687;p48"/>
          <p:cNvCxnSpPr>
            <a:stCxn id="685" idx="1"/>
            <a:endCxn id="670" idx="3"/>
          </p:cNvCxnSpPr>
          <p:nvPr/>
        </p:nvCxnSpPr>
        <p:spPr>
          <a:xfrm rot="10800000">
            <a:off x="5385200" y="2151126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88" name="Google Shape;688;p48"/>
          <p:cNvCxnSpPr>
            <a:stCxn id="683" idx="1"/>
            <a:endCxn id="672" idx="3"/>
          </p:cNvCxnSpPr>
          <p:nvPr/>
        </p:nvCxnSpPr>
        <p:spPr>
          <a:xfrm rot="10800000">
            <a:off x="5385200" y="2846070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89" name="Google Shape;689;p48"/>
          <p:cNvCxnSpPr>
            <a:stCxn id="682" idx="1"/>
            <a:endCxn id="674" idx="3"/>
          </p:cNvCxnSpPr>
          <p:nvPr/>
        </p:nvCxnSpPr>
        <p:spPr>
          <a:xfrm rot="10800000">
            <a:off x="5385200" y="3538319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0" name="Google Shape;690;p48"/>
          <p:cNvCxnSpPr>
            <a:stCxn id="684" idx="1"/>
            <a:endCxn id="676" idx="3"/>
          </p:cNvCxnSpPr>
          <p:nvPr/>
        </p:nvCxnSpPr>
        <p:spPr>
          <a:xfrm rot="10800000">
            <a:off x="5385200" y="4226814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1" name="Google Shape;691;p48"/>
          <p:cNvCxnSpPr>
            <a:stCxn id="662" idx="3"/>
            <a:endCxn id="668" idx="1"/>
          </p:cNvCxnSpPr>
          <p:nvPr/>
        </p:nvCxnSpPr>
        <p:spPr>
          <a:xfrm>
            <a:off x="3838425" y="1465325"/>
            <a:ext cx="812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2" name="Google Shape;692;p48"/>
          <p:cNvCxnSpPr>
            <a:stCxn id="670" idx="1"/>
            <a:endCxn id="663" idx="3"/>
          </p:cNvCxnSpPr>
          <p:nvPr/>
        </p:nvCxnSpPr>
        <p:spPr>
          <a:xfrm rot="10800000">
            <a:off x="3833694" y="2151126"/>
            <a:ext cx="8169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3" name="Google Shape;693;p48"/>
          <p:cNvCxnSpPr>
            <a:stCxn id="672" idx="1"/>
            <a:endCxn id="664" idx="3"/>
          </p:cNvCxnSpPr>
          <p:nvPr/>
        </p:nvCxnSpPr>
        <p:spPr>
          <a:xfrm rot="10800000">
            <a:off x="3833394" y="2846070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4" name="Google Shape;694;p48"/>
          <p:cNvCxnSpPr>
            <a:stCxn id="674" idx="1"/>
            <a:endCxn id="665" idx="3"/>
          </p:cNvCxnSpPr>
          <p:nvPr/>
        </p:nvCxnSpPr>
        <p:spPr>
          <a:xfrm rot="10800000">
            <a:off x="3838494" y="3538319"/>
            <a:ext cx="8121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95" name="Google Shape;695;p48"/>
          <p:cNvCxnSpPr>
            <a:stCxn id="676" idx="1"/>
            <a:endCxn id="666" idx="3"/>
          </p:cNvCxnSpPr>
          <p:nvPr/>
        </p:nvCxnSpPr>
        <p:spPr>
          <a:xfrm rot="10800000">
            <a:off x="3833394" y="4226814"/>
            <a:ext cx="817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0" name="Google Shape;700;p49"/>
          <p:cNvSpPr/>
          <p:nvPr/>
        </p:nvSpPr>
        <p:spPr>
          <a:xfrm>
            <a:off x="3691500" y="3419529"/>
            <a:ext cx="1761000" cy="4572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1" name="Google Shape;701;p49"/>
          <p:cNvSpPr/>
          <p:nvPr/>
        </p:nvSpPr>
        <p:spPr>
          <a:xfrm>
            <a:off x="6434700" y="3419529"/>
            <a:ext cx="1761000" cy="4572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2" name="Google Shape;702;p49"/>
          <p:cNvSpPr/>
          <p:nvPr/>
        </p:nvSpPr>
        <p:spPr>
          <a:xfrm>
            <a:off x="948300" y="3419529"/>
            <a:ext cx="1761000" cy="4572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3" name="Google Shape;703;p49"/>
          <p:cNvSpPr/>
          <p:nvPr/>
        </p:nvSpPr>
        <p:spPr>
          <a:xfrm>
            <a:off x="5167431" y="2171753"/>
            <a:ext cx="892200" cy="8922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4" name="Google Shape;704;p49"/>
          <p:cNvSpPr/>
          <p:nvPr/>
        </p:nvSpPr>
        <p:spPr>
          <a:xfrm>
            <a:off x="5167406" y="1165479"/>
            <a:ext cx="892200" cy="8922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05" name="Google Shape;705;p49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300" dirty="0">
                <a:solidFill>
                  <a:schemeClr val="lt1"/>
                </a:solidFill>
                <a:cs typeface="B Nazanin" panose="00000700000000000000" pitchFamily="2" charset="-78"/>
              </a:rPr>
              <a:t>فاز 1</a:t>
            </a:r>
            <a:endParaRPr sz="33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706" name="Google Shape;706;p49"/>
          <p:cNvSpPr txBox="1"/>
          <p:nvPr/>
        </p:nvSpPr>
        <p:spPr>
          <a:xfrm>
            <a:off x="875594" y="1435734"/>
            <a:ext cx="2377500" cy="46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نمونه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07" name="Google Shape;707;p49"/>
          <p:cNvSpPr txBox="1"/>
          <p:nvPr/>
        </p:nvSpPr>
        <p:spPr>
          <a:xfrm>
            <a:off x="874994" y="1901933"/>
            <a:ext cx="2378700" cy="8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جوانان سالم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225 - 407 بیمار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3 سال پیگیری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08" name="Google Shape;708;p49"/>
          <p:cNvSpPr txBox="1"/>
          <p:nvPr/>
        </p:nvSpPr>
        <p:spPr>
          <a:xfrm>
            <a:off x="1001250" y="3472329"/>
            <a:ext cx="1655100" cy="3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نتایج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09" name="Google Shape;709;p49"/>
          <p:cNvSpPr txBox="1"/>
          <p:nvPr/>
        </p:nvSpPr>
        <p:spPr>
          <a:xfrm>
            <a:off x="720000" y="3929186"/>
            <a:ext cx="1934850" cy="60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10" name="Google Shape;710;p49"/>
          <p:cNvSpPr txBox="1"/>
          <p:nvPr/>
        </p:nvSpPr>
        <p:spPr>
          <a:xfrm>
            <a:off x="3744450" y="3472329"/>
            <a:ext cx="1655100" cy="3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هدف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11" name="Google Shape;711;p49"/>
          <p:cNvSpPr txBox="1"/>
          <p:nvPr/>
        </p:nvSpPr>
        <p:spPr>
          <a:xfrm>
            <a:off x="6487650" y="3472329"/>
            <a:ext cx="1655100" cy="35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1 سال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12" name="Google Shape;712;p49"/>
          <p:cNvSpPr txBox="1"/>
          <p:nvPr/>
        </p:nvSpPr>
        <p:spPr>
          <a:xfrm>
            <a:off x="5126130" y="1325229"/>
            <a:ext cx="981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2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70%</a:t>
            </a:r>
            <a:endParaRPr sz="2200" b="1">
              <a:solidFill>
                <a:schemeClr val="dk2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13" name="Google Shape;713;p49"/>
          <p:cNvSpPr/>
          <p:nvPr/>
        </p:nvSpPr>
        <p:spPr>
          <a:xfrm>
            <a:off x="3539709" y="1439634"/>
            <a:ext cx="1350600" cy="13506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14" name="Google Shape;714;p49"/>
          <p:cNvSpPr/>
          <p:nvPr/>
        </p:nvSpPr>
        <p:spPr>
          <a:xfrm flipH="1">
            <a:off x="3543138" y="1439632"/>
            <a:ext cx="1350600" cy="1350600"/>
          </a:xfrm>
          <a:prstGeom prst="pie">
            <a:avLst>
              <a:gd name="adj1" fmla="val 1257684"/>
              <a:gd name="adj2" fmla="val 1620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15" name="Google Shape;715;p49"/>
          <p:cNvSpPr txBox="1"/>
          <p:nvPr/>
        </p:nvSpPr>
        <p:spPr>
          <a:xfrm>
            <a:off x="6238906" y="1157854"/>
            <a:ext cx="2030100" cy="66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نرخ های موفقیت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16" name="Google Shape;716;p49"/>
          <p:cNvSpPr txBox="1"/>
          <p:nvPr/>
        </p:nvSpPr>
        <p:spPr>
          <a:xfrm>
            <a:off x="6238906" y="1818530"/>
            <a:ext cx="2030100" cy="23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زحل یک غول گازی است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17" name="Google Shape;717;p49"/>
          <p:cNvSpPr txBox="1"/>
          <p:nvPr/>
        </p:nvSpPr>
        <p:spPr>
          <a:xfrm>
            <a:off x="6238906" y="2165629"/>
            <a:ext cx="2026200" cy="65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اثرات ثانویه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18" name="Google Shape;718;p49"/>
          <p:cNvSpPr txBox="1"/>
          <p:nvPr/>
        </p:nvSpPr>
        <p:spPr>
          <a:xfrm>
            <a:off x="6238906" y="2824128"/>
            <a:ext cx="2026200" cy="239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Mars is a cold place</a:t>
            </a:r>
            <a:endParaRPr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19" name="Google Shape;719;p49"/>
          <p:cNvSpPr txBox="1"/>
          <p:nvPr/>
        </p:nvSpPr>
        <p:spPr>
          <a:xfrm>
            <a:off x="5126138" y="2331507"/>
            <a:ext cx="981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lt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30%</a:t>
            </a:r>
            <a:endParaRPr sz="2200" b="1">
              <a:solidFill>
                <a:schemeClr val="lt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cxnSp>
        <p:nvCxnSpPr>
          <p:cNvPr id="720" name="Google Shape;720;p49"/>
          <p:cNvCxnSpPr>
            <a:stCxn id="704" idx="2"/>
            <a:endCxn id="713" idx="7"/>
          </p:cNvCxnSpPr>
          <p:nvPr/>
        </p:nvCxnSpPr>
        <p:spPr>
          <a:xfrm flipH="1">
            <a:off x="4692506" y="1611579"/>
            <a:ext cx="474900" cy="258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1" name="Google Shape;721;p49"/>
          <p:cNvCxnSpPr>
            <a:stCxn id="703" idx="2"/>
            <a:endCxn id="713" idx="2"/>
          </p:cNvCxnSpPr>
          <p:nvPr/>
        </p:nvCxnSpPr>
        <p:spPr>
          <a:xfrm rot="10800000">
            <a:off x="3539631" y="2115053"/>
            <a:ext cx="1627800" cy="502800"/>
          </a:xfrm>
          <a:prstGeom prst="bentConnector5">
            <a:avLst>
              <a:gd name="adj1" fmla="val 8512"/>
              <a:gd name="adj2" fmla="val -81644"/>
              <a:gd name="adj3" fmla="val 114624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22" name="Google Shape;722;p49"/>
          <p:cNvSpPr txBox="1"/>
          <p:nvPr/>
        </p:nvSpPr>
        <p:spPr>
          <a:xfrm>
            <a:off x="3539631" y="3929186"/>
            <a:ext cx="1858419" cy="60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23" name="Google Shape;723;p49"/>
          <p:cNvSpPr txBox="1"/>
          <p:nvPr/>
        </p:nvSpPr>
        <p:spPr>
          <a:xfrm>
            <a:off x="6238906" y="3919986"/>
            <a:ext cx="1902344" cy="60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cxnSp>
        <p:nvCxnSpPr>
          <p:cNvPr id="724" name="Google Shape;724;p49"/>
          <p:cNvCxnSpPr>
            <a:stCxn id="702" idx="3"/>
            <a:endCxn id="700" idx="1"/>
          </p:cNvCxnSpPr>
          <p:nvPr/>
        </p:nvCxnSpPr>
        <p:spPr>
          <a:xfrm>
            <a:off x="2709300" y="3648129"/>
            <a:ext cx="982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25" name="Google Shape;725;p49"/>
          <p:cNvCxnSpPr>
            <a:stCxn id="700" idx="3"/>
            <a:endCxn id="701" idx="1"/>
          </p:cNvCxnSpPr>
          <p:nvPr/>
        </p:nvCxnSpPr>
        <p:spPr>
          <a:xfrm>
            <a:off x="5452500" y="3648129"/>
            <a:ext cx="9822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" name="Google Shape;730;p50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گرایش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731" name="Google Shape;731;p50"/>
          <p:cNvSpPr txBox="1"/>
          <p:nvPr/>
        </p:nvSpPr>
        <p:spPr>
          <a:xfrm>
            <a:off x="6161960" y="1635174"/>
            <a:ext cx="1892700" cy="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عنوان در اینجا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32" name="Google Shape;732;p50"/>
          <p:cNvSpPr txBox="1"/>
          <p:nvPr/>
        </p:nvSpPr>
        <p:spPr>
          <a:xfrm>
            <a:off x="6161960" y="3025797"/>
            <a:ext cx="1892700" cy="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b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عنوان در اینجا</a:t>
            </a:r>
          </a:p>
        </p:txBody>
      </p:sp>
      <p:sp>
        <p:nvSpPr>
          <p:cNvPr id="733" name="Google Shape;733;p50"/>
          <p:cNvSpPr txBox="1"/>
          <p:nvPr/>
        </p:nvSpPr>
        <p:spPr>
          <a:xfrm>
            <a:off x="6161960" y="2013774"/>
            <a:ext cx="18900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34" name="Google Shape;734;p50"/>
          <p:cNvSpPr txBox="1"/>
          <p:nvPr/>
        </p:nvSpPr>
        <p:spPr>
          <a:xfrm>
            <a:off x="6161960" y="3404399"/>
            <a:ext cx="1890000" cy="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6350" rIns="0" bIns="0" anchor="t" anchorCtr="0">
            <a:noAutofit/>
          </a:bodyPr>
          <a:lstStyle/>
          <a:p>
            <a:pPr marL="0" marR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35" name="Google Shape;735;p50"/>
          <p:cNvSpPr txBox="1"/>
          <p:nvPr/>
        </p:nvSpPr>
        <p:spPr>
          <a:xfrm>
            <a:off x="726900" y="4143050"/>
            <a:ext cx="7704000" cy="35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پیوند موجود در نمودار را دنبال کنید تا داده‌های آن را تغییر دهید و سپس پیوند جدید را در اینجا جای‌گذاری کنید. برای اطلاعات بیشتر اینجا را کلیک کنید</a:t>
            </a:r>
            <a:endParaRPr sz="1200" b="1"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pic>
        <p:nvPicPr>
          <p:cNvPr id="736" name="Google Shape;736;p50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89340" y="1166366"/>
            <a:ext cx="4545717" cy="2810768"/>
          </a:xfrm>
          <a:prstGeom prst="rect">
            <a:avLst/>
          </a:prstGeom>
          <a:noFill/>
          <a:ln>
            <a:noFill/>
          </a:ln>
        </p:spPr>
      </p:pic>
      <p:sp>
        <p:nvSpPr>
          <p:cNvPr id="737" name="Google Shape;737;p50"/>
          <p:cNvSpPr/>
          <p:nvPr/>
        </p:nvSpPr>
        <p:spPr>
          <a:xfrm>
            <a:off x="6161960" y="1398901"/>
            <a:ext cx="695700" cy="180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38" name="Google Shape;738;p50"/>
          <p:cNvSpPr/>
          <p:nvPr/>
        </p:nvSpPr>
        <p:spPr>
          <a:xfrm>
            <a:off x="6161960" y="2790627"/>
            <a:ext cx="695700" cy="180600"/>
          </a:xfrm>
          <a:prstGeom prst="roundRect">
            <a:avLst>
              <a:gd name="adj" fmla="val 50000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3" name="Google Shape;743;p51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نتایج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744" name="Google Shape;744;p51"/>
          <p:cNvGraphicFramePr/>
          <p:nvPr>
            <p:extLst>
              <p:ext uri="{D42A27DB-BD31-4B8C-83A1-F6EECF244321}">
                <p14:modId xmlns:p14="http://schemas.microsoft.com/office/powerpoint/2010/main" val="1704994286"/>
              </p:ext>
            </p:extLst>
          </p:nvPr>
        </p:nvGraphicFramePr>
        <p:xfrm>
          <a:off x="952500" y="1931525"/>
          <a:ext cx="7239000" cy="2401000"/>
        </p:xfrm>
        <a:graphic>
          <a:graphicData uri="http://schemas.openxmlformats.org/drawingml/2006/table">
            <a:tbl>
              <a:tblPr>
                <a:noFill/>
                <a:tableStyleId>{E6530A73-FBDE-4186-A1DC-4D54D51B1B79}</a:tableStyleId>
              </a:tblPr>
              <a:tblGrid>
                <a:gridCol w="180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9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0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گروه</a:t>
                      </a:r>
                      <a:endParaRPr b="1" dirty="0">
                        <a:solidFill>
                          <a:schemeClr val="dk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تست 1</a:t>
                      </a:r>
                      <a:endParaRPr b="1" dirty="0">
                        <a:solidFill>
                          <a:schemeClr val="dk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تست 2</a:t>
                      </a:r>
                      <a:endParaRPr b="1" dirty="0">
                        <a:solidFill>
                          <a:schemeClr val="dk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b="1" dirty="0">
                          <a:solidFill>
                            <a:schemeClr val="dk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تست 3</a:t>
                      </a:r>
                      <a:endParaRPr b="1" dirty="0">
                        <a:solidFill>
                          <a:schemeClr val="dk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0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lt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A</a:t>
                      </a:r>
                      <a:endParaRPr b="1">
                        <a:solidFill>
                          <a:schemeClr val="lt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95/100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55/100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80/100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0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lt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B</a:t>
                      </a:r>
                      <a:endParaRPr b="1">
                        <a:solidFill>
                          <a:schemeClr val="lt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80/100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25/100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66/100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0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lt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C</a:t>
                      </a:r>
                      <a:endParaRPr b="1">
                        <a:solidFill>
                          <a:schemeClr val="lt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72/100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70/100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45/100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02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b="1">
                          <a:solidFill>
                            <a:schemeClr val="lt1"/>
                          </a:solidFill>
                          <a:latin typeface="Red Hat Display"/>
                          <a:ea typeface="Red Hat Display"/>
                          <a:cs typeface="B Nazanin" panose="00000700000000000000" pitchFamily="2" charset="-78"/>
                          <a:sym typeface="Red Hat Display"/>
                        </a:rPr>
                        <a:t>D</a:t>
                      </a:r>
                      <a:endParaRPr b="1">
                        <a:solidFill>
                          <a:schemeClr val="lt1"/>
                        </a:solidFill>
                        <a:latin typeface="Red Hat Display"/>
                        <a:ea typeface="Red Hat Display"/>
                        <a:cs typeface="B Nazanin" panose="00000700000000000000" pitchFamily="2" charset="-78"/>
                        <a:sym typeface="Red Hat Display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60/100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60/100</a:t>
                      </a:r>
                      <a:endParaRPr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Roboto"/>
                          <a:ea typeface="Roboto"/>
                          <a:cs typeface="B Nazanin" panose="00000700000000000000" pitchFamily="2" charset="-78"/>
                          <a:sym typeface="Roboto"/>
                        </a:rPr>
                        <a:t>86/100</a:t>
                      </a:r>
                      <a:endParaRPr dirty="0">
                        <a:solidFill>
                          <a:schemeClr val="dk1"/>
                        </a:solidFill>
                        <a:latin typeface="Roboto"/>
                        <a:ea typeface="Roboto"/>
                        <a:cs typeface="B Nazanin" panose="00000700000000000000" pitchFamily="2" charset="-78"/>
                        <a:sym typeface="Roboto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45" name="Google Shape;745;p51"/>
          <p:cNvSpPr/>
          <p:nvPr/>
        </p:nvSpPr>
        <p:spPr>
          <a:xfrm>
            <a:off x="952350" y="1222275"/>
            <a:ext cx="7239000" cy="4572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نتیجه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52"/>
          <p:cNvGrpSpPr/>
          <p:nvPr/>
        </p:nvGrpSpPr>
        <p:grpSpPr>
          <a:xfrm>
            <a:off x="3296307" y="1134072"/>
            <a:ext cx="1203701" cy="3398378"/>
            <a:chOff x="4588296" y="1557988"/>
            <a:chExt cx="402414" cy="1136125"/>
          </a:xfrm>
        </p:grpSpPr>
        <p:sp>
          <p:nvSpPr>
            <p:cNvPr id="751" name="Google Shape;751;p52"/>
            <p:cNvSpPr/>
            <p:nvPr/>
          </p:nvSpPr>
          <p:spPr>
            <a:xfrm>
              <a:off x="4588296" y="1557988"/>
              <a:ext cx="402414" cy="1136125"/>
            </a:xfrm>
            <a:custGeom>
              <a:avLst/>
              <a:gdLst/>
              <a:ahLst/>
              <a:cxnLst/>
              <a:rect l="l" t="t" r="r" b="b"/>
              <a:pathLst>
                <a:path w="15923" h="44955" extrusionOk="0">
                  <a:moveTo>
                    <a:pt x="7907" y="1"/>
                  </a:moveTo>
                  <a:lnTo>
                    <a:pt x="7907" y="17"/>
                  </a:lnTo>
                  <a:cubicBezTo>
                    <a:pt x="7586" y="61"/>
                    <a:pt x="6670" y="235"/>
                    <a:pt x="6262" y="764"/>
                  </a:cubicBezTo>
                  <a:cubicBezTo>
                    <a:pt x="5760" y="1412"/>
                    <a:pt x="5973" y="2818"/>
                    <a:pt x="5973" y="2818"/>
                  </a:cubicBezTo>
                  <a:cubicBezTo>
                    <a:pt x="5499" y="2976"/>
                    <a:pt x="5646" y="3597"/>
                    <a:pt x="5859" y="3848"/>
                  </a:cubicBezTo>
                  <a:cubicBezTo>
                    <a:pt x="6071" y="4098"/>
                    <a:pt x="6060" y="4420"/>
                    <a:pt x="6164" y="4523"/>
                  </a:cubicBezTo>
                  <a:cubicBezTo>
                    <a:pt x="6203" y="4570"/>
                    <a:pt x="6256" y="4595"/>
                    <a:pt x="6311" y="4595"/>
                  </a:cubicBezTo>
                  <a:cubicBezTo>
                    <a:pt x="6333" y="4595"/>
                    <a:pt x="6355" y="4591"/>
                    <a:pt x="6376" y="4583"/>
                  </a:cubicBezTo>
                  <a:cubicBezTo>
                    <a:pt x="6474" y="4812"/>
                    <a:pt x="6534" y="5057"/>
                    <a:pt x="6551" y="5308"/>
                  </a:cubicBezTo>
                  <a:cubicBezTo>
                    <a:pt x="6551" y="6540"/>
                    <a:pt x="5608" y="7177"/>
                    <a:pt x="3695" y="7624"/>
                  </a:cubicBezTo>
                  <a:cubicBezTo>
                    <a:pt x="1788" y="8071"/>
                    <a:pt x="1848" y="10610"/>
                    <a:pt x="1963" y="11618"/>
                  </a:cubicBezTo>
                  <a:cubicBezTo>
                    <a:pt x="2077" y="12621"/>
                    <a:pt x="1690" y="14419"/>
                    <a:pt x="1243" y="15743"/>
                  </a:cubicBezTo>
                  <a:cubicBezTo>
                    <a:pt x="791" y="17067"/>
                    <a:pt x="600" y="18827"/>
                    <a:pt x="508" y="20053"/>
                  </a:cubicBezTo>
                  <a:cubicBezTo>
                    <a:pt x="415" y="21274"/>
                    <a:pt x="388" y="22696"/>
                    <a:pt x="339" y="23110"/>
                  </a:cubicBezTo>
                  <a:cubicBezTo>
                    <a:pt x="295" y="23524"/>
                    <a:pt x="159" y="24151"/>
                    <a:pt x="83" y="24625"/>
                  </a:cubicBezTo>
                  <a:cubicBezTo>
                    <a:pt x="1" y="25099"/>
                    <a:pt x="219" y="25213"/>
                    <a:pt x="611" y="25655"/>
                  </a:cubicBezTo>
                  <a:cubicBezTo>
                    <a:pt x="886" y="25963"/>
                    <a:pt x="1153" y="26166"/>
                    <a:pt x="1418" y="26166"/>
                  </a:cubicBezTo>
                  <a:cubicBezTo>
                    <a:pt x="1536" y="26166"/>
                    <a:pt x="1654" y="26125"/>
                    <a:pt x="1772" y="26036"/>
                  </a:cubicBezTo>
                  <a:cubicBezTo>
                    <a:pt x="2148" y="25742"/>
                    <a:pt x="2262" y="25290"/>
                    <a:pt x="2137" y="25104"/>
                  </a:cubicBezTo>
                  <a:cubicBezTo>
                    <a:pt x="2079" y="25021"/>
                    <a:pt x="2020" y="24998"/>
                    <a:pt x="1975" y="24998"/>
                  </a:cubicBezTo>
                  <a:cubicBezTo>
                    <a:pt x="1922" y="24998"/>
                    <a:pt x="1886" y="25028"/>
                    <a:pt x="1886" y="25028"/>
                  </a:cubicBezTo>
                  <a:cubicBezTo>
                    <a:pt x="1875" y="24843"/>
                    <a:pt x="1897" y="24652"/>
                    <a:pt x="1952" y="24472"/>
                  </a:cubicBezTo>
                  <a:cubicBezTo>
                    <a:pt x="2050" y="24129"/>
                    <a:pt x="1935" y="23655"/>
                    <a:pt x="1783" y="23290"/>
                  </a:cubicBezTo>
                  <a:cubicBezTo>
                    <a:pt x="1630" y="22930"/>
                    <a:pt x="1423" y="22058"/>
                    <a:pt x="1935" y="20974"/>
                  </a:cubicBezTo>
                  <a:cubicBezTo>
                    <a:pt x="2453" y="19895"/>
                    <a:pt x="3249" y="16604"/>
                    <a:pt x="3221" y="15885"/>
                  </a:cubicBezTo>
                  <a:cubicBezTo>
                    <a:pt x="3199" y="15165"/>
                    <a:pt x="3739" y="13672"/>
                    <a:pt x="3739" y="13672"/>
                  </a:cubicBezTo>
                  <a:cubicBezTo>
                    <a:pt x="3739" y="13672"/>
                    <a:pt x="4148" y="14958"/>
                    <a:pt x="4562" y="16190"/>
                  </a:cubicBezTo>
                  <a:cubicBezTo>
                    <a:pt x="4976" y="17427"/>
                    <a:pt x="4044" y="19819"/>
                    <a:pt x="3635" y="22521"/>
                  </a:cubicBezTo>
                  <a:cubicBezTo>
                    <a:pt x="3221" y="25219"/>
                    <a:pt x="3559" y="27714"/>
                    <a:pt x="3608" y="29028"/>
                  </a:cubicBezTo>
                  <a:cubicBezTo>
                    <a:pt x="3663" y="30335"/>
                    <a:pt x="3891" y="30695"/>
                    <a:pt x="3532" y="31572"/>
                  </a:cubicBezTo>
                  <a:cubicBezTo>
                    <a:pt x="3172" y="32444"/>
                    <a:pt x="3276" y="33605"/>
                    <a:pt x="3276" y="33605"/>
                  </a:cubicBezTo>
                  <a:cubicBezTo>
                    <a:pt x="2480" y="34580"/>
                    <a:pt x="2170" y="36585"/>
                    <a:pt x="2398" y="39233"/>
                  </a:cubicBezTo>
                  <a:cubicBezTo>
                    <a:pt x="2633" y="41882"/>
                    <a:pt x="2660" y="42269"/>
                    <a:pt x="2606" y="43195"/>
                  </a:cubicBezTo>
                  <a:cubicBezTo>
                    <a:pt x="2551" y="44121"/>
                    <a:pt x="1728" y="44072"/>
                    <a:pt x="1576" y="44454"/>
                  </a:cubicBezTo>
                  <a:cubicBezTo>
                    <a:pt x="1423" y="44840"/>
                    <a:pt x="2426" y="44791"/>
                    <a:pt x="3249" y="44917"/>
                  </a:cubicBezTo>
                  <a:cubicBezTo>
                    <a:pt x="3409" y="44942"/>
                    <a:pt x="3542" y="44955"/>
                    <a:pt x="3651" y="44955"/>
                  </a:cubicBezTo>
                  <a:cubicBezTo>
                    <a:pt x="4099" y="44955"/>
                    <a:pt x="4153" y="44740"/>
                    <a:pt x="4175" y="44328"/>
                  </a:cubicBezTo>
                  <a:cubicBezTo>
                    <a:pt x="4202" y="43811"/>
                    <a:pt x="4044" y="42732"/>
                    <a:pt x="4071" y="41293"/>
                  </a:cubicBezTo>
                  <a:cubicBezTo>
                    <a:pt x="4099" y="39855"/>
                    <a:pt x="5047" y="37206"/>
                    <a:pt x="5101" y="36149"/>
                  </a:cubicBezTo>
                  <a:cubicBezTo>
                    <a:pt x="5150" y="35092"/>
                    <a:pt x="5047" y="34400"/>
                    <a:pt x="5641" y="33626"/>
                  </a:cubicBezTo>
                  <a:cubicBezTo>
                    <a:pt x="6229" y="32858"/>
                    <a:pt x="6567" y="29769"/>
                    <a:pt x="7183" y="28281"/>
                  </a:cubicBezTo>
                  <a:cubicBezTo>
                    <a:pt x="7629" y="27202"/>
                    <a:pt x="7864" y="25693"/>
                    <a:pt x="7962" y="24924"/>
                  </a:cubicBezTo>
                  <a:cubicBezTo>
                    <a:pt x="8060" y="25693"/>
                    <a:pt x="8300" y="27202"/>
                    <a:pt x="8741" y="28281"/>
                  </a:cubicBezTo>
                  <a:cubicBezTo>
                    <a:pt x="9357" y="29769"/>
                    <a:pt x="9695" y="32858"/>
                    <a:pt x="10283" y="33626"/>
                  </a:cubicBezTo>
                  <a:cubicBezTo>
                    <a:pt x="10877" y="34400"/>
                    <a:pt x="10774" y="35092"/>
                    <a:pt x="10823" y="36149"/>
                  </a:cubicBezTo>
                  <a:cubicBezTo>
                    <a:pt x="10877" y="37201"/>
                    <a:pt x="11825" y="39849"/>
                    <a:pt x="11852" y="41293"/>
                  </a:cubicBezTo>
                  <a:cubicBezTo>
                    <a:pt x="11880" y="42732"/>
                    <a:pt x="11727" y="43811"/>
                    <a:pt x="11749" y="44328"/>
                  </a:cubicBezTo>
                  <a:cubicBezTo>
                    <a:pt x="11771" y="44740"/>
                    <a:pt x="11825" y="44955"/>
                    <a:pt x="12273" y="44955"/>
                  </a:cubicBezTo>
                  <a:cubicBezTo>
                    <a:pt x="12382" y="44955"/>
                    <a:pt x="12514" y="44942"/>
                    <a:pt x="12675" y="44917"/>
                  </a:cubicBezTo>
                  <a:cubicBezTo>
                    <a:pt x="13498" y="44791"/>
                    <a:pt x="14501" y="44840"/>
                    <a:pt x="14348" y="44454"/>
                  </a:cubicBezTo>
                  <a:cubicBezTo>
                    <a:pt x="14196" y="44067"/>
                    <a:pt x="13373" y="44121"/>
                    <a:pt x="13318" y="43195"/>
                  </a:cubicBezTo>
                  <a:cubicBezTo>
                    <a:pt x="13269" y="42269"/>
                    <a:pt x="13291" y="41882"/>
                    <a:pt x="13525" y="39233"/>
                  </a:cubicBezTo>
                  <a:cubicBezTo>
                    <a:pt x="13754" y="36585"/>
                    <a:pt x="13449" y="34580"/>
                    <a:pt x="12648" y="33605"/>
                  </a:cubicBezTo>
                  <a:cubicBezTo>
                    <a:pt x="12648" y="33605"/>
                    <a:pt x="12752" y="32444"/>
                    <a:pt x="12392" y="31572"/>
                  </a:cubicBezTo>
                  <a:cubicBezTo>
                    <a:pt x="12032" y="30695"/>
                    <a:pt x="12261" y="30335"/>
                    <a:pt x="12316" y="29028"/>
                  </a:cubicBezTo>
                  <a:cubicBezTo>
                    <a:pt x="12365" y="27714"/>
                    <a:pt x="12702" y="25219"/>
                    <a:pt x="12288" y="22521"/>
                  </a:cubicBezTo>
                  <a:cubicBezTo>
                    <a:pt x="11880" y="19819"/>
                    <a:pt x="10953" y="17427"/>
                    <a:pt x="11362" y="16190"/>
                  </a:cubicBezTo>
                  <a:cubicBezTo>
                    <a:pt x="11776" y="14958"/>
                    <a:pt x="12185" y="13672"/>
                    <a:pt x="12185" y="13672"/>
                  </a:cubicBezTo>
                  <a:cubicBezTo>
                    <a:pt x="12185" y="13672"/>
                    <a:pt x="12724" y="15165"/>
                    <a:pt x="12702" y="15885"/>
                  </a:cubicBezTo>
                  <a:cubicBezTo>
                    <a:pt x="12675" y="16604"/>
                    <a:pt x="13471" y="19895"/>
                    <a:pt x="13988" y="20974"/>
                  </a:cubicBezTo>
                  <a:cubicBezTo>
                    <a:pt x="14501" y="22058"/>
                    <a:pt x="14294" y="22930"/>
                    <a:pt x="14141" y="23290"/>
                  </a:cubicBezTo>
                  <a:cubicBezTo>
                    <a:pt x="13988" y="23655"/>
                    <a:pt x="13874" y="24134"/>
                    <a:pt x="13972" y="24472"/>
                  </a:cubicBezTo>
                  <a:cubicBezTo>
                    <a:pt x="14027" y="24652"/>
                    <a:pt x="14048" y="24843"/>
                    <a:pt x="14037" y="25028"/>
                  </a:cubicBezTo>
                  <a:cubicBezTo>
                    <a:pt x="14037" y="25028"/>
                    <a:pt x="14003" y="24999"/>
                    <a:pt x="13951" y="24999"/>
                  </a:cubicBezTo>
                  <a:cubicBezTo>
                    <a:pt x="13905" y="24999"/>
                    <a:pt x="13846" y="25022"/>
                    <a:pt x="13787" y="25110"/>
                  </a:cubicBezTo>
                  <a:cubicBezTo>
                    <a:pt x="13662" y="25290"/>
                    <a:pt x="13776" y="25742"/>
                    <a:pt x="14152" y="26036"/>
                  </a:cubicBezTo>
                  <a:cubicBezTo>
                    <a:pt x="14268" y="26125"/>
                    <a:pt x="14385" y="26166"/>
                    <a:pt x="14503" y="26166"/>
                  </a:cubicBezTo>
                  <a:cubicBezTo>
                    <a:pt x="14768" y="26166"/>
                    <a:pt x="15038" y="25963"/>
                    <a:pt x="15313" y="25655"/>
                  </a:cubicBezTo>
                  <a:cubicBezTo>
                    <a:pt x="15710" y="25213"/>
                    <a:pt x="15923" y="25093"/>
                    <a:pt x="15841" y="24625"/>
                  </a:cubicBezTo>
                  <a:cubicBezTo>
                    <a:pt x="15765" y="24151"/>
                    <a:pt x="15629" y="23524"/>
                    <a:pt x="15580" y="23110"/>
                  </a:cubicBezTo>
                  <a:cubicBezTo>
                    <a:pt x="15531" y="22696"/>
                    <a:pt x="15503" y="21268"/>
                    <a:pt x="15416" y="20048"/>
                  </a:cubicBezTo>
                  <a:cubicBezTo>
                    <a:pt x="15323" y="18827"/>
                    <a:pt x="15133" y="17067"/>
                    <a:pt x="14680" y="15737"/>
                  </a:cubicBezTo>
                  <a:cubicBezTo>
                    <a:pt x="14228" y="14413"/>
                    <a:pt x="13847" y="12615"/>
                    <a:pt x="13961" y="11613"/>
                  </a:cubicBezTo>
                  <a:cubicBezTo>
                    <a:pt x="14076" y="10610"/>
                    <a:pt x="14136" y="8065"/>
                    <a:pt x="12223" y="7619"/>
                  </a:cubicBezTo>
                  <a:cubicBezTo>
                    <a:pt x="10316" y="7177"/>
                    <a:pt x="9368" y="6540"/>
                    <a:pt x="9368" y="5303"/>
                  </a:cubicBezTo>
                  <a:cubicBezTo>
                    <a:pt x="9390" y="5057"/>
                    <a:pt x="9449" y="4812"/>
                    <a:pt x="9542" y="4578"/>
                  </a:cubicBezTo>
                  <a:cubicBezTo>
                    <a:pt x="9564" y="4586"/>
                    <a:pt x="9587" y="4590"/>
                    <a:pt x="9609" y="4590"/>
                  </a:cubicBezTo>
                  <a:cubicBezTo>
                    <a:pt x="9665" y="4590"/>
                    <a:pt x="9720" y="4566"/>
                    <a:pt x="9755" y="4523"/>
                  </a:cubicBezTo>
                  <a:cubicBezTo>
                    <a:pt x="9864" y="4415"/>
                    <a:pt x="9853" y="4098"/>
                    <a:pt x="10065" y="3848"/>
                  </a:cubicBezTo>
                  <a:cubicBezTo>
                    <a:pt x="10278" y="3597"/>
                    <a:pt x="10419" y="2971"/>
                    <a:pt x="9951" y="2818"/>
                  </a:cubicBezTo>
                  <a:cubicBezTo>
                    <a:pt x="9951" y="2818"/>
                    <a:pt x="10163" y="1407"/>
                    <a:pt x="9662" y="764"/>
                  </a:cubicBezTo>
                  <a:cubicBezTo>
                    <a:pt x="9253" y="230"/>
                    <a:pt x="8332" y="61"/>
                    <a:pt x="8016" y="12"/>
                  </a:cubicBezTo>
                  <a:lnTo>
                    <a:pt x="8016" y="1"/>
                  </a:lnTo>
                  <a:lnTo>
                    <a:pt x="7962" y="6"/>
                  </a:lnTo>
                  <a:lnTo>
                    <a:pt x="79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grpSp>
          <p:nvGrpSpPr>
            <p:cNvPr id="752" name="Google Shape;752;p52"/>
            <p:cNvGrpSpPr/>
            <p:nvPr/>
          </p:nvGrpSpPr>
          <p:grpSpPr>
            <a:xfrm>
              <a:off x="4720084" y="1583316"/>
              <a:ext cx="137095" cy="588527"/>
              <a:chOff x="4720084" y="1583316"/>
              <a:chExt cx="137095" cy="588527"/>
            </a:xfrm>
          </p:grpSpPr>
          <p:sp>
            <p:nvSpPr>
              <p:cNvPr id="753" name="Google Shape;753;p52"/>
              <p:cNvSpPr/>
              <p:nvPr/>
            </p:nvSpPr>
            <p:spPr>
              <a:xfrm>
                <a:off x="4745162" y="1583316"/>
                <a:ext cx="88150" cy="80796"/>
              </a:xfrm>
              <a:custGeom>
                <a:avLst/>
                <a:gdLst/>
                <a:ahLst/>
                <a:cxnLst/>
                <a:rect l="l" t="t" r="r" b="b"/>
                <a:pathLst>
                  <a:path w="3488" h="3197" extrusionOk="0">
                    <a:moveTo>
                      <a:pt x="1269" y="1"/>
                    </a:moveTo>
                    <a:cubicBezTo>
                      <a:pt x="1031" y="1"/>
                      <a:pt x="751" y="51"/>
                      <a:pt x="513" y="385"/>
                    </a:cubicBezTo>
                    <a:cubicBezTo>
                      <a:pt x="196" y="831"/>
                      <a:pt x="0" y="1164"/>
                      <a:pt x="120" y="1676"/>
                    </a:cubicBezTo>
                    <a:cubicBezTo>
                      <a:pt x="202" y="2003"/>
                      <a:pt x="344" y="2139"/>
                      <a:pt x="545" y="2221"/>
                    </a:cubicBezTo>
                    <a:cubicBezTo>
                      <a:pt x="692" y="2281"/>
                      <a:pt x="834" y="2319"/>
                      <a:pt x="834" y="2319"/>
                    </a:cubicBezTo>
                    <a:cubicBezTo>
                      <a:pt x="888" y="2477"/>
                      <a:pt x="1019" y="2597"/>
                      <a:pt x="1183" y="2635"/>
                    </a:cubicBezTo>
                    <a:cubicBezTo>
                      <a:pt x="1379" y="2673"/>
                      <a:pt x="1586" y="2722"/>
                      <a:pt x="1586" y="2722"/>
                    </a:cubicBezTo>
                    <a:lnTo>
                      <a:pt x="1619" y="3098"/>
                    </a:lnTo>
                    <a:cubicBezTo>
                      <a:pt x="1624" y="3136"/>
                      <a:pt x="1651" y="3169"/>
                      <a:pt x="1689" y="3185"/>
                    </a:cubicBezTo>
                    <a:lnTo>
                      <a:pt x="1739" y="3196"/>
                    </a:lnTo>
                    <a:lnTo>
                      <a:pt x="1793" y="3185"/>
                    </a:lnTo>
                    <a:cubicBezTo>
                      <a:pt x="1831" y="3169"/>
                      <a:pt x="1858" y="3136"/>
                      <a:pt x="1864" y="3098"/>
                    </a:cubicBezTo>
                    <a:lnTo>
                      <a:pt x="1897" y="2722"/>
                    </a:lnTo>
                    <a:cubicBezTo>
                      <a:pt x="1897" y="2722"/>
                      <a:pt x="2109" y="2673"/>
                      <a:pt x="2305" y="2635"/>
                    </a:cubicBezTo>
                    <a:cubicBezTo>
                      <a:pt x="2469" y="2597"/>
                      <a:pt x="2599" y="2477"/>
                      <a:pt x="2649" y="2319"/>
                    </a:cubicBezTo>
                    <a:cubicBezTo>
                      <a:pt x="2649" y="2319"/>
                      <a:pt x="2790" y="2281"/>
                      <a:pt x="2943" y="2221"/>
                    </a:cubicBezTo>
                    <a:cubicBezTo>
                      <a:pt x="3144" y="2139"/>
                      <a:pt x="3286" y="2008"/>
                      <a:pt x="3362" y="1676"/>
                    </a:cubicBezTo>
                    <a:cubicBezTo>
                      <a:pt x="3488" y="1164"/>
                      <a:pt x="3297" y="831"/>
                      <a:pt x="2975" y="385"/>
                    </a:cubicBezTo>
                    <a:cubicBezTo>
                      <a:pt x="2737" y="51"/>
                      <a:pt x="2457" y="1"/>
                      <a:pt x="2223" y="1"/>
                    </a:cubicBezTo>
                    <a:cubicBezTo>
                      <a:pt x="2189" y="1"/>
                      <a:pt x="2157" y="2"/>
                      <a:pt x="2125" y="3"/>
                    </a:cubicBezTo>
                    <a:cubicBezTo>
                      <a:pt x="1744" y="14"/>
                      <a:pt x="1744" y="330"/>
                      <a:pt x="1744" y="330"/>
                    </a:cubicBezTo>
                    <a:cubicBezTo>
                      <a:pt x="1744" y="330"/>
                      <a:pt x="1744" y="14"/>
                      <a:pt x="1368" y="3"/>
                    </a:cubicBezTo>
                    <a:cubicBezTo>
                      <a:pt x="1336" y="2"/>
                      <a:pt x="1303" y="1"/>
                      <a:pt x="12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54" name="Google Shape;754;p52"/>
              <p:cNvSpPr/>
              <p:nvPr/>
            </p:nvSpPr>
            <p:spPr>
              <a:xfrm>
                <a:off x="4720084" y="2018461"/>
                <a:ext cx="137095" cy="153381"/>
              </a:xfrm>
              <a:custGeom>
                <a:avLst/>
                <a:gdLst/>
                <a:ahLst/>
                <a:cxnLst/>
                <a:rect l="l" t="t" r="r" b="b"/>
                <a:pathLst>
                  <a:path w="4916" h="5500" extrusionOk="0">
                    <a:moveTo>
                      <a:pt x="4289" y="0"/>
                    </a:moveTo>
                    <a:cubicBezTo>
                      <a:pt x="4186" y="0"/>
                      <a:pt x="4095" y="67"/>
                      <a:pt x="4066" y="162"/>
                    </a:cubicBezTo>
                    <a:cubicBezTo>
                      <a:pt x="4066" y="162"/>
                      <a:pt x="3997" y="62"/>
                      <a:pt x="3900" y="62"/>
                    </a:cubicBezTo>
                    <a:cubicBezTo>
                      <a:pt x="3875" y="62"/>
                      <a:pt x="3849" y="69"/>
                      <a:pt x="3821" y="86"/>
                    </a:cubicBezTo>
                    <a:cubicBezTo>
                      <a:pt x="3750" y="124"/>
                      <a:pt x="3690" y="189"/>
                      <a:pt x="3663" y="271"/>
                    </a:cubicBezTo>
                    <a:cubicBezTo>
                      <a:pt x="3663" y="271"/>
                      <a:pt x="3630" y="247"/>
                      <a:pt x="3584" y="247"/>
                    </a:cubicBezTo>
                    <a:cubicBezTo>
                      <a:pt x="3545" y="247"/>
                      <a:pt x="3497" y="264"/>
                      <a:pt x="3450" y="326"/>
                    </a:cubicBezTo>
                    <a:cubicBezTo>
                      <a:pt x="3379" y="407"/>
                      <a:pt x="3287" y="462"/>
                      <a:pt x="3183" y="484"/>
                    </a:cubicBezTo>
                    <a:lnTo>
                      <a:pt x="3020" y="565"/>
                    </a:lnTo>
                    <a:cubicBezTo>
                      <a:pt x="2927" y="614"/>
                      <a:pt x="2840" y="691"/>
                      <a:pt x="2780" y="778"/>
                    </a:cubicBezTo>
                    <a:cubicBezTo>
                      <a:pt x="2693" y="762"/>
                      <a:pt x="2606" y="751"/>
                      <a:pt x="2513" y="751"/>
                    </a:cubicBezTo>
                    <a:cubicBezTo>
                      <a:pt x="2426" y="756"/>
                      <a:pt x="2344" y="783"/>
                      <a:pt x="2273" y="832"/>
                    </a:cubicBezTo>
                    <a:cubicBezTo>
                      <a:pt x="2208" y="800"/>
                      <a:pt x="2137" y="783"/>
                      <a:pt x="2061" y="778"/>
                    </a:cubicBezTo>
                    <a:cubicBezTo>
                      <a:pt x="1973" y="778"/>
                      <a:pt x="1881" y="767"/>
                      <a:pt x="1794" y="751"/>
                    </a:cubicBezTo>
                    <a:cubicBezTo>
                      <a:pt x="1772" y="669"/>
                      <a:pt x="1712" y="598"/>
                      <a:pt x="1636" y="565"/>
                    </a:cubicBezTo>
                    <a:cubicBezTo>
                      <a:pt x="1600" y="549"/>
                      <a:pt x="1563" y="541"/>
                      <a:pt x="1527" y="541"/>
                    </a:cubicBezTo>
                    <a:cubicBezTo>
                      <a:pt x="1490" y="541"/>
                      <a:pt x="1453" y="549"/>
                      <a:pt x="1418" y="565"/>
                    </a:cubicBezTo>
                    <a:cubicBezTo>
                      <a:pt x="1401" y="484"/>
                      <a:pt x="1352" y="407"/>
                      <a:pt x="1281" y="353"/>
                    </a:cubicBezTo>
                    <a:cubicBezTo>
                      <a:pt x="1242" y="314"/>
                      <a:pt x="1188" y="295"/>
                      <a:pt x="1135" y="295"/>
                    </a:cubicBezTo>
                    <a:cubicBezTo>
                      <a:pt x="1122" y="295"/>
                      <a:pt x="1109" y="296"/>
                      <a:pt x="1096" y="298"/>
                    </a:cubicBezTo>
                    <a:lnTo>
                      <a:pt x="1014" y="189"/>
                    </a:lnTo>
                    <a:cubicBezTo>
                      <a:pt x="972" y="186"/>
                      <a:pt x="929" y="184"/>
                      <a:pt x="886" y="184"/>
                    </a:cubicBezTo>
                    <a:cubicBezTo>
                      <a:pt x="787" y="184"/>
                      <a:pt x="688" y="194"/>
                      <a:pt x="589" y="217"/>
                    </a:cubicBezTo>
                    <a:cubicBezTo>
                      <a:pt x="350" y="271"/>
                      <a:pt x="377" y="380"/>
                      <a:pt x="377" y="380"/>
                    </a:cubicBezTo>
                    <a:cubicBezTo>
                      <a:pt x="377" y="380"/>
                      <a:pt x="268" y="407"/>
                      <a:pt x="137" y="702"/>
                    </a:cubicBezTo>
                    <a:cubicBezTo>
                      <a:pt x="1" y="990"/>
                      <a:pt x="110" y="1099"/>
                      <a:pt x="83" y="1257"/>
                    </a:cubicBezTo>
                    <a:cubicBezTo>
                      <a:pt x="55" y="1421"/>
                      <a:pt x="137" y="1448"/>
                      <a:pt x="137" y="1448"/>
                    </a:cubicBezTo>
                    <a:lnTo>
                      <a:pt x="137" y="1552"/>
                    </a:lnTo>
                    <a:cubicBezTo>
                      <a:pt x="137" y="1661"/>
                      <a:pt x="192" y="1824"/>
                      <a:pt x="137" y="1955"/>
                    </a:cubicBezTo>
                    <a:cubicBezTo>
                      <a:pt x="83" y="2086"/>
                      <a:pt x="83" y="2064"/>
                      <a:pt x="110" y="2222"/>
                    </a:cubicBezTo>
                    <a:cubicBezTo>
                      <a:pt x="137" y="2380"/>
                      <a:pt x="83" y="2434"/>
                      <a:pt x="55" y="2543"/>
                    </a:cubicBezTo>
                    <a:cubicBezTo>
                      <a:pt x="44" y="2625"/>
                      <a:pt x="50" y="2707"/>
                      <a:pt x="83" y="2783"/>
                    </a:cubicBezTo>
                    <a:lnTo>
                      <a:pt x="28" y="2996"/>
                    </a:lnTo>
                    <a:cubicBezTo>
                      <a:pt x="1" y="3132"/>
                      <a:pt x="39" y="3268"/>
                      <a:pt x="137" y="3372"/>
                    </a:cubicBezTo>
                    <a:cubicBezTo>
                      <a:pt x="137" y="3372"/>
                      <a:pt x="164" y="3688"/>
                      <a:pt x="377" y="3851"/>
                    </a:cubicBezTo>
                    <a:cubicBezTo>
                      <a:pt x="426" y="3893"/>
                      <a:pt x="488" y="3914"/>
                      <a:pt x="549" y="3914"/>
                    </a:cubicBezTo>
                    <a:cubicBezTo>
                      <a:pt x="623" y="3914"/>
                      <a:pt x="697" y="3884"/>
                      <a:pt x="747" y="3824"/>
                    </a:cubicBezTo>
                    <a:cubicBezTo>
                      <a:pt x="796" y="4080"/>
                      <a:pt x="938" y="4309"/>
                      <a:pt x="1151" y="4467"/>
                    </a:cubicBezTo>
                    <a:cubicBezTo>
                      <a:pt x="1336" y="4467"/>
                      <a:pt x="1260" y="4412"/>
                      <a:pt x="1281" y="4303"/>
                    </a:cubicBezTo>
                    <a:cubicBezTo>
                      <a:pt x="1309" y="4200"/>
                      <a:pt x="1069" y="4118"/>
                      <a:pt x="987" y="4036"/>
                    </a:cubicBezTo>
                    <a:cubicBezTo>
                      <a:pt x="911" y="3955"/>
                      <a:pt x="884" y="3742"/>
                      <a:pt x="884" y="3742"/>
                    </a:cubicBezTo>
                    <a:cubicBezTo>
                      <a:pt x="976" y="3650"/>
                      <a:pt x="1058" y="3541"/>
                      <a:pt x="1123" y="3421"/>
                    </a:cubicBezTo>
                    <a:cubicBezTo>
                      <a:pt x="1205" y="3263"/>
                      <a:pt x="1096" y="3132"/>
                      <a:pt x="1014" y="2914"/>
                    </a:cubicBezTo>
                    <a:cubicBezTo>
                      <a:pt x="964" y="2773"/>
                      <a:pt x="899" y="2750"/>
                      <a:pt x="861" y="2750"/>
                    </a:cubicBezTo>
                    <a:cubicBezTo>
                      <a:pt x="842" y="2750"/>
                      <a:pt x="829" y="2756"/>
                      <a:pt x="829" y="2756"/>
                    </a:cubicBezTo>
                    <a:cubicBezTo>
                      <a:pt x="856" y="2636"/>
                      <a:pt x="867" y="2505"/>
                      <a:pt x="856" y="2380"/>
                    </a:cubicBezTo>
                    <a:cubicBezTo>
                      <a:pt x="829" y="2222"/>
                      <a:pt x="775" y="2222"/>
                      <a:pt x="775" y="2222"/>
                    </a:cubicBezTo>
                    <a:cubicBezTo>
                      <a:pt x="775" y="2222"/>
                      <a:pt x="829" y="1982"/>
                      <a:pt x="856" y="1873"/>
                    </a:cubicBezTo>
                    <a:cubicBezTo>
                      <a:pt x="884" y="1770"/>
                      <a:pt x="698" y="1524"/>
                      <a:pt x="698" y="1524"/>
                    </a:cubicBezTo>
                    <a:cubicBezTo>
                      <a:pt x="742" y="1426"/>
                      <a:pt x="791" y="1328"/>
                      <a:pt x="856" y="1236"/>
                    </a:cubicBezTo>
                    <a:cubicBezTo>
                      <a:pt x="938" y="1127"/>
                      <a:pt x="856" y="990"/>
                      <a:pt x="856" y="990"/>
                    </a:cubicBezTo>
                    <a:lnTo>
                      <a:pt x="856" y="990"/>
                    </a:lnTo>
                    <a:lnTo>
                      <a:pt x="1069" y="1018"/>
                    </a:lnTo>
                    <a:cubicBezTo>
                      <a:pt x="1069" y="1018"/>
                      <a:pt x="1151" y="1263"/>
                      <a:pt x="1281" y="1312"/>
                    </a:cubicBezTo>
                    <a:cubicBezTo>
                      <a:pt x="1301" y="1320"/>
                      <a:pt x="1320" y="1323"/>
                      <a:pt x="1339" y="1323"/>
                    </a:cubicBezTo>
                    <a:cubicBezTo>
                      <a:pt x="1449" y="1323"/>
                      <a:pt x="1548" y="1208"/>
                      <a:pt x="1548" y="1208"/>
                    </a:cubicBezTo>
                    <a:cubicBezTo>
                      <a:pt x="1636" y="1317"/>
                      <a:pt x="1761" y="1383"/>
                      <a:pt x="1897" y="1394"/>
                    </a:cubicBezTo>
                    <a:cubicBezTo>
                      <a:pt x="2033" y="1394"/>
                      <a:pt x="2170" y="1366"/>
                      <a:pt x="2300" y="1312"/>
                    </a:cubicBezTo>
                    <a:cubicBezTo>
                      <a:pt x="2300" y="1312"/>
                      <a:pt x="2513" y="1448"/>
                      <a:pt x="2698" y="1448"/>
                    </a:cubicBezTo>
                    <a:cubicBezTo>
                      <a:pt x="2883" y="1448"/>
                      <a:pt x="2938" y="1236"/>
                      <a:pt x="2938" y="1236"/>
                    </a:cubicBezTo>
                    <a:cubicBezTo>
                      <a:pt x="2938" y="1236"/>
                      <a:pt x="3074" y="1271"/>
                      <a:pt x="3184" y="1271"/>
                    </a:cubicBezTo>
                    <a:cubicBezTo>
                      <a:pt x="3212" y="1271"/>
                      <a:pt x="3238" y="1268"/>
                      <a:pt x="3259" y="1263"/>
                    </a:cubicBezTo>
                    <a:cubicBezTo>
                      <a:pt x="3341" y="1230"/>
                      <a:pt x="3417" y="1176"/>
                      <a:pt x="3472" y="1105"/>
                    </a:cubicBezTo>
                    <a:cubicBezTo>
                      <a:pt x="3472" y="1105"/>
                      <a:pt x="3506" y="1120"/>
                      <a:pt x="3570" y="1120"/>
                    </a:cubicBezTo>
                    <a:cubicBezTo>
                      <a:pt x="3619" y="1120"/>
                      <a:pt x="3685" y="1111"/>
                      <a:pt x="3766" y="1078"/>
                    </a:cubicBezTo>
                    <a:cubicBezTo>
                      <a:pt x="3881" y="1029"/>
                      <a:pt x="3990" y="963"/>
                      <a:pt x="4088" y="887"/>
                    </a:cubicBezTo>
                    <a:lnTo>
                      <a:pt x="4088" y="887"/>
                    </a:lnTo>
                    <a:cubicBezTo>
                      <a:pt x="4088" y="887"/>
                      <a:pt x="4006" y="1290"/>
                      <a:pt x="4060" y="1448"/>
                    </a:cubicBezTo>
                    <a:cubicBezTo>
                      <a:pt x="4099" y="1563"/>
                      <a:pt x="4126" y="1677"/>
                      <a:pt x="4142" y="1797"/>
                    </a:cubicBezTo>
                    <a:cubicBezTo>
                      <a:pt x="4060" y="1900"/>
                      <a:pt x="4006" y="2015"/>
                      <a:pt x="3979" y="2146"/>
                    </a:cubicBezTo>
                    <a:cubicBezTo>
                      <a:pt x="3951" y="2331"/>
                      <a:pt x="4088" y="2571"/>
                      <a:pt x="4088" y="2571"/>
                    </a:cubicBezTo>
                    <a:lnTo>
                      <a:pt x="4033" y="2783"/>
                    </a:lnTo>
                    <a:cubicBezTo>
                      <a:pt x="4000" y="2903"/>
                      <a:pt x="4017" y="3028"/>
                      <a:pt x="4088" y="3132"/>
                    </a:cubicBezTo>
                    <a:lnTo>
                      <a:pt x="4006" y="3317"/>
                    </a:lnTo>
                    <a:cubicBezTo>
                      <a:pt x="3930" y="3508"/>
                      <a:pt x="4006" y="3557"/>
                      <a:pt x="4006" y="3557"/>
                    </a:cubicBezTo>
                    <a:lnTo>
                      <a:pt x="3902" y="3666"/>
                    </a:lnTo>
                    <a:cubicBezTo>
                      <a:pt x="3793" y="3775"/>
                      <a:pt x="3875" y="3824"/>
                      <a:pt x="3875" y="3824"/>
                    </a:cubicBezTo>
                    <a:lnTo>
                      <a:pt x="3663" y="4042"/>
                    </a:lnTo>
                    <a:cubicBezTo>
                      <a:pt x="3663" y="4042"/>
                      <a:pt x="3554" y="3906"/>
                      <a:pt x="3417" y="3906"/>
                    </a:cubicBezTo>
                    <a:cubicBezTo>
                      <a:pt x="3336" y="3906"/>
                      <a:pt x="3248" y="3933"/>
                      <a:pt x="3178" y="3982"/>
                    </a:cubicBezTo>
                    <a:cubicBezTo>
                      <a:pt x="3178" y="3982"/>
                      <a:pt x="2965" y="3851"/>
                      <a:pt x="2807" y="3769"/>
                    </a:cubicBezTo>
                    <a:cubicBezTo>
                      <a:pt x="2746" y="3739"/>
                      <a:pt x="2681" y="3723"/>
                      <a:pt x="2612" y="3723"/>
                    </a:cubicBezTo>
                    <a:cubicBezTo>
                      <a:pt x="2497" y="3723"/>
                      <a:pt x="2368" y="3766"/>
                      <a:pt x="2219" y="3851"/>
                    </a:cubicBezTo>
                    <a:cubicBezTo>
                      <a:pt x="1979" y="3982"/>
                      <a:pt x="1952" y="4145"/>
                      <a:pt x="1924" y="4412"/>
                    </a:cubicBezTo>
                    <a:cubicBezTo>
                      <a:pt x="1897" y="4679"/>
                      <a:pt x="2082" y="5001"/>
                      <a:pt x="2137" y="5104"/>
                    </a:cubicBezTo>
                    <a:cubicBezTo>
                      <a:pt x="2191" y="5213"/>
                      <a:pt x="2110" y="5317"/>
                      <a:pt x="2191" y="5453"/>
                    </a:cubicBezTo>
                    <a:cubicBezTo>
                      <a:pt x="2213" y="5487"/>
                      <a:pt x="2243" y="5500"/>
                      <a:pt x="2276" y="5500"/>
                    </a:cubicBezTo>
                    <a:cubicBezTo>
                      <a:pt x="2370" y="5500"/>
                      <a:pt x="2486" y="5399"/>
                      <a:pt x="2486" y="5399"/>
                    </a:cubicBezTo>
                    <a:cubicBezTo>
                      <a:pt x="2486" y="5399"/>
                      <a:pt x="2559" y="5445"/>
                      <a:pt x="2642" y="5445"/>
                    </a:cubicBezTo>
                    <a:cubicBezTo>
                      <a:pt x="2670" y="5445"/>
                      <a:pt x="2698" y="5440"/>
                      <a:pt x="2725" y="5426"/>
                    </a:cubicBezTo>
                    <a:cubicBezTo>
                      <a:pt x="2834" y="5371"/>
                      <a:pt x="2774" y="5159"/>
                      <a:pt x="2883" y="4974"/>
                    </a:cubicBezTo>
                    <a:cubicBezTo>
                      <a:pt x="2998" y="4783"/>
                      <a:pt x="2943" y="4652"/>
                      <a:pt x="3020" y="4516"/>
                    </a:cubicBezTo>
                    <a:cubicBezTo>
                      <a:pt x="3040" y="4484"/>
                      <a:pt x="3058" y="4471"/>
                      <a:pt x="3075" y="4471"/>
                    </a:cubicBezTo>
                    <a:cubicBezTo>
                      <a:pt x="3126" y="4471"/>
                      <a:pt x="3162" y="4597"/>
                      <a:pt x="3183" y="4679"/>
                    </a:cubicBezTo>
                    <a:cubicBezTo>
                      <a:pt x="3201" y="4748"/>
                      <a:pt x="3301" y="4795"/>
                      <a:pt x="3412" y="4795"/>
                    </a:cubicBezTo>
                    <a:cubicBezTo>
                      <a:pt x="3468" y="4795"/>
                      <a:pt x="3528" y="4783"/>
                      <a:pt x="3581" y="4756"/>
                    </a:cubicBezTo>
                    <a:cubicBezTo>
                      <a:pt x="3635" y="4730"/>
                      <a:pt x="3693" y="4722"/>
                      <a:pt x="3753" y="4722"/>
                    </a:cubicBezTo>
                    <a:cubicBezTo>
                      <a:pt x="3873" y="4722"/>
                      <a:pt x="4004" y="4756"/>
                      <a:pt x="4142" y="4756"/>
                    </a:cubicBezTo>
                    <a:cubicBezTo>
                      <a:pt x="4355" y="4756"/>
                      <a:pt x="4327" y="4756"/>
                      <a:pt x="4491" y="4489"/>
                    </a:cubicBezTo>
                    <a:cubicBezTo>
                      <a:pt x="4649" y="4222"/>
                      <a:pt x="4573" y="4091"/>
                      <a:pt x="4649" y="3933"/>
                    </a:cubicBezTo>
                    <a:cubicBezTo>
                      <a:pt x="4731" y="3769"/>
                      <a:pt x="4840" y="3557"/>
                      <a:pt x="4812" y="3317"/>
                    </a:cubicBezTo>
                    <a:cubicBezTo>
                      <a:pt x="4801" y="3176"/>
                      <a:pt x="4780" y="3034"/>
                      <a:pt x="4758" y="2892"/>
                    </a:cubicBezTo>
                    <a:cubicBezTo>
                      <a:pt x="4731" y="2756"/>
                      <a:pt x="4840" y="2701"/>
                      <a:pt x="4812" y="2516"/>
                    </a:cubicBezTo>
                    <a:cubicBezTo>
                      <a:pt x="4785" y="2331"/>
                      <a:pt x="4758" y="2331"/>
                      <a:pt x="4840" y="2195"/>
                    </a:cubicBezTo>
                    <a:cubicBezTo>
                      <a:pt x="4889" y="2135"/>
                      <a:pt x="4861" y="2037"/>
                      <a:pt x="4785" y="2009"/>
                    </a:cubicBezTo>
                    <a:cubicBezTo>
                      <a:pt x="4801" y="1933"/>
                      <a:pt x="4829" y="1862"/>
                      <a:pt x="4867" y="1797"/>
                    </a:cubicBezTo>
                    <a:cubicBezTo>
                      <a:pt x="4916" y="1693"/>
                      <a:pt x="4812" y="1557"/>
                      <a:pt x="4812" y="1557"/>
                    </a:cubicBezTo>
                    <a:lnTo>
                      <a:pt x="4867" y="1421"/>
                    </a:lnTo>
                    <a:cubicBezTo>
                      <a:pt x="4916" y="1285"/>
                      <a:pt x="4703" y="1208"/>
                      <a:pt x="4703" y="1208"/>
                    </a:cubicBezTo>
                    <a:cubicBezTo>
                      <a:pt x="4769" y="1121"/>
                      <a:pt x="4807" y="1018"/>
                      <a:pt x="4812" y="914"/>
                    </a:cubicBezTo>
                    <a:cubicBezTo>
                      <a:pt x="4801" y="811"/>
                      <a:pt x="4742" y="718"/>
                      <a:pt x="4649" y="674"/>
                    </a:cubicBezTo>
                    <a:cubicBezTo>
                      <a:pt x="4698" y="571"/>
                      <a:pt x="4725" y="462"/>
                      <a:pt x="4731" y="353"/>
                    </a:cubicBezTo>
                    <a:cubicBezTo>
                      <a:pt x="4731" y="189"/>
                      <a:pt x="4545" y="31"/>
                      <a:pt x="4333" y="4"/>
                    </a:cubicBezTo>
                    <a:cubicBezTo>
                      <a:pt x="4318" y="2"/>
                      <a:pt x="4304" y="0"/>
                      <a:pt x="42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  <p:sp>
            <p:nvSpPr>
              <p:cNvPr id="755" name="Google Shape;755;p52"/>
              <p:cNvSpPr/>
              <p:nvPr/>
            </p:nvSpPr>
            <p:spPr>
              <a:xfrm>
                <a:off x="4770086" y="1801832"/>
                <a:ext cx="84973" cy="86730"/>
              </a:xfrm>
              <a:custGeom>
                <a:avLst/>
                <a:gdLst/>
                <a:ahLst/>
                <a:cxnLst/>
                <a:rect l="l" t="t" r="r" b="b"/>
                <a:pathLst>
                  <a:path w="3047" h="3110" extrusionOk="0">
                    <a:moveTo>
                      <a:pt x="486" y="0"/>
                    </a:moveTo>
                    <a:cubicBezTo>
                      <a:pt x="472" y="0"/>
                      <a:pt x="459" y="3"/>
                      <a:pt x="447" y="7"/>
                    </a:cubicBezTo>
                    <a:cubicBezTo>
                      <a:pt x="371" y="46"/>
                      <a:pt x="311" y="193"/>
                      <a:pt x="355" y="264"/>
                    </a:cubicBezTo>
                    <a:cubicBezTo>
                      <a:pt x="252" y="242"/>
                      <a:pt x="227" y="197"/>
                      <a:pt x="194" y="197"/>
                    </a:cubicBezTo>
                    <a:cubicBezTo>
                      <a:pt x="185" y="197"/>
                      <a:pt x="176" y="201"/>
                      <a:pt x="164" y="209"/>
                    </a:cubicBezTo>
                    <a:cubicBezTo>
                      <a:pt x="93" y="258"/>
                      <a:pt x="39" y="427"/>
                      <a:pt x="39" y="427"/>
                    </a:cubicBezTo>
                    <a:cubicBezTo>
                      <a:pt x="110" y="438"/>
                      <a:pt x="175" y="487"/>
                      <a:pt x="208" y="552"/>
                    </a:cubicBezTo>
                    <a:cubicBezTo>
                      <a:pt x="262" y="667"/>
                      <a:pt x="289" y="645"/>
                      <a:pt x="273" y="765"/>
                    </a:cubicBezTo>
                    <a:cubicBezTo>
                      <a:pt x="153" y="781"/>
                      <a:pt x="120" y="759"/>
                      <a:pt x="1" y="825"/>
                    </a:cubicBezTo>
                    <a:cubicBezTo>
                      <a:pt x="55" y="1114"/>
                      <a:pt x="153" y="1391"/>
                      <a:pt x="289" y="1648"/>
                    </a:cubicBezTo>
                    <a:lnTo>
                      <a:pt x="295" y="1735"/>
                    </a:lnTo>
                    <a:cubicBezTo>
                      <a:pt x="251" y="2323"/>
                      <a:pt x="704" y="2884"/>
                      <a:pt x="1270" y="3053"/>
                    </a:cubicBezTo>
                    <a:cubicBezTo>
                      <a:pt x="1405" y="3093"/>
                      <a:pt x="1543" y="3110"/>
                      <a:pt x="1682" y="3110"/>
                    </a:cubicBezTo>
                    <a:cubicBezTo>
                      <a:pt x="2038" y="3110"/>
                      <a:pt x="2402" y="3001"/>
                      <a:pt x="2747" y="2895"/>
                    </a:cubicBezTo>
                    <a:cubicBezTo>
                      <a:pt x="2807" y="2879"/>
                      <a:pt x="2970" y="2803"/>
                      <a:pt x="2987" y="2743"/>
                    </a:cubicBezTo>
                    <a:cubicBezTo>
                      <a:pt x="3047" y="2541"/>
                      <a:pt x="2916" y="2443"/>
                      <a:pt x="2910" y="2389"/>
                    </a:cubicBezTo>
                    <a:cubicBezTo>
                      <a:pt x="2790" y="1773"/>
                      <a:pt x="2496" y="1375"/>
                      <a:pt x="1940" y="1092"/>
                    </a:cubicBezTo>
                    <a:cubicBezTo>
                      <a:pt x="1739" y="983"/>
                      <a:pt x="1570" y="917"/>
                      <a:pt x="1570" y="917"/>
                    </a:cubicBezTo>
                    <a:cubicBezTo>
                      <a:pt x="1592" y="857"/>
                      <a:pt x="1575" y="792"/>
                      <a:pt x="1537" y="743"/>
                    </a:cubicBezTo>
                    <a:cubicBezTo>
                      <a:pt x="1526" y="667"/>
                      <a:pt x="1570" y="541"/>
                      <a:pt x="1537" y="438"/>
                    </a:cubicBezTo>
                    <a:cubicBezTo>
                      <a:pt x="1474" y="264"/>
                      <a:pt x="1384" y="228"/>
                      <a:pt x="1319" y="228"/>
                    </a:cubicBezTo>
                    <a:cubicBezTo>
                      <a:pt x="1271" y="228"/>
                      <a:pt x="1238" y="247"/>
                      <a:pt x="1238" y="247"/>
                    </a:cubicBezTo>
                    <a:cubicBezTo>
                      <a:pt x="1238" y="247"/>
                      <a:pt x="1020" y="101"/>
                      <a:pt x="843" y="101"/>
                    </a:cubicBezTo>
                    <a:cubicBezTo>
                      <a:pt x="796" y="101"/>
                      <a:pt x="751" y="112"/>
                      <a:pt x="714" y="138"/>
                    </a:cubicBezTo>
                    <a:cubicBezTo>
                      <a:pt x="691" y="73"/>
                      <a:pt x="569" y="0"/>
                      <a:pt x="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r" rtl="1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cs typeface="B Nazanin" panose="00000700000000000000" pitchFamily="2" charset="-78"/>
                </a:endParaRPr>
              </a:p>
            </p:txBody>
          </p:sp>
        </p:grpSp>
      </p:grpSp>
      <p:cxnSp>
        <p:nvCxnSpPr>
          <p:cNvPr id="756" name="Google Shape;756;p52"/>
          <p:cNvCxnSpPr>
            <a:stCxn id="757" idx="3"/>
          </p:cNvCxnSpPr>
          <p:nvPr/>
        </p:nvCxnSpPr>
        <p:spPr>
          <a:xfrm rot="10800000" flipH="1">
            <a:off x="3108455" y="2013074"/>
            <a:ext cx="752100" cy="5397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58" name="Google Shape;758;p52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تجزیه و تحلیل نتایج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757" name="Google Shape;757;p52"/>
          <p:cNvSpPr txBox="1"/>
          <p:nvPr/>
        </p:nvSpPr>
        <p:spPr>
          <a:xfrm>
            <a:off x="801155" y="2415674"/>
            <a:ext cx="23073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121214"/>
              </a:buClr>
              <a:buSzPts val="1100"/>
              <a:buFont typeface="Arial"/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تپش قلب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59" name="Google Shape;759;p52"/>
          <p:cNvSpPr txBox="1"/>
          <p:nvPr/>
        </p:nvSpPr>
        <p:spPr>
          <a:xfrm>
            <a:off x="801150" y="2696965"/>
            <a:ext cx="2307300" cy="5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sz="1600"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60" name="Google Shape;760;p52"/>
          <p:cNvSpPr txBox="1"/>
          <p:nvPr/>
        </p:nvSpPr>
        <p:spPr>
          <a:xfrm>
            <a:off x="801155" y="3711583"/>
            <a:ext cx="23073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121214"/>
              </a:buClr>
              <a:buSzPts val="1100"/>
              <a:buFont typeface="Arial"/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اسهال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61" name="Google Shape;761;p52"/>
          <p:cNvSpPr txBox="1"/>
          <p:nvPr/>
        </p:nvSpPr>
        <p:spPr>
          <a:xfrm>
            <a:off x="801150" y="3989775"/>
            <a:ext cx="2307300" cy="5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sz="1600"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62" name="Google Shape;762;p52"/>
          <p:cNvSpPr txBox="1"/>
          <p:nvPr/>
        </p:nvSpPr>
        <p:spPr>
          <a:xfrm>
            <a:off x="801150" y="1427852"/>
            <a:ext cx="2307300" cy="54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12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قالب پاورپوینت آماده خون قابل ویرایش می باشد</a:t>
            </a:r>
            <a:endParaRPr sz="1800"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63" name="Google Shape;763;p52"/>
          <p:cNvSpPr txBox="1"/>
          <p:nvPr/>
        </p:nvSpPr>
        <p:spPr>
          <a:xfrm>
            <a:off x="801155" y="1157875"/>
            <a:ext cx="2307300" cy="27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b="1" dirty="0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سردرد</a:t>
            </a:r>
            <a:endParaRPr sz="2200" b="1" dirty="0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64" name="Google Shape;764;p52"/>
          <p:cNvSpPr/>
          <p:nvPr/>
        </p:nvSpPr>
        <p:spPr>
          <a:xfrm>
            <a:off x="5768433" y="1656559"/>
            <a:ext cx="1669500" cy="291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5" name="Google Shape;765;p52"/>
          <p:cNvSpPr/>
          <p:nvPr/>
        </p:nvSpPr>
        <p:spPr>
          <a:xfrm>
            <a:off x="5768433" y="1657856"/>
            <a:ext cx="1152600" cy="291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766" name="Google Shape;766;p52"/>
          <p:cNvSpPr txBox="1"/>
          <p:nvPr/>
        </p:nvSpPr>
        <p:spPr>
          <a:xfrm>
            <a:off x="4854021" y="1633106"/>
            <a:ext cx="9144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Mars</a:t>
            </a:r>
            <a:endParaRPr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67" name="Google Shape;767;p52"/>
          <p:cNvSpPr txBox="1"/>
          <p:nvPr/>
        </p:nvSpPr>
        <p:spPr>
          <a:xfrm>
            <a:off x="7514121" y="1611056"/>
            <a:ext cx="786000" cy="3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60%</a:t>
            </a:r>
            <a:endParaRPr sz="22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68" name="Google Shape;768;p52"/>
          <p:cNvSpPr/>
          <p:nvPr/>
        </p:nvSpPr>
        <p:spPr>
          <a:xfrm>
            <a:off x="5768433" y="2079371"/>
            <a:ext cx="1669500" cy="291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69" name="Google Shape;769;p52"/>
          <p:cNvSpPr txBox="1"/>
          <p:nvPr/>
        </p:nvSpPr>
        <p:spPr>
          <a:xfrm>
            <a:off x="4854021" y="2053730"/>
            <a:ext cx="9144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Mercury</a:t>
            </a:r>
            <a:endParaRPr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70" name="Google Shape;770;p52"/>
          <p:cNvSpPr txBox="1"/>
          <p:nvPr/>
        </p:nvSpPr>
        <p:spPr>
          <a:xfrm>
            <a:off x="7514121" y="2031680"/>
            <a:ext cx="786000" cy="3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30%</a:t>
            </a:r>
            <a:endParaRPr sz="22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71" name="Google Shape;771;p52"/>
          <p:cNvSpPr/>
          <p:nvPr/>
        </p:nvSpPr>
        <p:spPr>
          <a:xfrm>
            <a:off x="5768433" y="2502184"/>
            <a:ext cx="1669500" cy="291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72" name="Google Shape;772;p52"/>
          <p:cNvSpPr txBox="1"/>
          <p:nvPr/>
        </p:nvSpPr>
        <p:spPr>
          <a:xfrm>
            <a:off x="4854021" y="2477496"/>
            <a:ext cx="9144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Saturn</a:t>
            </a:r>
            <a:endParaRPr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73" name="Google Shape;773;p52"/>
          <p:cNvSpPr txBox="1"/>
          <p:nvPr/>
        </p:nvSpPr>
        <p:spPr>
          <a:xfrm>
            <a:off x="7514121" y="2455471"/>
            <a:ext cx="786000" cy="3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10%</a:t>
            </a:r>
            <a:endParaRPr sz="22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74" name="Google Shape;774;p52"/>
          <p:cNvSpPr/>
          <p:nvPr/>
        </p:nvSpPr>
        <p:spPr>
          <a:xfrm>
            <a:off x="5768433" y="2078480"/>
            <a:ext cx="648000" cy="291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775" name="Google Shape;775;p52"/>
          <p:cNvSpPr/>
          <p:nvPr/>
        </p:nvSpPr>
        <p:spPr>
          <a:xfrm>
            <a:off x="5768433" y="2502196"/>
            <a:ext cx="241500" cy="291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776" name="Google Shape;776;p52"/>
          <p:cNvSpPr txBox="1"/>
          <p:nvPr/>
        </p:nvSpPr>
        <p:spPr>
          <a:xfrm>
            <a:off x="4818979" y="4125086"/>
            <a:ext cx="1106700" cy="36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تب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77" name="Google Shape;777;p52"/>
          <p:cNvSpPr txBox="1"/>
          <p:nvPr/>
        </p:nvSpPr>
        <p:spPr>
          <a:xfrm>
            <a:off x="6027567" y="4125086"/>
            <a:ext cx="1106700" cy="36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خستگی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78" name="Google Shape;778;p52"/>
          <p:cNvSpPr txBox="1"/>
          <p:nvPr/>
        </p:nvSpPr>
        <p:spPr>
          <a:xfrm>
            <a:off x="7236154" y="4125086"/>
            <a:ext cx="1106700" cy="36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ضعف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79" name="Google Shape;779;p52"/>
          <p:cNvSpPr/>
          <p:nvPr/>
        </p:nvSpPr>
        <p:spPr>
          <a:xfrm>
            <a:off x="5768433" y="1233746"/>
            <a:ext cx="1669500" cy="2919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0" name="Google Shape;780;p52"/>
          <p:cNvSpPr/>
          <p:nvPr/>
        </p:nvSpPr>
        <p:spPr>
          <a:xfrm>
            <a:off x="5768424" y="1233750"/>
            <a:ext cx="1269600" cy="291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1" name="Google Shape;781;p52"/>
          <p:cNvSpPr txBox="1"/>
          <p:nvPr/>
        </p:nvSpPr>
        <p:spPr>
          <a:xfrm>
            <a:off x="4854021" y="1209046"/>
            <a:ext cx="914400" cy="34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سیاره مشتری</a:t>
            </a:r>
            <a:endParaRPr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782" name="Google Shape;782;p52"/>
          <p:cNvSpPr txBox="1"/>
          <p:nvPr/>
        </p:nvSpPr>
        <p:spPr>
          <a:xfrm>
            <a:off x="7514121" y="1187046"/>
            <a:ext cx="786000" cy="38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b="1">
                <a:solidFill>
                  <a:schemeClr val="dk1"/>
                </a:solidFill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70%</a:t>
            </a:r>
            <a:endParaRPr sz="2200" b="1">
              <a:solidFill>
                <a:schemeClr val="dk1"/>
              </a:solidFill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783" name="Google Shape;783;p52"/>
          <p:cNvSpPr/>
          <p:nvPr/>
        </p:nvSpPr>
        <p:spPr>
          <a:xfrm>
            <a:off x="4915104" y="321070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4" name="Google Shape;784;p52"/>
          <p:cNvSpPr/>
          <p:nvPr/>
        </p:nvSpPr>
        <p:spPr>
          <a:xfrm>
            <a:off x="6123704" y="321070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785" name="Google Shape;785;p52"/>
          <p:cNvSpPr/>
          <p:nvPr/>
        </p:nvSpPr>
        <p:spPr>
          <a:xfrm>
            <a:off x="7332304" y="321070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cxnSp>
        <p:nvCxnSpPr>
          <p:cNvPr id="786" name="Google Shape;786;p52"/>
          <p:cNvCxnSpPr>
            <a:endCxn id="760" idx="3"/>
          </p:cNvCxnSpPr>
          <p:nvPr/>
        </p:nvCxnSpPr>
        <p:spPr>
          <a:xfrm rot="5400000">
            <a:off x="3067055" y="3018283"/>
            <a:ext cx="871800" cy="789000"/>
          </a:xfrm>
          <a:prstGeom prst="bentConnector2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87" name="Google Shape;787;p52"/>
          <p:cNvCxnSpPr>
            <a:stCxn id="763" idx="3"/>
          </p:cNvCxnSpPr>
          <p:nvPr/>
        </p:nvCxnSpPr>
        <p:spPr>
          <a:xfrm>
            <a:off x="3108455" y="1294975"/>
            <a:ext cx="678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88" name="Google Shape;788;p52"/>
          <p:cNvGrpSpPr/>
          <p:nvPr/>
        </p:nvGrpSpPr>
        <p:grpSpPr>
          <a:xfrm>
            <a:off x="5258634" y="3439302"/>
            <a:ext cx="228601" cy="457204"/>
            <a:chOff x="3984950" y="3213600"/>
            <a:chExt cx="239925" cy="481825"/>
          </a:xfrm>
        </p:grpSpPr>
        <p:sp>
          <p:nvSpPr>
            <p:cNvPr id="789" name="Google Shape;789;p52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52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1" name="Google Shape;791;p52"/>
          <p:cNvGrpSpPr/>
          <p:nvPr/>
        </p:nvGrpSpPr>
        <p:grpSpPr>
          <a:xfrm>
            <a:off x="7560885" y="3439293"/>
            <a:ext cx="457204" cy="457204"/>
            <a:chOff x="5049725" y="3806450"/>
            <a:chExt cx="481825" cy="481825"/>
          </a:xfrm>
        </p:grpSpPr>
        <p:sp>
          <p:nvSpPr>
            <p:cNvPr id="792" name="Google Shape;792;p52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52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4" name="Google Shape;794;p52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95" name="Google Shape;795;p52"/>
          <p:cNvGrpSpPr/>
          <p:nvPr/>
        </p:nvGrpSpPr>
        <p:grpSpPr>
          <a:xfrm>
            <a:off x="6315896" y="3439304"/>
            <a:ext cx="535556" cy="457184"/>
            <a:chOff x="6218300" y="4416175"/>
            <a:chExt cx="516000" cy="448000"/>
          </a:xfrm>
        </p:grpSpPr>
        <p:sp>
          <p:nvSpPr>
            <p:cNvPr id="796" name="Google Shape;796;p52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52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52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" name="Google Shape;803;p53"/>
          <p:cNvSpPr/>
          <p:nvPr/>
        </p:nvSpPr>
        <p:spPr>
          <a:xfrm>
            <a:off x="1307100" y="3054539"/>
            <a:ext cx="3200400" cy="7350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4" name="Google Shape;804;p53"/>
          <p:cNvSpPr/>
          <p:nvPr/>
        </p:nvSpPr>
        <p:spPr>
          <a:xfrm>
            <a:off x="4636500" y="1335076"/>
            <a:ext cx="3200400" cy="7350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5" name="Google Shape;805;p53"/>
          <p:cNvSpPr txBox="1">
            <a:spLocks noGrp="1"/>
          </p:cNvSpPr>
          <p:nvPr>
            <p:ph type="title" idx="4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میزان موفقیت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06" name="Google Shape;806;p53"/>
          <p:cNvSpPr txBox="1">
            <a:spLocks noGrp="1"/>
          </p:cNvSpPr>
          <p:nvPr>
            <p:ph type="title"/>
          </p:nvPr>
        </p:nvSpPr>
        <p:spPr>
          <a:xfrm>
            <a:off x="4864608" y="1318126"/>
            <a:ext cx="27432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50,000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07" name="Google Shape;807;p53"/>
          <p:cNvSpPr txBox="1">
            <a:spLocks noGrp="1"/>
          </p:cNvSpPr>
          <p:nvPr>
            <p:ph type="subTitle" idx="1"/>
          </p:nvPr>
        </p:nvSpPr>
        <p:spPr>
          <a:xfrm>
            <a:off x="4864608" y="2197351"/>
            <a:ext cx="27432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08" name="Google Shape;808;p53"/>
          <p:cNvSpPr txBox="1">
            <a:spLocks noGrp="1"/>
          </p:cNvSpPr>
          <p:nvPr>
            <p:ph type="title" idx="2"/>
          </p:nvPr>
        </p:nvSpPr>
        <p:spPr>
          <a:xfrm>
            <a:off x="1536192" y="3037589"/>
            <a:ext cx="2743200" cy="76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cs typeface="B Nazanin" panose="00000700000000000000" pitchFamily="2" charset="-78"/>
              </a:rPr>
              <a:t>20,000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809" name="Google Shape;809;p53"/>
          <p:cNvSpPr txBox="1">
            <a:spLocks noGrp="1"/>
          </p:cNvSpPr>
          <p:nvPr>
            <p:ph type="subTitle" idx="3"/>
          </p:nvPr>
        </p:nvSpPr>
        <p:spPr>
          <a:xfrm>
            <a:off x="1538179" y="3916814"/>
            <a:ext cx="2739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p54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نتیجه گیری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5" name="Google Shape;815;p54"/>
          <p:cNvSpPr txBox="1">
            <a:spLocks noGrp="1"/>
          </p:cNvSpPr>
          <p:nvPr>
            <p:ph type="subTitle" idx="1"/>
          </p:nvPr>
        </p:nvSpPr>
        <p:spPr>
          <a:xfrm>
            <a:off x="4419450" y="4038215"/>
            <a:ext cx="3142500" cy="51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6" name="Google Shape;816;p54"/>
          <p:cNvSpPr txBox="1">
            <a:spLocks noGrp="1"/>
          </p:cNvSpPr>
          <p:nvPr>
            <p:ph type="subTitle" idx="2"/>
          </p:nvPr>
        </p:nvSpPr>
        <p:spPr>
          <a:xfrm>
            <a:off x="2522186" y="1599030"/>
            <a:ext cx="3145500" cy="51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7" name="Google Shape;817;p54"/>
          <p:cNvSpPr txBox="1">
            <a:spLocks noGrp="1"/>
          </p:cNvSpPr>
          <p:nvPr>
            <p:ph type="subTitle" idx="3"/>
          </p:nvPr>
        </p:nvSpPr>
        <p:spPr>
          <a:xfrm>
            <a:off x="3470775" y="2817879"/>
            <a:ext cx="3145200" cy="51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18" name="Google Shape;818;p54"/>
          <p:cNvSpPr/>
          <p:nvPr/>
        </p:nvSpPr>
        <p:spPr>
          <a:xfrm>
            <a:off x="1708800" y="1281271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19" name="Google Shape;819;p54"/>
          <p:cNvSpPr/>
          <p:nvPr/>
        </p:nvSpPr>
        <p:spPr>
          <a:xfrm>
            <a:off x="2657475" y="2498241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0" name="Google Shape;820;p54"/>
          <p:cNvSpPr/>
          <p:nvPr/>
        </p:nvSpPr>
        <p:spPr>
          <a:xfrm>
            <a:off x="3606150" y="3712977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1" name="Google Shape;821;p54"/>
          <p:cNvSpPr txBox="1">
            <a:spLocks noGrp="1"/>
          </p:cNvSpPr>
          <p:nvPr>
            <p:ph type="title" idx="4"/>
          </p:nvPr>
        </p:nvSpPr>
        <p:spPr>
          <a:xfrm>
            <a:off x="1704621" y="1422998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01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22" name="Google Shape;822;p54"/>
          <p:cNvSpPr txBox="1">
            <a:spLocks noGrp="1"/>
          </p:cNvSpPr>
          <p:nvPr>
            <p:ph type="title" idx="5"/>
          </p:nvPr>
        </p:nvSpPr>
        <p:spPr>
          <a:xfrm>
            <a:off x="2655597" y="2641791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02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23" name="Google Shape;823;p54"/>
          <p:cNvSpPr txBox="1">
            <a:spLocks noGrp="1"/>
          </p:cNvSpPr>
          <p:nvPr>
            <p:ph type="title" idx="6"/>
          </p:nvPr>
        </p:nvSpPr>
        <p:spPr>
          <a:xfrm>
            <a:off x="3606573" y="385936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03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24" name="Google Shape;824;p54"/>
          <p:cNvSpPr txBox="1">
            <a:spLocks noGrp="1"/>
          </p:cNvSpPr>
          <p:nvPr>
            <p:ph type="title" idx="7"/>
          </p:nvPr>
        </p:nvSpPr>
        <p:spPr>
          <a:xfrm>
            <a:off x="2520025" y="1141825"/>
            <a:ext cx="31455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25" name="Google Shape;825;p54"/>
          <p:cNvSpPr txBox="1">
            <a:spLocks noGrp="1"/>
          </p:cNvSpPr>
          <p:nvPr>
            <p:ph type="title" idx="8"/>
          </p:nvPr>
        </p:nvSpPr>
        <p:spPr>
          <a:xfrm>
            <a:off x="3471013" y="2358400"/>
            <a:ext cx="31452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  <p:sp>
        <p:nvSpPr>
          <p:cNvPr id="826" name="Google Shape;826;p54"/>
          <p:cNvSpPr txBox="1">
            <a:spLocks noGrp="1"/>
          </p:cNvSpPr>
          <p:nvPr>
            <p:ph type="title" idx="9"/>
          </p:nvPr>
        </p:nvSpPr>
        <p:spPr>
          <a:xfrm>
            <a:off x="4422084" y="3574950"/>
            <a:ext cx="3142500" cy="45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و مطلب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1" name="Google Shape;831;p55"/>
          <p:cNvSpPr txBox="1">
            <a:spLocks noGrp="1"/>
          </p:cNvSpPr>
          <p:nvPr>
            <p:ph type="title"/>
          </p:nvPr>
        </p:nvSpPr>
        <p:spPr>
          <a:xfrm>
            <a:off x="2074350" y="1542250"/>
            <a:ext cx="4994400" cy="125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7200" dirty="0">
                <a:cs typeface="B Nazanin" panose="00000700000000000000" pitchFamily="2" charset="-78"/>
              </a:rPr>
              <a:t>خوش آمدید!</a:t>
            </a:r>
            <a:endParaRPr sz="7200" dirty="0">
              <a:cs typeface="B Nazanin" panose="00000700000000000000" pitchFamily="2" charset="-78"/>
            </a:endParaRPr>
          </a:p>
        </p:txBody>
      </p:sp>
      <p:sp>
        <p:nvSpPr>
          <p:cNvPr id="832" name="Google Shape;832;p55"/>
          <p:cNvSpPr txBox="1">
            <a:spLocks noGrp="1"/>
          </p:cNvSpPr>
          <p:nvPr>
            <p:ph type="subTitle" idx="1"/>
          </p:nvPr>
        </p:nvSpPr>
        <p:spPr>
          <a:xfrm>
            <a:off x="2074350" y="2800275"/>
            <a:ext cx="4995300" cy="80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می تواند بخشی از ارائه باشد که در آن خود را معرفی می کنید، ایمیل خود را می نویسید…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" name="Google Shape;321;p38"/>
          <p:cNvSpPr/>
          <p:nvPr/>
        </p:nvSpPr>
        <p:spPr>
          <a:xfrm>
            <a:off x="1215124" y="1768222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2" name="Google Shape;322;p38"/>
          <p:cNvSpPr/>
          <p:nvPr/>
        </p:nvSpPr>
        <p:spPr>
          <a:xfrm>
            <a:off x="4753499" y="1770079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3" name="Google Shape;323;p38"/>
          <p:cNvSpPr/>
          <p:nvPr/>
        </p:nvSpPr>
        <p:spPr>
          <a:xfrm>
            <a:off x="1215124" y="3185510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4" name="Google Shape;324;p38"/>
          <p:cNvSpPr/>
          <p:nvPr/>
        </p:nvSpPr>
        <p:spPr>
          <a:xfrm>
            <a:off x="4753499" y="3187399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25" name="Google Shape;325;p38"/>
          <p:cNvSpPr txBox="1">
            <a:spLocks noGrp="1"/>
          </p:cNvSpPr>
          <p:nvPr>
            <p:ph type="title"/>
          </p:nvPr>
        </p:nvSpPr>
        <p:spPr>
          <a:xfrm>
            <a:off x="720000" y="54483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فهرست مطالب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26" name="Google Shape;326;p38"/>
          <p:cNvSpPr txBox="1">
            <a:spLocks noGrp="1"/>
          </p:cNvSpPr>
          <p:nvPr>
            <p:ph type="subTitle" idx="6"/>
          </p:nvPr>
        </p:nvSpPr>
        <p:spPr>
          <a:xfrm>
            <a:off x="2085001" y="3456811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7" name="Google Shape;327;p38"/>
          <p:cNvSpPr txBox="1">
            <a:spLocks noGrp="1"/>
          </p:cNvSpPr>
          <p:nvPr>
            <p:ph type="title" idx="2"/>
          </p:nvPr>
        </p:nvSpPr>
        <p:spPr>
          <a:xfrm>
            <a:off x="2085001" y="1750529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cs typeface="B Nazanin" panose="00000700000000000000" pitchFamily="2" charset="-78"/>
                <a:sym typeface="Red Hat Display"/>
              </a:rPr>
              <a:t>علائم</a:t>
            </a:r>
            <a:endParaRPr b="1" dirty="0">
              <a:solidFill>
                <a:schemeClr val="dk1"/>
              </a:solidFill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328" name="Google Shape;328;p38"/>
          <p:cNvSpPr txBox="1">
            <a:spLocks noGrp="1"/>
          </p:cNvSpPr>
          <p:nvPr>
            <p:ph type="subTitle" idx="1"/>
          </p:nvPr>
        </p:nvSpPr>
        <p:spPr>
          <a:xfrm>
            <a:off x="2085001" y="2039529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29" name="Google Shape;329;p38"/>
          <p:cNvSpPr txBox="1">
            <a:spLocks noGrp="1"/>
          </p:cNvSpPr>
          <p:nvPr>
            <p:ph type="title" idx="3"/>
          </p:nvPr>
        </p:nvSpPr>
        <p:spPr>
          <a:xfrm>
            <a:off x="5623376" y="1750529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علل</a:t>
            </a:r>
            <a:endParaRPr b="1" dirty="0">
              <a:solidFill>
                <a:schemeClr val="dk1"/>
              </a:solidFill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330" name="Google Shape;330;p38"/>
          <p:cNvSpPr txBox="1">
            <a:spLocks noGrp="1"/>
          </p:cNvSpPr>
          <p:nvPr>
            <p:ph type="subTitle" idx="4"/>
          </p:nvPr>
        </p:nvSpPr>
        <p:spPr>
          <a:xfrm>
            <a:off x="5623376" y="2039529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1" name="Google Shape;331;p38"/>
          <p:cNvSpPr txBox="1">
            <a:spLocks noGrp="1"/>
          </p:cNvSpPr>
          <p:nvPr>
            <p:ph type="title" idx="5"/>
          </p:nvPr>
        </p:nvSpPr>
        <p:spPr>
          <a:xfrm>
            <a:off x="2085001" y="3167886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تشخیص</a:t>
            </a:r>
            <a:endParaRPr b="1" dirty="0">
              <a:solidFill>
                <a:schemeClr val="dk1"/>
              </a:solidFill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332" name="Google Shape;332;p38"/>
          <p:cNvSpPr txBox="1">
            <a:spLocks noGrp="1"/>
          </p:cNvSpPr>
          <p:nvPr>
            <p:ph type="title" idx="7"/>
          </p:nvPr>
        </p:nvSpPr>
        <p:spPr>
          <a:xfrm>
            <a:off x="5623376" y="3167886"/>
            <a:ext cx="2305500" cy="28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رفتار</a:t>
            </a:r>
            <a:endParaRPr b="1" dirty="0">
              <a:solidFill>
                <a:schemeClr val="dk1"/>
              </a:solidFill>
              <a:cs typeface="B Nazanin" panose="00000700000000000000" pitchFamily="2" charset="-78"/>
              <a:sym typeface="Red Hat Display"/>
            </a:endParaRPr>
          </a:p>
        </p:txBody>
      </p:sp>
      <p:sp>
        <p:nvSpPr>
          <p:cNvPr id="333" name="Google Shape;333;p38"/>
          <p:cNvSpPr txBox="1">
            <a:spLocks noGrp="1"/>
          </p:cNvSpPr>
          <p:nvPr>
            <p:ph type="subTitle" idx="8"/>
          </p:nvPr>
        </p:nvSpPr>
        <p:spPr>
          <a:xfrm>
            <a:off x="5623376" y="3456811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موضوع بخش را در اینجا توضیح دهید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4" name="Google Shape;334;p38"/>
          <p:cNvSpPr txBox="1">
            <a:spLocks noGrp="1"/>
          </p:cNvSpPr>
          <p:nvPr>
            <p:ph type="title" idx="9"/>
          </p:nvPr>
        </p:nvSpPr>
        <p:spPr>
          <a:xfrm>
            <a:off x="1215124" y="1911772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01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35" name="Google Shape;335;p38"/>
          <p:cNvSpPr txBox="1">
            <a:spLocks noGrp="1"/>
          </p:cNvSpPr>
          <p:nvPr>
            <p:ph type="title" idx="13"/>
          </p:nvPr>
        </p:nvSpPr>
        <p:spPr>
          <a:xfrm>
            <a:off x="1215124" y="3329060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03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36" name="Google Shape;336;p38"/>
          <p:cNvSpPr txBox="1">
            <a:spLocks noGrp="1"/>
          </p:cNvSpPr>
          <p:nvPr>
            <p:ph type="title" idx="14"/>
          </p:nvPr>
        </p:nvSpPr>
        <p:spPr>
          <a:xfrm>
            <a:off x="4753499" y="1913629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02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37" name="Google Shape;337;p38"/>
          <p:cNvSpPr txBox="1">
            <a:spLocks noGrp="1"/>
          </p:cNvSpPr>
          <p:nvPr>
            <p:ph type="title" idx="15"/>
          </p:nvPr>
        </p:nvSpPr>
        <p:spPr>
          <a:xfrm>
            <a:off x="4753499" y="3330949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04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7" name="Google Shape;837;p56"/>
          <p:cNvPicPr preferRelativeResize="0"/>
          <p:nvPr/>
        </p:nvPicPr>
        <p:blipFill rotWithShape="1">
          <a:blip r:embed="rId3">
            <a:alphaModFix/>
          </a:blip>
          <a:srcRect l="22542" t="5861" r="17870" b="4644"/>
          <a:stretch/>
        </p:blipFill>
        <p:spPr>
          <a:xfrm>
            <a:off x="5088350" y="1003500"/>
            <a:ext cx="3132900" cy="3136500"/>
          </a:xfrm>
          <a:prstGeom prst="roundRect">
            <a:avLst>
              <a:gd name="adj" fmla="val 16667"/>
            </a:avLst>
          </a:prstGeom>
          <a:noFill/>
          <a:ln>
            <a:noFill/>
          </a:ln>
        </p:spPr>
      </p:pic>
      <p:sp>
        <p:nvSpPr>
          <p:cNvPr id="838" name="Google Shape;838;p56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6688985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تشخیص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39" name="Google Shape;839;p56"/>
          <p:cNvSpPr txBox="1">
            <a:spLocks noGrp="1"/>
          </p:cNvSpPr>
          <p:nvPr>
            <p:ph type="subTitle" idx="1"/>
          </p:nvPr>
        </p:nvSpPr>
        <p:spPr>
          <a:xfrm>
            <a:off x="901349" y="1500000"/>
            <a:ext cx="3710700" cy="214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273D40"/>
              </a:buClr>
              <a:buSzPts val="6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آیا می دانید چه چیزی به شما کمک می کند تا نقطه نظر خود را شفاف کنید؟</a:t>
            </a:r>
            <a:b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</a:b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لیست هایی مانند این: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آنها ساده هستند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شما می توانید ایده های خود را به وضوح سازماندهی کنید</a:t>
            </a:r>
          </a:p>
          <a:p>
            <a:pPr marL="241300" lvl="0" indent="-215900" algn="r" rtl="1">
              <a:spcBef>
                <a:spcPts val="160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خرید شیر را هرگز فراموش نخواهید کرد!</a:t>
            </a:r>
          </a:p>
          <a:p>
            <a:pPr marL="0" lvl="0" indent="0" algn="r" rtl="1">
              <a:spcBef>
                <a:spcPts val="160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و مهم‌ترین چیز: مخاطب از ارائه شما غافل نخواهد شد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" name="Google Shape;844;p57"/>
          <p:cNvSpPr txBox="1">
            <a:spLocks noGrp="1"/>
          </p:cNvSpPr>
          <p:nvPr>
            <p:ph type="title" idx="2"/>
          </p:nvPr>
        </p:nvSpPr>
        <p:spPr>
          <a:xfrm>
            <a:off x="3317556" y="1510418"/>
            <a:ext cx="34995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عنوان در اینجا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845" name="Google Shape;845;p57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آنتی بادی ها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46" name="Google Shape;846;p57"/>
          <p:cNvSpPr txBox="1">
            <a:spLocks noGrp="1"/>
          </p:cNvSpPr>
          <p:nvPr>
            <p:ph type="title" idx="3"/>
          </p:nvPr>
        </p:nvSpPr>
        <p:spPr>
          <a:xfrm>
            <a:off x="3317556" y="3047842"/>
            <a:ext cx="35022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عنوان در اینجا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847" name="Google Shape;847;p57"/>
          <p:cNvSpPr txBox="1">
            <a:spLocks noGrp="1"/>
          </p:cNvSpPr>
          <p:nvPr>
            <p:ph type="subTitle" idx="1"/>
          </p:nvPr>
        </p:nvSpPr>
        <p:spPr>
          <a:xfrm>
            <a:off x="3317556" y="3413543"/>
            <a:ext cx="4220382" cy="58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8" name="Google Shape;848;p57"/>
          <p:cNvSpPr txBox="1">
            <a:spLocks noGrp="1"/>
          </p:cNvSpPr>
          <p:nvPr>
            <p:ph type="subTitle" idx="4"/>
          </p:nvPr>
        </p:nvSpPr>
        <p:spPr>
          <a:xfrm>
            <a:off x="3317556" y="1876118"/>
            <a:ext cx="4220382" cy="58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49" name="Google Shape;849;p57"/>
          <p:cNvSpPr/>
          <p:nvPr/>
        </p:nvSpPr>
        <p:spPr>
          <a:xfrm>
            <a:off x="2326944" y="153064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0" name="Google Shape;850;p57"/>
          <p:cNvSpPr/>
          <p:nvPr/>
        </p:nvSpPr>
        <p:spPr>
          <a:xfrm>
            <a:off x="2326944" y="3066837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1" name="Google Shape;851;p57"/>
          <p:cNvSpPr/>
          <p:nvPr/>
        </p:nvSpPr>
        <p:spPr>
          <a:xfrm rot="10800000" flipH="1">
            <a:off x="2561141" y="1759251"/>
            <a:ext cx="446034" cy="457191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52" name="Google Shape;852;p57"/>
          <p:cNvSpPr/>
          <p:nvPr/>
        </p:nvSpPr>
        <p:spPr>
          <a:xfrm>
            <a:off x="2540306" y="3295426"/>
            <a:ext cx="487693" cy="457187"/>
          </a:xfrm>
          <a:custGeom>
            <a:avLst/>
            <a:gdLst/>
            <a:ahLst/>
            <a:cxnLst/>
            <a:rect l="l" t="t" r="r" b="b"/>
            <a:pathLst>
              <a:path w="11153" h="10717" extrusionOk="0">
                <a:moveTo>
                  <a:pt x="2999" y="1"/>
                </a:moveTo>
                <a:cubicBezTo>
                  <a:pt x="2911" y="1"/>
                  <a:pt x="2818" y="13"/>
                  <a:pt x="2722" y="39"/>
                </a:cubicBezTo>
                <a:cubicBezTo>
                  <a:pt x="1698" y="301"/>
                  <a:pt x="1817" y="1802"/>
                  <a:pt x="2889" y="1873"/>
                </a:cubicBezTo>
                <a:lnTo>
                  <a:pt x="3079" y="2659"/>
                </a:lnTo>
                <a:cubicBezTo>
                  <a:pt x="2984" y="2730"/>
                  <a:pt x="2889" y="2826"/>
                  <a:pt x="2817" y="2945"/>
                </a:cubicBezTo>
                <a:lnTo>
                  <a:pt x="2031" y="2730"/>
                </a:lnTo>
                <a:cubicBezTo>
                  <a:pt x="1969" y="2177"/>
                  <a:pt x="1527" y="1882"/>
                  <a:pt x="1085" y="1882"/>
                </a:cubicBezTo>
                <a:cubicBezTo>
                  <a:pt x="691" y="1882"/>
                  <a:pt x="297" y="2117"/>
                  <a:pt x="174" y="2611"/>
                </a:cubicBezTo>
                <a:cubicBezTo>
                  <a:pt x="1" y="3288"/>
                  <a:pt x="545" y="3777"/>
                  <a:pt x="1099" y="3777"/>
                </a:cubicBezTo>
                <a:cubicBezTo>
                  <a:pt x="1384" y="3777"/>
                  <a:pt x="1671" y="3648"/>
                  <a:pt x="1865" y="3349"/>
                </a:cubicBezTo>
                <a:lnTo>
                  <a:pt x="2674" y="3540"/>
                </a:lnTo>
                <a:cubicBezTo>
                  <a:pt x="2698" y="4040"/>
                  <a:pt x="3103" y="4397"/>
                  <a:pt x="3603" y="4397"/>
                </a:cubicBezTo>
                <a:cubicBezTo>
                  <a:pt x="3746" y="4397"/>
                  <a:pt x="3889" y="4373"/>
                  <a:pt x="4008" y="4302"/>
                </a:cubicBezTo>
                <a:lnTo>
                  <a:pt x="4508" y="4802"/>
                </a:lnTo>
                <a:cubicBezTo>
                  <a:pt x="4413" y="4969"/>
                  <a:pt x="4365" y="5159"/>
                  <a:pt x="4365" y="5350"/>
                </a:cubicBezTo>
                <a:lnTo>
                  <a:pt x="2031" y="5945"/>
                </a:lnTo>
                <a:cubicBezTo>
                  <a:pt x="1827" y="5655"/>
                  <a:pt x="1543" y="5530"/>
                  <a:pt x="1263" y="5530"/>
                </a:cubicBezTo>
                <a:cubicBezTo>
                  <a:pt x="696" y="5530"/>
                  <a:pt x="149" y="6045"/>
                  <a:pt x="341" y="6731"/>
                </a:cubicBezTo>
                <a:cubicBezTo>
                  <a:pt x="471" y="7199"/>
                  <a:pt x="856" y="7419"/>
                  <a:pt x="1242" y="7419"/>
                </a:cubicBezTo>
                <a:cubicBezTo>
                  <a:pt x="1700" y="7419"/>
                  <a:pt x="2159" y="7109"/>
                  <a:pt x="2198" y="6541"/>
                </a:cubicBezTo>
                <a:lnTo>
                  <a:pt x="4437" y="5945"/>
                </a:lnTo>
                <a:lnTo>
                  <a:pt x="2198" y="8184"/>
                </a:lnTo>
                <a:cubicBezTo>
                  <a:pt x="2079" y="8136"/>
                  <a:pt x="1936" y="8089"/>
                  <a:pt x="1793" y="8089"/>
                </a:cubicBezTo>
                <a:cubicBezTo>
                  <a:pt x="960" y="8089"/>
                  <a:pt x="531" y="9113"/>
                  <a:pt x="1126" y="9708"/>
                </a:cubicBezTo>
                <a:cubicBezTo>
                  <a:pt x="1318" y="9900"/>
                  <a:pt x="1554" y="9985"/>
                  <a:pt x="1787" y="9985"/>
                </a:cubicBezTo>
                <a:cubicBezTo>
                  <a:pt x="2275" y="9985"/>
                  <a:pt x="2746" y="9606"/>
                  <a:pt x="2746" y="9041"/>
                </a:cubicBezTo>
                <a:cubicBezTo>
                  <a:pt x="2746" y="8898"/>
                  <a:pt x="2698" y="8755"/>
                  <a:pt x="2651" y="8636"/>
                </a:cubicBezTo>
                <a:lnTo>
                  <a:pt x="4889" y="6398"/>
                </a:lnTo>
                <a:lnTo>
                  <a:pt x="4889" y="6398"/>
                </a:lnTo>
                <a:lnTo>
                  <a:pt x="4294" y="8636"/>
                </a:lnTo>
                <a:cubicBezTo>
                  <a:pt x="3222" y="8708"/>
                  <a:pt x="3079" y="10208"/>
                  <a:pt x="4103" y="10494"/>
                </a:cubicBezTo>
                <a:cubicBezTo>
                  <a:pt x="4199" y="10520"/>
                  <a:pt x="4291" y="10533"/>
                  <a:pt x="4379" y="10533"/>
                </a:cubicBezTo>
                <a:cubicBezTo>
                  <a:pt x="5234" y="10533"/>
                  <a:pt x="5688" y="9364"/>
                  <a:pt x="4889" y="8803"/>
                </a:cubicBezTo>
                <a:lnTo>
                  <a:pt x="5508" y="6493"/>
                </a:lnTo>
                <a:cubicBezTo>
                  <a:pt x="5699" y="6493"/>
                  <a:pt x="5889" y="6445"/>
                  <a:pt x="6056" y="6350"/>
                </a:cubicBezTo>
                <a:lnTo>
                  <a:pt x="6556" y="6850"/>
                </a:lnTo>
                <a:cubicBezTo>
                  <a:pt x="6270" y="7422"/>
                  <a:pt x="6651" y="8112"/>
                  <a:pt x="7318" y="8184"/>
                </a:cubicBezTo>
                <a:lnTo>
                  <a:pt x="7509" y="8970"/>
                </a:lnTo>
                <a:cubicBezTo>
                  <a:pt x="6703" y="9514"/>
                  <a:pt x="7132" y="10717"/>
                  <a:pt x="8014" y="10717"/>
                </a:cubicBezTo>
                <a:cubicBezTo>
                  <a:pt x="8096" y="10717"/>
                  <a:pt x="8182" y="10707"/>
                  <a:pt x="8271" y="10684"/>
                </a:cubicBezTo>
                <a:cubicBezTo>
                  <a:pt x="9295" y="10422"/>
                  <a:pt x="9176" y="8898"/>
                  <a:pt x="8104" y="8827"/>
                </a:cubicBezTo>
                <a:lnTo>
                  <a:pt x="7914" y="8041"/>
                </a:lnTo>
                <a:cubicBezTo>
                  <a:pt x="8033" y="7969"/>
                  <a:pt x="8104" y="7874"/>
                  <a:pt x="8176" y="7755"/>
                </a:cubicBezTo>
                <a:lnTo>
                  <a:pt x="8961" y="7969"/>
                </a:lnTo>
                <a:cubicBezTo>
                  <a:pt x="9023" y="8495"/>
                  <a:pt x="9467" y="8820"/>
                  <a:pt x="9921" y="8820"/>
                </a:cubicBezTo>
                <a:cubicBezTo>
                  <a:pt x="10165" y="8820"/>
                  <a:pt x="10413" y="8726"/>
                  <a:pt x="10605" y="8517"/>
                </a:cubicBezTo>
                <a:cubicBezTo>
                  <a:pt x="11152" y="7898"/>
                  <a:pt x="10724" y="6922"/>
                  <a:pt x="9914" y="6922"/>
                </a:cubicBezTo>
                <a:lnTo>
                  <a:pt x="9914" y="6945"/>
                </a:lnTo>
                <a:cubicBezTo>
                  <a:pt x="9604" y="6945"/>
                  <a:pt x="9295" y="7088"/>
                  <a:pt x="9128" y="7374"/>
                </a:cubicBezTo>
                <a:lnTo>
                  <a:pt x="8342" y="7160"/>
                </a:lnTo>
                <a:cubicBezTo>
                  <a:pt x="8295" y="6683"/>
                  <a:pt x="7890" y="6302"/>
                  <a:pt x="7390" y="6302"/>
                </a:cubicBezTo>
                <a:cubicBezTo>
                  <a:pt x="7247" y="6302"/>
                  <a:pt x="7128" y="6350"/>
                  <a:pt x="6985" y="6398"/>
                </a:cubicBezTo>
                <a:lnTo>
                  <a:pt x="6509" y="5921"/>
                </a:lnTo>
                <a:cubicBezTo>
                  <a:pt x="6604" y="5755"/>
                  <a:pt x="6651" y="5564"/>
                  <a:pt x="6651" y="5374"/>
                </a:cubicBezTo>
                <a:lnTo>
                  <a:pt x="8961" y="4754"/>
                </a:lnTo>
                <a:cubicBezTo>
                  <a:pt x="9158" y="5037"/>
                  <a:pt x="9440" y="5159"/>
                  <a:pt x="9719" y="5159"/>
                </a:cubicBezTo>
                <a:cubicBezTo>
                  <a:pt x="10287" y="5159"/>
                  <a:pt x="10844" y="4655"/>
                  <a:pt x="10652" y="3969"/>
                </a:cubicBezTo>
                <a:cubicBezTo>
                  <a:pt x="10521" y="3497"/>
                  <a:pt x="10132" y="3273"/>
                  <a:pt x="9743" y="3273"/>
                </a:cubicBezTo>
                <a:cubicBezTo>
                  <a:pt x="9288" y="3273"/>
                  <a:pt x="8833" y="3581"/>
                  <a:pt x="8795" y="4159"/>
                </a:cubicBezTo>
                <a:lnTo>
                  <a:pt x="6556" y="4754"/>
                </a:lnTo>
                <a:lnTo>
                  <a:pt x="8795" y="2516"/>
                </a:lnTo>
                <a:cubicBezTo>
                  <a:pt x="8914" y="2564"/>
                  <a:pt x="9057" y="2587"/>
                  <a:pt x="9200" y="2587"/>
                </a:cubicBezTo>
                <a:cubicBezTo>
                  <a:pt x="10033" y="2587"/>
                  <a:pt x="10462" y="1587"/>
                  <a:pt x="9866" y="992"/>
                </a:cubicBezTo>
                <a:cubicBezTo>
                  <a:pt x="9675" y="800"/>
                  <a:pt x="9438" y="715"/>
                  <a:pt x="9206" y="715"/>
                </a:cubicBezTo>
                <a:cubicBezTo>
                  <a:pt x="8718" y="715"/>
                  <a:pt x="8247" y="1094"/>
                  <a:pt x="8247" y="1659"/>
                </a:cubicBezTo>
                <a:cubicBezTo>
                  <a:pt x="8247" y="1802"/>
                  <a:pt x="8295" y="1921"/>
                  <a:pt x="8342" y="2063"/>
                </a:cubicBezTo>
                <a:lnTo>
                  <a:pt x="6104" y="4302"/>
                </a:lnTo>
                <a:lnTo>
                  <a:pt x="6699" y="2040"/>
                </a:lnTo>
                <a:cubicBezTo>
                  <a:pt x="7771" y="1968"/>
                  <a:pt x="7914" y="468"/>
                  <a:pt x="6890" y="182"/>
                </a:cubicBezTo>
                <a:cubicBezTo>
                  <a:pt x="6795" y="156"/>
                  <a:pt x="6705" y="144"/>
                  <a:pt x="6618" y="144"/>
                </a:cubicBezTo>
                <a:cubicBezTo>
                  <a:pt x="5760" y="144"/>
                  <a:pt x="5304" y="1332"/>
                  <a:pt x="6104" y="1873"/>
                </a:cubicBezTo>
                <a:lnTo>
                  <a:pt x="5485" y="4207"/>
                </a:lnTo>
                <a:cubicBezTo>
                  <a:pt x="5294" y="4207"/>
                  <a:pt x="5104" y="4254"/>
                  <a:pt x="4937" y="4350"/>
                </a:cubicBezTo>
                <a:lnTo>
                  <a:pt x="4437" y="3873"/>
                </a:lnTo>
                <a:cubicBezTo>
                  <a:pt x="4508" y="3730"/>
                  <a:pt x="4532" y="3588"/>
                  <a:pt x="4532" y="3469"/>
                </a:cubicBezTo>
                <a:cubicBezTo>
                  <a:pt x="4532" y="2968"/>
                  <a:pt x="4151" y="2564"/>
                  <a:pt x="3675" y="2516"/>
                </a:cubicBezTo>
                <a:lnTo>
                  <a:pt x="3484" y="1730"/>
                </a:lnTo>
                <a:cubicBezTo>
                  <a:pt x="4284" y="1189"/>
                  <a:pt x="3867" y="1"/>
                  <a:pt x="29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" name="Google Shape;857;p58"/>
          <p:cNvSpPr txBox="1">
            <a:spLocks noGrp="1"/>
          </p:cNvSpPr>
          <p:nvPr>
            <p:ph type="title"/>
          </p:nvPr>
        </p:nvSpPr>
        <p:spPr>
          <a:xfrm>
            <a:off x="2120100" y="1617450"/>
            <a:ext cx="4903800" cy="19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کلمات </a:t>
            </a:r>
            <a:r>
              <a:rPr lang="fa-IR" dirty="0">
                <a:solidFill>
                  <a:srgbClr val="FF0000"/>
                </a:solidFill>
                <a:cs typeface="B Nazanin" panose="00000700000000000000" pitchFamily="2" charset="-78"/>
              </a:rPr>
              <a:t>عالی</a:t>
            </a:r>
            <a:endParaRPr dirty="0">
              <a:solidFill>
                <a:srgbClr val="FF0000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" name="Google Shape;862;p59"/>
          <p:cNvSpPr txBox="1">
            <a:spLocks noGrp="1"/>
          </p:cNvSpPr>
          <p:nvPr>
            <p:ph type="subTitle" idx="1"/>
          </p:nvPr>
        </p:nvSpPr>
        <p:spPr>
          <a:xfrm>
            <a:off x="1394250" y="1782450"/>
            <a:ext cx="6355500" cy="10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"این یک نقل قول است، کلماتی پر از حکمت که یکی از افراد مهم گفته و می تواند خواننده را وادار به الهام کند."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863" name="Google Shape;863;p59"/>
          <p:cNvSpPr txBox="1">
            <a:spLocks noGrp="1"/>
          </p:cNvSpPr>
          <p:nvPr>
            <p:ph type="title"/>
          </p:nvPr>
        </p:nvSpPr>
        <p:spPr>
          <a:xfrm>
            <a:off x="1394550" y="2829150"/>
            <a:ext cx="63552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-کسی معروف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" name="Google Shape;868;p60"/>
          <p:cNvSpPr/>
          <p:nvPr/>
        </p:nvSpPr>
        <p:spPr>
          <a:xfrm>
            <a:off x="1235850" y="4014450"/>
            <a:ext cx="6672300" cy="548700"/>
          </a:xfrm>
          <a:prstGeom prst="roundRect">
            <a:avLst>
              <a:gd name="adj" fmla="val 50000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69" name="Google Shape;869;p60"/>
          <p:cNvSpPr txBox="1">
            <a:spLocks noGrp="1"/>
          </p:cNvSpPr>
          <p:nvPr>
            <p:ph type="title"/>
          </p:nvPr>
        </p:nvSpPr>
        <p:spPr>
          <a:xfrm>
            <a:off x="1404900" y="4014450"/>
            <a:ext cx="6334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یک تصویر ارزش هزار کلمه است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70" name="Google Shape;870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172449" y="2531025"/>
            <a:ext cx="2357850" cy="2321624"/>
          </a:xfrm>
          <a:prstGeom prst="rect">
            <a:avLst/>
          </a:prstGeom>
          <a:noFill/>
          <a:ln>
            <a:noFill/>
          </a:ln>
        </p:spPr>
      </p:pic>
      <p:pic>
        <p:nvPicPr>
          <p:cNvPr id="871" name="Google Shape;871;p6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409575" y="-273750"/>
            <a:ext cx="1496251" cy="28047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" name="Google Shape;876;p61"/>
          <p:cNvSpPr txBox="1">
            <a:spLocks noGrp="1"/>
          </p:cNvSpPr>
          <p:nvPr>
            <p:ph type="title"/>
          </p:nvPr>
        </p:nvSpPr>
        <p:spPr>
          <a:xfrm>
            <a:off x="3956425" y="1247825"/>
            <a:ext cx="4249200" cy="1733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یک تصویر همیشه مفهوم را تقویت می کند.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77" name="Google Shape;877;p61"/>
          <p:cNvSpPr txBox="1">
            <a:spLocks noGrp="1"/>
          </p:cNvSpPr>
          <p:nvPr>
            <p:ph type="subTitle" idx="1"/>
          </p:nvPr>
        </p:nvSpPr>
        <p:spPr>
          <a:xfrm>
            <a:off x="3956425" y="2981600"/>
            <a:ext cx="4249200" cy="91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تصاویر مقادیر زیادی داده را نشان می دهند، بنابراین به یاد داشته باشید: به جای متن طولانی از یک تصویر استفاده کنید. مخاطبان شما از آن قدردانی خواهند کرد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78" name="Google Shape;878;p61"/>
          <p:cNvPicPr preferRelativeResize="0"/>
          <p:nvPr/>
        </p:nvPicPr>
        <p:blipFill rotWithShape="1">
          <a:blip r:embed="rId3">
            <a:alphaModFix/>
          </a:blip>
          <a:srcRect t="8686" b="10654"/>
          <a:stretch/>
        </p:blipFill>
        <p:spPr>
          <a:xfrm>
            <a:off x="938375" y="653024"/>
            <a:ext cx="2676000" cy="3837600"/>
          </a:xfrm>
          <a:prstGeom prst="roundRect">
            <a:avLst>
              <a:gd name="adj" fmla="val 20750"/>
            </a:avLst>
          </a:prstGeom>
          <a:noFill/>
          <a:ln>
            <a:noFill/>
          </a:ln>
        </p:spPr>
      </p:pic>
      <p:pic>
        <p:nvPicPr>
          <p:cNvPr id="879" name="Google Shape;879;p61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9696" b="9696"/>
          <a:stretch/>
        </p:blipFill>
        <p:spPr>
          <a:xfrm>
            <a:off x="938375" y="652050"/>
            <a:ext cx="2679300" cy="3839400"/>
          </a:xfrm>
          <a:prstGeom prst="roundRect">
            <a:avLst>
              <a:gd name="adj" fmla="val 16667"/>
            </a:avLst>
          </a:prstGeom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p62"/>
          <p:cNvSpPr txBox="1">
            <a:spLocks noGrp="1"/>
          </p:cNvSpPr>
          <p:nvPr>
            <p:ph type="title"/>
          </p:nvPr>
        </p:nvSpPr>
        <p:spPr>
          <a:xfrm>
            <a:off x="2185050" y="1776475"/>
            <a:ext cx="4773900" cy="119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498,000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85" name="Google Shape;885;p62"/>
          <p:cNvSpPr txBox="1">
            <a:spLocks noGrp="1"/>
          </p:cNvSpPr>
          <p:nvPr>
            <p:ph type="subTitle" idx="1"/>
          </p:nvPr>
        </p:nvSpPr>
        <p:spPr>
          <a:xfrm>
            <a:off x="2185050" y="2968625"/>
            <a:ext cx="4773900" cy="3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اعداد بزرگ توجه مخاطبان شما را جلب می کند</a:t>
            </a:r>
            <a:endParaRPr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" name="Google Shape;890;p63"/>
          <p:cNvSpPr txBox="1">
            <a:spLocks noGrp="1"/>
          </p:cNvSpPr>
          <p:nvPr>
            <p:ph type="title"/>
          </p:nvPr>
        </p:nvSpPr>
        <p:spPr>
          <a:xfrm>
            <a:off x="713225" y="1865050"/>
            <a:ext cx="4030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ماکت کامپیوتر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891" name="Google Shape;891;p63"/>
          <p:cNvSpPr txBox="1">
            <a:spLocks noGrp="1"/>
          </p:cNvSpPr>
          <p:nvPr>
            <p:ph type="subTitle" idx="1"/>
          </p:nvPr>
        </p:nvSpPr>
        <p:spPr>
          <a:xfrm>
            <a:off x="713225" y="2453125"/>
            <a:ext cx="4030200" cy="8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pic>
        <p:nvPicPr>
          <p:cNvPr id="892" name="Google Shape;892;p63"/>
          <p:cNvPicPr preferRelativeResize="0"/>
          <p:nvPr/>
        </p:nvPicPr>
        <p:blipFill rotWithShape="1">
          <a:blip r:embed="rId3">
            <a:alphaModFix/>
          </a:blip>
          <a:srcRect l="3720" r="3720"/>
          <a:stretch/>
        </p:blipFill>
        <p:spPr>
          <a:xfrm>
            <a:off x="5130825" y="1311211"/>
            <a:ext cx="3173333" cy="1928571"/>
          </a:xfrm>
          <a:prstGeom prst="rect">
            <a:avLst/>
          </a:prstGeom>
          <a:noFill/>
          <a:ln w="9525" cap="flat" cmpd="sng">
            <a:solidFill>
              <a:srgbClr val="FDF9CF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893" name="Google Shape;893;p63"/>
          <p:cNvSpPr/>
          <p:nvPr/>
        </p:nvSpPr>
        <p:spPr>
          <a:xfrm>
            <a:off x="5023136" y="1226130"/>
            <a:ext cx="3407634" cy="2691241"/>
          </a:xfrm>
          <a:custGeom>
            <a:avLst/>
            <a:gdLst/>
            <a:ahLst/>
            <a:cxnLst/>
            <a:rect l="l" t="t" r="r" b="b"/>
            <a:pathLst>
              <a:path w="131696" h="100673" extrusionOk="0">
                <a:moveTo>
                  <a:pt x="128192" y="0"/>
                </a:moveTo>
                <a:lnTo>
                  <a:pt x="3504" y="0"/>
                </a:lnTo>
                <a:lnTo>
                  <a:pt x="3504" y="0"/>
                </a:lnTo>
                <a:lnTo>
                  <a:pt x="2821" y="0"/>
                </a:lnTo>
                <a:lnTo>
                  <a:pt x="2137" y="257"/>
                </a:lnTo>
                <a:lnTo>
                  <a:pt x="1624" y="598"/>
                </a:lnTo>
                <a:lnTo>
                  <a:pt x="1026" y="1026"/>
                </a:lnTo>
                <a:lnTo>
                  <a:pt x="599" y="1538"/>
                </a:lnTo>
                <a:lnTo>
                  <a:pt x="342" y="2137"/>
                </a:lnTo>
                <a:lnTo>
                  <a:pt x="86" y="2735"/>
                </a:lnTo>
                <a:lnTo>
                  <a:pt x="0" y="3504"/>
                </a:lnTo>
                <a:lnTo>
                  <a:pt x="0" y="79991"/>
                </a:lnTo>
                <a:lnTo>
                  <a:pt x="0" y="79991"/>
                </a:lnTo>
                <a:lnTo>
                  <a:pt x="86" y="80675"/>
                </a:lnTo>
                <a:lnTo>
                  <a:pt x="342" y="81359"/>
                </a:lnTo>
                <a:lnTo>
                  <a:pt x="599" y="81957"/>
                </a:lnTo>
                <a:lnTo>
                  <a:pt x="1026" y="82470"/>
                </a:lnTo>
                <a:lnTo>
                  <a:pt x="1624" y="82897"/>
                </a:lnTo>
                <a:lnTo>
                  <a:pt x="2137" y="83239"/>
                </a:lnTo>
                <a:lnTo>
                  <a:pt x="2821" y="83410"/>
                </a:lnTo>
                <a:lnTo>
                  <a:pt x="3504" y="83495"/>
                </a:lnTo>
                <a:lnTo>
                  <a:pt x="52132" y="83495"/>
                </a:lnTo>
                <a:lnTo>
                  <a:pt x="51191" y="89990"/>
                </a:lnTo>
                <a:lnTo>
                  <a:pt x="51191" y="89990"/>
                </a:lnTo>
                <a:lnTo>
                  <a:pt x="50850" y="91272"/>
                </a:lnTo>
                <a:lnTo>
                  <a:pt x="50251" y="92640"/>
                </a:lnTo>
                <a:lnTo>
                  <a:pt x="49910" y="93238"/>
                </a:lnTo>
                <a:lnTo>
                  <a:pt x="49482" y="93836"/>
                </a:lnTo>
                <a:lnTo>
                  <a:pt x="49055" y="94349"/>
                </a:lnTo>
                <a:lnTo>
                  <a:pt x="48628" y="94862"/>
                </a:lnTo>
                <a:lnTo>
                  <a:pt x="43842" y="98024"/>
                </a:lnTo>
                <a:lnTo>
                  <a:pt x="43842" y="98024"/>
                </a:lnTo>
                <a:lnTo>
                  <a:pt x="43585" y="98280"/>
                </a:lnTo>
                <a:lnTo>
                  <a:pt x="43415" y="98536"/>
                </a:lnTo>
                <a:lnTo>
                  <a:pt x="43329" y="98878"/>
                </a:lnTo>
                <a:lnTo>
                  <a:pt x="43244" y="99220"/>
                </a:lnTo>
                <a:lnTo>
                  <a:pt x="43329" y="99562"/>
                </a:lnTo>
                <a:lnTo>
                  <a:pt x="43415" y="99818"/>
                </a:lnTo>
                <a:lnTo>
                  <a:pt x="43585" y="100160"/>
                </a:lnTo>
                <a:lnTo>
                  <a:pt x="43842" y="100417"/>
                </a:lnTo>
                <a:lnTo>
                  <a:pt x="43842" y="100417"/>
                </a:lnTo>
                <a:lnTo>
                  <a:pt x="44269" y="100588"/>
                </a:lnTo>
                <a:lnTo>
                  <a:pt x="44782" y="100673"/>
                </a:lnTo>
                <a:lnTo>
                  <a:pt x="65891" y="100673"/>
                </a:lnTo>
                <a:lnTo>
                  <a:pt x="86914" y="100673"/>
                </a:lnTo>
                <a:lnTo>
                  <a:pt x="86914" y="100673"/>
                </a:lnTo>
                <a:lnTo>
                  <a:pt x="87427" y="100588"/>
                </a:lnTo>
                <a:lnTo>
                  <a:pt x="87854" y="100417"/>
                </a:lnTo>
                <a:lnTo>
                  <a:pt x="87854" y="100417"/>
                </a:lnTo>
                <a:lnTo>
                  <a:pt x="88111" y="100160"/>
                </a:lnTo>
                <a:lnTo>
                  <a:pt x="88281" y="99818"/>
                </a:lnTo>
                <a:lnTo>
                  <a:pt x="88367" y="99562"/>
                </a:lnTo>
                <a:lnTo>
                  <a:pt x="88452" y="99220"/>
                </a:lnTo>
                <a:lnTo>
                  <a:pt x="88367" y="98878"/>
                </a:lnTo>
                <a:lnTo>
                  <a:pt x="88281" y="98536"/>
                </a:lnTo>
                <a:lnTo>
                  <a:pt x="88111" y="98280"/>
                </a:lnTo>
                <a:lnTo>
                  <a:pt x="87854" y="98024"/>
                </a:lnTo>
                <a:lnTo>
                  <a:pt x="83154" y="94862"/>
                </a:lnTo>
                <a:lnTo>
                  <a:pt x="83154" y="94862"/>
                </a:lnTo>
                <a:lnTo>
                  <a:pt x="83068" y="94862"/>
                </a:lnTo>
                <a:lnTo>
                  <a:pt x="83068" y="94862"/>
                </a:lnTo>
                <a:lnTo>
                  <a:pt x="82556" y="94349"/>
                </a:lnTo>
                <a:lnTo>
                  <a:pt x="82128" y="93836"/>
                </a:lnTo>
                <a:lnTo>
                  <a:pt x="81786" y="93238"/>
                </a:lnTo>
                <a:lnTo>
                  <a:pt x="81445" y="92640"/>
                </a:lnTo>
                <a:lnTo>
                  <a:pt x="80846" y="91272"/>
                </a:lnTo>
                <a:lnTo>
                  <a:pt x="80505" y="89990"/>
                </a:lnTo>
                <a:lnTo>
                  <a:pt x="79564" y="83495"/>
                </a:lnTo>
                <a:lnTo>
                  <a:pt x="128192" y="83495"/>
                </a:lnTo>
                <a:lnTo>
                  <a:pt x="128192" y="83495"/>
                </a:lnTo>
                <a:lnTo>
                  <a:pt x="128875" y="83410"/>
                </a:lnTo>
                <a:lnTo>
                  <a:pt x="129559" y="83239"/>
                </a:lnTo>
                <a:lnTo>
                  <a:pt x="130157" y="82897"/>
                </a:lnTo>
                <a:lnTo>
                  <a:pt x="130670" y="82470"/>
                </a:lnTo>
                <a:lnTo>
                  <a:pt x="131097" y="81957"/>
                </a:lnTo>
                <a:lnTo>
                  <a:pt x="131354" y="81359"/>
                </a:lnTo>
                <a:lnTo>
                  <a:pt x="131610" y="80675"/>
                </a:lnTo>
                <a:lnTo>
                  <a:pt x="131696" y="79991"/>
                </a:lnTo>
                <a:lnTo>
                  <a:pt x="131696" y="3504"/>
                </a:lnTo>
                <a:lnTo>
                  <a:pt x="131696" y="3504"/>
                </a:lnTo>
                <a:lnTo>
                  <a:pt x="131610" y="2735"/>
                </a:lnTo>
                <a:lnTo>
                  <a:pt x="131354" y="2137"/>
                </a:lnTo>
                <a:lnTo>
                  <a:pt x="131097" y="1538"/>
                </a:lnTo>
                <a:lnTo>
                  <a:pt x="130670" y="1026"/>
                </a:lnTo>
                <a:lnTo>
                  <a:pt x="130157" y="598"/>
                </a:lnTo>
                <a:lnTo>
                  <a:pt x="129559" y="257"/>
                </a:lnTo>
                <a:lnTo>
                  <a:pt x="128875" y="0"/>
                </a:lnTo>
                <a:lnTo>
                  <a:pt x="128192" y="0"/>
                </a:lnTo>
                <a:lnTo>
                  <a:pt x="128192" y="0"/>
                </a:lnTo>
                <a:close/>
                <a:moveTo>
                  <a:pt x="65891" y="80932"/>
                </a:moveTo>
                <a:lnTo>
                  <a:pt x="65891" y="80932"/>
                </a:lnTo>
                <a:lnTo>
                  <a:pt x="65463" y="80846"/>
                </a:lnTo>
                <a:lnTo>
                  <a:pt x="65036" y="80761"/>
                </a:lnTo>
                <a:lnTo>
                  <a:pt x="64694" y="80504"/>
                </a:lnTo>
                <a:lnTo>
                  <a:pt x="64352" y="80248"/>
                </a:lnTo>
                <a:lnTo>
                  <a:pt x="64096" y="79991"/>
                </a:lnTo>
                <a:lnTo>
                  <a:pt x="63925" y="79650"/>
                </a:lnTo>
                <a:lnTo>
                  <a:pt x="63840" y="79222"/>
                </a:lnTo>
                <a:lnTo>
                  <a:pt x="63754" y="78795"/>
                </a:lnTo>
                <a:lnTo>
                  <a:pt x="63754" y="78795"/>
                </a:lnTo>
                <a:lnTo>
                  <a:pt x="63840" y="78368"/>
                </a:lnTo>
                <a:lnTo>
                  <a:pt x="63925" y="78026"/>
                </a:lnTo>
                <a:lnTo>
                  <a:pt x="64096" y="77599"/>
                </a:lnTo>
                <a:lnTo>
                  <a:pt x="64352" y="77342"/>
                </a:lnTo>
                <a:lnTo>
                  <a:pt x="64694" y="77086"/>
                </a:lnTo>
                <a:lnTo>
                  <a:pt x="65036" y="76915"/>
                </a:lnTo>
                <a:lnTo>
                  <a:pt x="65463" y="76744"/>
                </a:lnTo>
                <a:lnTo>
                  <a:pt x="65891" y="76744"/>
                </a:lnTo>
                <a:lnTo>
                  <a:pt x="65891" y="76744"/>
                </a:lnTo>
                <a:lnTo>
                  <a:pt x="66233" y="76744"/>
                </a:lnTo>
                <a:lnTo>
                  <a:pt x="66660" y="76915"/>
                </a:lnTo>
                <a:lnTo>
                  <a:pt x="67002" y="77086"/>
                </a:lnTo>
                <a:lnTo>
                  <a:pt x="67344" y="77342"/>
                </a:lnTo>
                <a:lnTo>
                  <a:pt x="67600" y="77599"/>
                </a:lnTo>
                <a:lnTo>
                  <a:pt x="67771" y="78026"/>
                </a:lnTo>
                <a:lnTo>
                  <a:pt x="67856" y="78368"/>
                </a:lnTo>
                <a:lnTo>
                  <a:pt x="67942" y="78795"/>
                </a:lnTo>
                <a:lnTo>
                  <a:pt x="67942" y="78795"/>
                </a:lnTo>
                <a:lnTo>
                  <a:pt x="67856" y="79222"/>
                </a:lnTo>
                <a:lnTo>
                  <a:pt x="67771" y="79650"/>
                </a:lnTo>
                <a:lnTo>
                  <a:pt x="67600" y="79991"/>
                </a:lnTo>
                <a:lnTo>
                  <a:pt x="67344" y="80248"/>
                </a:lnTo>
                <a:lnTo>
                  <a:pt x="67002" y="80504"/>
                </a:lnTo>
                <a:lnTo>
                  <a:pt x="66660" y="80761"/>
                </a:lnTo>
                <a:lnTo>
                  <a:pt x="66233" y="80846"/>
                </a:lnTo>
                <a:lnTo>
                  <a:pt x="65891" y="80932"/>
                </a:lnTo>
                <a:lnTo>
                  <a:pt x="65891" y="80932"/>
                </a:lnTo>
                <a:close/>
                <a:moveTo>
                  <a:pt x="126568" y="74009"/>
                </a:moveTo>
                <a:lnTo>
                  <a:pt x="5128" y="74009"/>
                </a:lnTo>
                <a:lnTo>
                  <a:pt x="5128" y="4871"/>
                </a:lnTo>
                <a:lnTo>
                  <a:pt x="126568" y="4871"/>
                </a:lnTo>
                <a:lnTo>
                  <a:pt x="126568" y="74009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8" name="Google Shape;898;p64"/>
          <p:cNvPicPr preferRelativeResize="0"/>
          <p:nvPr/>
        </p:nvPicPr>
        <p:blipFill rotWithShape="1">
          <a:blip r:embed="rId3">
            <a:alphaModFix/>
          </a:blip>
          <a:srcRect l="24383" r="25763"/>
          <a:stretch/>
        </p:blipFill>
        <p:spPr>
          <a:xfrm>
            <a:off x="1255892" y="1323955"/>
            <a:ext cx="2203438" cy="2495590"/>
          </a:xfrm>
          <a:prstGeom prst="rect">
            <a:avLst/>
          </a:prstGeom>
          <a:noFill/>
          <a:ln>
            <a:noFill/>
          </a:ln>
        </p:spPr>
      </p:pic>
      <p:sp>
        <p:nvSpPr>
          <p:cNvPr id="899" name="Google Shape;899;p64"/>
          <p:cNvSpPr txBox="1">
            <a:spLocks noGrp="1"/>
          </p:cNvSpPr>
          <p:nvPr>
            <p:ph type="title"/>
          </p:nvPr>
        </p:nvSpPr>
        <p:spPr>
          <a:xfrm>
            <a:off x="4166983" y="2019300"/>
            <a:ext cx="3878700" cy="61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ماکت تبلت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900" name="Google Shape;900;p64"/>
          <p:cNvSpPr txBox="1">
            <a:spLocks noGrp="1"/>
          </p:cNvSpPr>
          <p:nvPr>
            <p:ph type="subTitle" idx="1"/>
          </p:nvPr>
        </p:nvSpPr>
        <p:spPr>
          <a:xfrm>
            <a:off x="4167166" y="2632275"/>
            <a:ext cx="3878700" cy="108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01" name="Google Shape;901;p64"/>
          <p:cNvSpPr/>
          <p:nvPr/>
        </p:nvSpPr>
        <p:spPr>
          <a:xfrm>
            <a:off x="1098134" y="862998"/>
            <a:ext cx="2518954" cy="3417504"/>
          </a:xfrm>
          <a:custGeom>
            <a:avLst/>
            <a:gdLst/>
            <a:ahLst/>
            <a:cxnLst/>
            <a:rect l="l" t="t" r="r" b="b"/>
            <a:pathLst>
              <a:path w="70249" h="95461" extrusionOk="0">
                <a:moveTo>
                  <a:pt x="35124" y="3590"/>
                </a:moveTo>
                <a:lnTo>
                  <a:pt x="35466" y="3675"/>
                </a:lnTo>
                <a:lnTo>
                  <a:pt x="35723" y="3846"/>
                </a:lnTo>
                <a:lnTo>
                  <a:pt x="35894" y="4103"/>
                </a:lnTo>
                <a:lnTo>
                  <a:pt x="35979" y="4444"/>
                </a:lnTo>
                <a:lnTo>
                  <a:pt x="35894" y="4786"/>
                </a:lnTo>
                <a:lnTo>
                  <a:pt x="35723" y="5043"/>
                </a:lnTo>
                <a:lnTo>
                  <a:pt x="35466" y="5299"/>
                </a:lnTo>
                <a:lnTo>
                  <a:pt x="34783" y="5299"/>
                </a:lnTo>
                <a:lnTo>
                  <a:pt x="34526" y="5043"/>
                </a:lnTo>
                <a:lnTo>
                  <a:pt x="34355" y="4786"/>
                </a:lnTo>
                <a:lnTo>
                  <a:pt x="34270" y="4444"/>
                </a:lnTo>
                <a:lnTo>
                  <a:pt x="34355" y="4103"/>
                </a:lnTo>
                <a:lnTo>
                  <a:pt x="34526" y="3846"/>
                </a:lnTo>
                <a:lnTo>
                  <a:pt x="34783" y="3675"/>
                </a:lnTo>
                <a:lnTo>
                  <a:pt x="35124" y="3590"/>
                </a:lnTo>
                <a:close/>
                <a:moveTo>
                  <a:pt x="64950" y="8547"/>
                </a:moveTo>
                <a:lnTo>
                  <a:pt x="64950" y="86914"/>
                </a:lnTo>
                <a:lnTo>
                  <a:pt x="5299" y="86914"/>
                </a:lnTo>
                <a:lnTo>
                  <a:pt x="5299" y="8547"/>
                </a:lnTo>
                <a:close/>
                <a:moveTo>
                  <a:pt x="35552" y="89307"/>
                </a:moveTo>
                <a:lnTo>
                  <a:pt x="35894" y="89478"/>
                </a:lnTo>
                <a:lnTo>
                  <a:pt x="36235" y="89649"/>
                </a:lnTo>
                <a:lnTo>
                  <a:pt x="36492" y="89905"/>
                </a:lnTo>
                <a:lnTo>
                  <a:pt x="36748" y="90162"/>
                </a:lnTo>
                <a:lnTo>
                  <a:pt x="36919" y="90504"/>
                </a:lnTo>
                <a:lnTo>
                  <a:pt x="37005" y="90845"/>
                </a:lnTo>
                <a:lnTo>
                  <a:pt x="37090" y="91273"/>
                </a:lnTo>
                <a:lnTo>
                  <a:pt x="37005" y="91615"/>
                </a:lnTo>
                <a:lnTo>
                  <a:pt x="36919" y="92042"/>
                </a:lnTo>
                <a:lnTo>
                  <a:pt x="36748" y="92384"/>
                </a:lnTo>
                <a:lnTo>
                  <a:pt x="36492" y="92640"/>
                </a:lnTo>
                <a:lnTo>
                  <a:pt x="36235" y="92896"/>
                </a:lnTo>
                <a:lnTo>
                  <a:pt x="35894" y="93067"/>
                </a:lnTo>
                <a:lnTo>
                  <a:pt x="35552" y="93153"/>
                </a:lnTo>
                <a:lnTo>
                  <a:pt x="35124" y="93238"/>
                </a:lnTo>
                <a:lnTo>
                  <a:pt x="34697" y="93153"/>
                </a:lnTo>
                <a:lnTo>
                  <a:pt x="34355" y="93067"/>
                </a:lnTo>
                <a:lnTo>
                  <a:pt x="34013" y="92896"/>
                </a:lnTo>
                <a:lnTo>
                  <a:pt x="33757" y="92640"/>
                </a:lnTo>
                <a:lnTo>
                  <a:pt x="33501" y="92384"/>
                </a:lnTo>
                <a:lnTo>
                  <a:pt x="33330" y="92042"/>
                </a:lnTo>
                <a:lnTo>
                  <a:pt x="33244" y="91615"/>
                </a:lnTo>
                <a:lnTo>
                  <a:pt x="33159" y="91273"/>
                </a:lnTo>
                <a:lnTo>
                  <a:pt x="33244" y="90845"/>
                </a:lnTo>
                <a:lnTo>
                  <a:pt x="33330" y="90504"/>
                </a:lnTo>
                <a:lnTo>
                  <a:pt x="33501" y="90162"/>
                </a:lnTo>
                <a:lnTo>
                  <a:pt x="33757" y="89905"/>
                </a:lnTo>
                <a:lnTo>
                  <a:pt x="34013" y="89649"/>
                </a:lnTo>
                <a:lnTo>
                  <a:pt x="34355" y="89478"/>
                </a:lnTo>
                <a:lnTo>
                  <a:pt x="34697" y="89307"/>
                </a:lnTo>
                <a:close/>
                <a:moveTo>
                  <a:pt x="3333" y="0"/>
                </a:moveTo>
                <a:lnTo>
                  <a:pt x="2649" y="86"/>
                </a:lnTo>
                <a:lnTo>
                  <a:pt x="2051" y="257"/>
                </a:lnTo>
                <a:lnTo>
                  <a:pt x="1453" y="599"/>
                </a:lnTo>
                <a:lnTo>
                  <a:pt x="1026" y="1026"/>
                </a:lnTo>
                <a:lnTo>
                  <a:pt x="598" y="1453"/>
                </a:lnTo>
                <a:lnTo>
                  <a:pt x="256" y="2052"/>
                </a:lnTo>
                <a:lnTo>
                  <a:pt x="85" y="2650"/>
                </a:lnTo>
                <a:lnTo>
                  <a:pt x="0" y="3333"/>
                </a:lnTo>
                <a:lnTo>
                  <a:pt x="0" y="92213"/>
                </a:lnTo>
                <a:lnTo>
                  <a:pt x="85" y="92811"/>
                </a:lnTo>
                <a:lnTo>
                  <a:pt x="256" y="93495"/>
                </a:lnTo>
                <a:lnTo>
                  <a:pt x="598" y="94007"/>
                </a:lnTo>
                <a:lnTo>
                  <a:pt x="1026" y="94520"/>
                </a:lnTo>
                <a:lnTo>
                  <a:pt x="1453" y="94862"/>
                </a:lnTo>
                <a:lnTo>
                  <a:pt x="2051" y="95204"/>
                </a:lnTo>
                <a:lnTo>
                  <a:pt x="2649" y="95375"/>
                </a:lnTo>
                <a:lnTo>
                  <a:pt x="3333" y="95460"/>
                </a:lnTo>
                <a:lnTo>
                  <a:pt x="66916" y="95460"/>
                </a:lnTo>
                <a:lnTo>
                  <a:pt x="67600" y="95375"/>
                </a:lnTo>
                <a:lnTo>
                  <a:pt x="68198" y="95204"/>
                </a:lnTo>
                <a:lnTo>
                  <a:pt x="68796" y="94862"/>
                </a:lnTo>
                <a:lnTo>
                  <a:pt x="69309" y="94520"/>
                </a:lnTo>
                <a:lnTo>
                  <a:pt x="69651" y="94007"/>
                </a:lnTo>
                <a:lnTo>
                  <a:pt x="69992" y="93495"/>
                </a:lnTo>
                <a:lnTo>
                  <a:pt x="70163" y="92811"/>
                </a:lnTo>
                <a:lnTo>
                  <a:pt x="70249" y="92213"/>
                </a:lnTo>
                <a:lnTo>
                  <a:pt x="70249" y="3333"/>
                </a:lnTo>
                <a:lnTo>
                  <a:pt x="70163" y="2650"/>
                </a:lnTo>
                <a:lnTo>
                  <a:pt x="69992" y="2052"/>
                </a:lnTo>
                <a:lnTo>
                  <a:pt x="69651" y="1453"/>
                </a:lnTo>
                <a:lnTo>
                  <a:pt x="69309" y="1026"/>
                </a:lnTo>
                <a:lnTo>
                  <a:pt x="68796" y="599"/>
                </a:lnTo>
                <a:lnTo>
                  <a:pt x="68198" y="257"/>
                </a:lnTo>
                <a:lnTo>
                  <a:pt x="67600" y="86"/>
                </a:lnTo>
                <a:lnTo>
                  <a:pt x="66916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pic>
        <p:nvPicPr>
          <p:cNvPr id="902" name="Google Shape;902;p6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526578">
            <a:off x="7660576" y="-1826175"/>
            <a:ext cx="2518974" cy="3034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903" name="Google Shape;903;p6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0451838" flipH="1">
            <a:off x="-911796" y="2287101"/>
            <a:ext cx="1616650" cy="2666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8" name="Google Shape;908;p65"/>
          <p:cNvPicPr preferRelativeResize="0"/>
          <p:nvPr/>
        </p:nvPicPr>
        <p:blipFill rotWithShape="1">
          <a:blip r:embed="rId3">
            <a:alphaModFix/>
          </a:blip>
          <a:srcRect l="35027" r="32159"/>
          <a:stretch/>
        </p:blipFill>
        <p:spPr>
          <a:xfrm>
            <a:off x="5736603" y="1077675"/>
            <a:ext cx="1743074" cy="2988125"/>
          </a:xfrm>
          <a:prstGeom prst="rect">
            <a:avLst/>
          </a:prstGeom>
          <a:noFill/>
          <a:ln>
            <a:noFill/>
          </a:ln>
        </p:spPr>
      </p:pic>
      <p:sp>
        <p:nvSpPr>
          <p:cNvPr id="909" name="Google Shape;909;p65"/>
          <p:cNvSpPr txBox="1">
            <a:spLocks noGrp="1"/>
          </p:cNvSpPr>
          <p:nvPr>
            <p:ph type="title"/>
          </p:nvPr>
        </p:nvSpPr>
        <p:spPr>
          <a:xfrm>
            <a:off x="713225" y="1865125"/>
            <a:ext cx="4030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ماکت تلفن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910" name="Google Shape;910;p65"/>
          <p:cNvSpPr txBox="1">
            <a:spLocks noGrp="1"/>
          </p:cNvSpPr>
          <p:nvPr>
            <p:ph type="subTitle" idx="1"/>
          </p:nvPr>
        </p:nvSpPr>
        <p:spPr>
          <a:xfrm>
            <a:off x="713225" y="2453125"/>
            <a:ext cx="4030200" cy="8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می توانید تصویر روی صفحه را با کار خود جایگزین کنید. فقط روی آن کلیک راست کرده و گزینه </a:t>
            </a:r>
            <a:r>
              <a:rPr lang="en-US" dirty="0">
                <a:cs typeface="B Nazanin" panose="00000700000000000000" pitchFamily="2" charset="-78"/>
              </a:rPr>
              <a:t>Replace image </a:t>
            </a:r>
            <a:r>
              <a:rPr lang="fa-IR" dirty="0">
                <a:cs typeface="B Nazanin" panose="00000700000000000000" pitchFamily="2" charset="-78"/>
              </a:rPr>
              <a:t>را انتخاب کنید.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11" name="Google Shape;911;p65"/>
          <p:cNvSpPr/>
          <p:nvPr/>
        </p:nvSpPr>
        <p:spPr>
          <a:xfrm>
            <a:off x="5654034" y="685000"/>
            <a:ext cx="1908213" cy="3773484"/>
          </a:xfrm>
          <a:custGeom>
            <a:avLst/>
            <a:gdLst/>
            <a:ahLst/>
            <a:cxnLst/>
            <a:rect l="l" t="t" r="r" b="b"/>
            <a:pathLst>
              <a:path w="61960" h="122466" extrusionOk="0">
                <a:moveTo>
                  <a:pt x="52217" y="0"/>
                </a:moveTo>
                <a:lnTo>
                  <a:pt x="9743" y="0"/>
                </a:lnTo>
                <a:lnTo>
                  <a:pt x="9743" y="0"/>
                </a:lnTo>
                <a:lnTo>
                  <a:pt x="8803" y="0"/>
                </a:lnTo>
                <a:lnTo>
                  <a:pt x="7778" y="171"/>
                </a:lnTo>
                <a:lnTo>
                  <a:pt x="6838" y="427"/>
                </a:lnTo>
                <a:lnTo>
                  <a:pt x="5983" y="769"/>
                </a:lnTo>
                <a:lnTo>
                  <a:pt x="5129" y="1111"/>
                </a:lnTo>
                <a:lnTo>
                  <a:pt x="4359" y="1624"/>
                </a:lnTo>
                <a:lnTo>
                  <a:pt x="3590" y="2222"/>
                </a:lnTo>
                <a:lnTo>
                  <a:pt x="2907" y="2820"/>
                </a:lnTo>
                <a:lnTo>
                  <a:pt x="2223" y="3504"/>
                </a:lnTo>
                <a:lnTo>
                  <a:pt x="1710" y="4273"/>
                </a:lnTo>
                <a:lnTo>
                  <a:pt x="1197" y="5042"/>
                </a:lnTo>
                <a:lnTo>
                  <a:pt x="770" y="5897"/>
                </a:lnTo>
                <a:lnTo>
                  <a:pt x="514" y="6837"/>
                </a:lnTo>
                <a:lnTo>
                  <a:pt x="257" y="7777"/>
                </a:lnTo>
                <a:lnTo>
                  <a:pt x="86" y="8717"/>
                </a:lnTo>
                <a:lnTo>
                  <a:pt x="1" y="9743"/>
                </a:lnTo>
                <a:lnTo>
                  <a:pt x="1" y="112723"/>
                </a:lnTo>
                <a:lnTo>
                  <a:pt x="1" y="112723"/>
                </a:lnTo>
                <a:lnTo>
                  <a:pt x="86" y="113748"/>
                </a:lnTo>
                <a:lnTo>
                  <a:pt x="257" y="114688"/>
                </a:lnTo>
                <a:lnTo>
                  <a:pt x="514" y="115629"/>
                </a:lnTo>
                <a:lnTo>
                  <a:pt x="770" y="116569"/>
                </a:lnTo>
                <a:lnTo>
                  <a:pt x="1197" y="117423"/>
                </a:lnTo>
                <a:lnTo>
                  <a:pt x="1710" y="118192"/>
                </a:lnTo>
                <a:lnTo>
                  <a:pt x="2223" y="118962"/>
                </a:lnTo>
                <a:lnTo>
                  <a:pt x="2907" y="119645"/>
                </a:lnTo>
                <a:lnTo>
                  <a:pt x="3590" y="120243"/>
                </a:lnTo>
                <a:lnTo>
                  <a:pt x="4359" y="120842"/>
                </a:lnTo>
                <a:lnTo>
                  <a:pt x="5129" y="121354"/>
                </a:lnTo>
                <a:lnTo>
                  <a:pt x="5983" y="121696"/>
                </a:lnTo>
                <a:lnTo>
                  <a:pt x="6838" y="122038"/>
                </a:lnTo>
                <a:lnTo>
                  <a:pt x="7778" y="122294"/>
                </a:lnTo>
                <a:lnTo>
                  <a:pt x="8803" y="122465"/>
                </a:lnTo>
                <a:lnTo>
                  <a:pt x="9743" y="122465"/>
                </a:lnTo>
                <a:lnTo>
                  <a:pt x="52217" y="122465"/>
                </a:lnTo>
                <a:lnTo>
                  <a:pt x="52217" y="122465"/>
                </a:lnTo>
                <a:lnTo>
                  <a:pt x="53243" y="122465"/>
                </a:lnTo>
                <a:lnTo>
                  <a:pt x="54183" y="122294"/>
                </a:lnTo>
                <a:lnTo>
                  <a:pt x="55123" y="122038"/>
                </a:lnTo>
                <a:lnTo>
                  <a:pt x="55978" y="121696"/>
                </a:lnTo>
                <a:lnTo>
                  <a:pt x="56832" y="121354"/>
                </a:lnTo>
                <a:lnTo>
                  <a:pt x="57687" y="120842"/>
                </a:lnTo>
                <a:lnTo>
                  <a:pt x="58371" y="120243"/>
                </a:lnTo>
                <a:lnTo>
                  <a:pt x="59054" y="119645"/>
                </a:lnTo>
                <a:lnTo>
                  <a:pt x="59738" y="118962"/>
                </a:lnTo>
                <a:lnTo>
                  <a:pt x="60251" y="118192"/>
                </a:lnTo>
                <a:lnTo>
                  <a:pt x="60764" y="117423"/>
                </a:lnTo>
                <a:lnTo>
                  <a:pt x="61191" y="116569"/>
                </a:lnTo>
                <a:lnTo>
                  <a:pt x="61533" y="115629"/>
                </a:lnTo>
                <a:lnTo>
                  <a:pt x="61704" y="114688"/>
                </a:lnTo>
                <a:lnTo>
                  <a:pt x="61875" y="113748"/>
                </a:lnTo>
                <a:lnTo>
                  <a:pt x="61960" y="112723"/>
                </a:lnTo>
                <a:lnTo>
                  <a:pt x="61960" y="9743"/>
                </a:lnTo>
                <a:lnTo>
                  <a:pt x="61960" y="9743"/>
                </a:lnTo>
                <a:lnTo>
                  <a:pt x="61875" y="8717"/>
                </a:lnTo>
                <a:lnTo>
                  <a:pt x="61704" y="7777"/>
                </a:lnTo>
                <a:lnTo>
                  <a:pt x="61533" y="6837"/>
                </a:lnTo>
                <a:lnTo>
                  <a:pt x="61191" y="5897"/>
                </a:lnTo>
                <a:lnTo>
                  <a:pt x="60764" y="5042"/>
                </a:lnTo>
                <a:lnTo>
                  <a:pt x="60251" y="4273"/>
                </a:lnTo>
                <a:lnTo>
                  <a:pt x="59738" y="3504"/>
                </a:lnTo>
                <a:lnTo>
                  <a:pt x="59054" y="2820"/>
                </a:lnTo>
                <a:lnTo>
                  <a:pt x="58371" y="2222"/>
                </a:lnTo>
                <a:lnTo>
                  <a:pt x="57687" y="1624"/>
                </a:lnTo>
                <a:lnTo>
                  <a:pt x="56832" y="1111"/>
                </a:lnTo>
                <a:lnTo>
                  <a:pt x="55978" y="769"/>
                </a:lnTo>
                <a:lnTo>
                  <a:pt x="55123" y="427"/>
                </a:lnTo>
                <a:lnTo>
                  <a:pt x="54183" y="171"/>
                </a:lnTo>
                <a:lnTo>
                  <a:pt x="53243" y="0"/>
                </a:lnTo>
                <a:lnTo>
                  <a:pt x="52217" y="0"/>
                </a:lnTo>
                <a:lnTo>
                  <a:pt x="52217" y="0"/>
                </a:lnTo>
                <a:close/>
                <a:moveTo>
                  <a:pt x="24870" y="5042"/>
                </a:moveTo>
                <a:lnTo>
                  <a:pt x="24870" y="5042"/>
                </a:lnTo>
                <a:lnTo>
                  <a:pt x="24955" y="5042"/>
                </a:lnTo>
                <a:lnTo>
                  <a:pt x="37176" y="5042"/>
                </a:lnTo>
                <a:lnTo>
                  <a:pt x="37176" y="5042"/>
                </a:lnTo>
                <a:lnTo>
                  <a:pt x="37433" y="5042"/>
                </a:lnTo>
                <a:lnTo>
                  <a:pt x="37689" y="5213"/>
                </a:lnTo>
                <a:lnTo>
                  <a:pt x="37860" y="5469"/>
                </a:lnTo>
                <a:lnTo>
                  <a:pt x="37946" y="5811"/>
                </a:lnTo>
                <a:lnTo>
                  <a:pt x="37946" y="5811"/>
                </a:lnTo>
                <a:lnTo>
                  <a:pt x="37860" y="6068"/>
                </a:lnTo>
                <a:lnTo>
                  <a:pt x="37689" y="6324"/>
                </a:lnTo>
                <a:lnTo>
                  <a:pt x="37433" y="6495"/>
                </a:lnTo>
                <a:lnTo>
                  <a:pt x="37091" y="6580"/>
                </a:lnTo>
                <a:lnTo>
                  <a:pt x="37091" y="6580"/>
                </a:lnTo>
                <a:lnTo>
                  <a:pt x="37091" y="6580"/>
                </a:lnTo>
                <a:lnTo>
                  <a:pt x="24870" y="6580"/>
                </a:lnTo>
                <a:lnTo>
                  <a:pt x="24870" y="6580"/>
                </a:lnTo>
                <a:lnTo>
                  <a:pt x="24870" y="6580"/>
                </a:lnTo>
                <a:lnTo>
                  <a:pt x="24528" y="6495"/>
                </a:lnTo>
                <a:lnTo>
                  <a:pt x="24272" y="6324"/>
                </a:lnTo>
                <a:lnTo>
                  <a:pt x="24101" y="6068"/>
                </a:lnTo>
                <a:lnTo>
                  <a:pt x="24101" y="5811"/>
                </a:lnTo>
                <a:lnTo>
                  <a:pt x="24101" y="5811"/>
                </a:lnTo>
                <a:lnTo>
                  <a:pt x="24101" y="5469"/>
                </a:lnTo>
                <a:lnTo>
                  <a:pt x="24272" y="5213"/>
                </a:lnTo>
                <a:lnTo>
                  <a:pt x="24528" y="5042"/>
                </a:lnTo>
                <a:lnTo>
                  <a:pt x="24870" y="5042"/>
                </a:lnTo>
                <a:lnTo>
                  <a:pt x="24870" y="5042"/>
                </a:lnTo>
                <a:close/>
                <a:moveTo>
                  <a:pt x="31023" y="119389"/>
                </a:moveTo>
                <a:lnTo>
                  <a:pt x="31023" y="119389"/>
                </a:lnTo>
                <a:lnTo>
                  <a:pt x="30340" y="119303"/>
                </a:lnTo>
                <a:lnTo>
                  <a:pt x="29741" y="119132"/>
                </a:lnTo>
                <a:lnTo>
                  <a:pt x="29143" y="118791"/>
                </a:lnTo>
                <a:lnTo>
                  <a:pt x="28630" y="118449"/>
                </a:lnTo>
                <a:lnTo>
                  <a:pt x="28288" y="117936"/>
                </a:lnTo>
                <a:lnTo>
                  <a:pt x="27947" y="117338"/>
                </a:lnTo>
                <a:lnTo>
                  <a:pt x="27776" y="116740"/>
                </a:lnTo>
                <a:lnTo>
                  <a:pt x="27690" y="116056"/>
                </a:lnTo>
                <a:lnTo>
                  <a:pt x="27690" y="116056"/>
                </a:lnTo>
                <a:lnTo>
                  <a:pt x="27776" y="115458"/>
                </a:lnTo>
                <a:lnTo>
                  <a:pt x="27947" y="114774"/>
                </a:lnTo>
                <a:lnTo>
                  <a:pt x="28288" y="114261"/>
                </a:lnTo>
                <a:lnTo>
                  <a:pt x="28630" y="113748"/>
                </a:lnTo>
                <a:lnTo>
                  <a:pt x="29143" y="113407"/>
                </a:lnTo>
                <a:lnTo>
                  <a:pt x="29741" y="113065"/>
                </a:lnTo>
                <a:lnTo>
                  <a:pt x="30340" y="112894"/>
                </a:lnTo>
                <a:lnTo>
                  <a:pt x="31023" y="112808"/>
                </a:lnTo>
                <a:lnTo>
                  <a:pt x="31023" y="112808"/>
                </a:lnTo>
                <a:lnTo>
                  <a:pt x="31621" y="112894"/>
                </a:lnTo>
                <a:lnTo>
                  <a:pt x="32305" y="113065"/>
                </a:lnTo>
                <a:lnTo>
                  <a:pt x="32818" y="113407"/>
                </a:lnTo>
                <a:lnTo>
                  <a:pt x="33331" y="113748"/>
                </a:lnTo>
                <a:lnTo>
                  <a:pt x="33758" y="114261"/>
                </a:lnTo>
                <a:lnTo>
                  <a:pt x="34014" y="114774"/>
                </a:lnTo>
                <a:lnTo>
                  <a:pt x="34185" y="115458"/>
                </a:lnTo>
                <a:lnTo>
                  <a:pt x="34271" y="116056"/>
                </a:lnTo>
                <a:lnTo>
                  <a:pt x="34271" y="116056"/>
                </a:lnTo>
                <a:lnTo>
                  <a:pt x="34185" y="116740"/>
                </a:lnTo>
                <a:lnTo>
                  <a:pt x="34014" y="117338"/>
                </a:lnTo>
                <a:lnTo>
                  <a:pt x="33758" y="117936"/>
                </a:lnTo>
                <a:lnTo>
                  <a:pt x="33331" y="118449"/>
                </a:lnTo>
                <a:lnTo>
                  <a:pt x="32818" y="118791"/>
                </a:lnTo>
                <a:lnTo>
                  <a:pt x="32305" y="119132"/>
                </a:lnTo>
                <a:lnTo>
                  <a:pt x="31621" y="119303"/>
                </a:lnTo>
                <a:lnTo>
                  <a:pt x="31023" y="119389"/>
                </a:lnTo>
                <a:lnTo>
                  <a:pt x="31023" y="119389"/>
                </a:lnTo>
                <a:close/>
                <a:moveTo>
                  <a:pt x="59482" y="108877"/>
                </a:moveTo>
                <a:lnTo>
                  <a:pt x="2479" y="108877"/>
                </a:lnTo>
                <a:lnTo>
                  <a:pt x="2479" y="13588"/>
                </a:lnTo>
                <a:lnTo>
                  <a:pt x="59482" y="13588"/>
                </a:lnTo>
                <a:lnTo>
                  <a:pt x="59482" y="108877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" name="Google Shape;342;p39"/>
          <p:cNvSpPr txBox="1">
            <a:spLocks noGrp="1"/>
          </p:cNvSpPr>
          <p:nvPr>
            <p:ph type="title"/>
          </p:nvPr>
        </p:nvSpPr>
        <p:spPr>
          <a:xfrm>
            <a:off x="1831650" y="1450800"/>
            <a:ext cx="5480700" cy="71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معرفی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43" name="Google Shape;343;p39"/>
          <p:cNvSpPr txBox="1">
            <a:spLocks noGrp="1"/>
          </p:cNvSpPr>
          <p:nvPr>
            <p:ph type="subTitle" idx="1"/>
          </p:nvPr>
        </p:nvSpPr>
        <p:spPr>
          <a:xfrm>
            <a:off x="1833300" y="2170200"/>
            <a:ext cx="5477400" cy="152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66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بازار درمان</a:t>
            </a:r>
            <a:endParaRPr sz="33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grpSp>
        <p:nvGrpSpPr>
          <p:cNvPr id="917" name="Google Shape;917;p66"/>
          <p:cNvGrpSpPr/>
          <p:nvPr/>
        </p:nvGrpSpPr>
        <p:grpSpPr>
          <a:xfrm>
            <a:off x="3250660" y="1537318"/>
            <a:ext cx="4914745" cy="2617503"/>
            <a:chOff x="233350" y="949250"/>
            <a:chExt cx="7137300" cy="3802300"/>
          </a:xfrm>
        </p:grpSpPr>
        <p:sp>
          <p:nvSpPr>
            <p:cNvPr id="918" name="Google Shape;918;p66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9" name="Google Shape;919;p66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66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1" name="Google Shape;921;p66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2" name="Google Shape;922;p66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3" name="Google Shape;923;p66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66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5" name="Google Shape;925;p66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6" name="Google Shape;926;p66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66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66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66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66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66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66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66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4" name="Google Shape;934;p66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5" name="Google Shape;935;p66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6" name="Google Shape;936;p66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7" name="Google Shape;937;p66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66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9" name="Google Shape;939;p66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0" name="Google Shape;940;p66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1" name="Google Shape;941;p66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66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3" name="Google Shape;943;p66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4" name="Google Shape;944;p66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66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66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66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8" name="Google Shape;948;p66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9" name="Google Shape;949;p66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66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66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2" name="Google Shape;952;p66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3" name="Google Shape;953;p66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4" name="Google Shape;954;p66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66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66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66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66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66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0" name="Google Shape;960;p66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1" name="Google Shape;961;p66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66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66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66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66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66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66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66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69" name="Google Shape;969;p66"/>
          <p:cNvSpPr txBox="1">
            <a:spLocks noGrp="1"/>
          </p:cNvSpPr>
          <p:nvPr>
            <p:ph type="title" idx="4294967295"/>
          </p:nvPr>
        </p:nvSpPr>
        <p:spPr>
          <a:xfrm>
            <a:off x="978596" y="1188571"/>
            <a:ext cx="1869900" cy="36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cs typeface="B Nazanin" panose="00000700000000000000" pitchFamily="2" charset="-78"/>
              </a:rPr>
              <a:t>اروپا</a:t>
            </a:r>
            <a:endParaRPr sz="22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70" name="Google Shape;970;p66"/>
          <p:cNvSpPr txBox="1">
            <a:spLocks noGrp="1"/>
          </p:cNvSpPr>
          <p:nvPr>
            <p:ph type="subTitle" idx="4294967295"/>
          </p:nvPr>
        </p:nvSpPr>
        <p:spPr>
          <a:xfrm>
            <a:off x="978596" y="1554279"/>
            <a:ext cx="18699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1" name="Google Shape;971;p66"/>
          <p:cNvSpPr txBox="1">
            <a:spLocks noGrp="1"/>
          </p:cNvSpPr>
          <p:nvPr>
            <p:ph type="title" idx="4294967295"/>
          </p:nvPr>
        </p:nvSpPr>
        <p:spPr>
          <a:xfrm>
            <a:off x="978596" y="3476682"/>
            <a:ext cx="1869900" cy="36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dirty="0">
                <a:solidFill>
                  <a:schemeClr val="dk1"/>
                </a:solidFill>
                <a:cs typeface="B Nazanin" panose="00000700000000000000" pitchFamily="2" charset="-78"/>
              </a:rPr>
              <a:t>LATAM</a:t>
            </a:r>
            <a:endParaRPr sz="22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72" name="Google Shape;972;p66"/>
          <p:cNvSpPr txBox="1">
            <a:spLocks noGrp="1"/>
          </p:cNvSpPr>
          <p:nvPr>
            <p:ph type="subTitle" idx="4294967295"/>
          </p:nvPr>
        </p:nvSpPr>
        <p:spPr>
          <a:xfrm>
            <a:off x="978596" y="3838169"/>
            <a:ext cx="18699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73" name="Google Shape;973;p66"/>
          <p:cNvSpPr txBox="1">
            <a:spLocks noGrp="1"/>
          </p:cNvSpPr>
          <p:nvPr>
            <p:ph type="title" idx="4294967295"/>
          </p:nvPr>
        </p:nvSpPr>
        <p:spPr>
          <a:xfrm>
            <a:off x="978596" y="2334725"/>
            <a:ext cx="1869900" cy="361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cs typeface="B Nazanin" panose="00000700000000000000" pitchFamily="2" charset="-78"/>
              </a:rPr>
              <a:t>ایالات متحده آمریکا</a:t>
            </a:r>
            <a:endParaRPr sz="22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974" name="Google Shape;974;p66"/>
          <p:cNvSpPr txBox="1">
            <a:spLocks noGrp="1"/>
          </p:cNvSpPr>
          <p:nvPr>
            <p:ph type="subTitle" idx="4294967295"/>
          </p:nvPr>
        </p:nvSpPr>
        <p:spPr>
          <a:xfrm>
            <a:off x="978596" y="2696236"/>
            <a:ext cx="18699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975" name="Google Shape;975;p66"/>
          <p:cNvCxnSpPr>
            <a:stCxn id="974" idx="3"/>
          </p:cNvCxnSpPr>
          <p:nvPr/>
        </p:nvCxnSpPr>
        <p:spPr>
          <a:xfrm rot="10800000" flipH="1">
            <a:off x="2848496" y="2201236"/>
            <a:ext cx="890700" cy="8277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76" name="Google Shape;976;p66"/>
          <p:cNvCxnSpPr>
            <a:stCxn id="972" idx="3"/>
          </p:cNvCxnSpPr>
          <p:nvPr/>
        </p:nvCxnSpPr>
        <p:spPr>
          <a:xfrm rot="10800000" flipH="1">
            <a:off x="2848496" y="3626669"/>
            <a:ext cx="1589400" cy="544200"/>
          </a:xfrm>
          <a:prstGeom prst="bentConnector3">
            <a:avLst>
              <a:gd name="adj1" fmla="val 28078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977" name="Google Shape;977;p66"/>
          <p:cNvCxnSpPr>
            <a:stCxn id="970" idx="3"/>
          </p:cNvCxnSpPr>
          <p:nvPr/>
        </p:nvCxnSpPr>
        <p:spPr>
          <a:xfrm>
            <a:off x="2848496" y="1886979"/>
            <a:ext cx="2676000" cy="272100"/>
          </a:xfrm>
          <a:prstGeom prst="bentConnector3">
            <a:avLst>
              <a:gd name="adj1" fmla="val 8549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Google Shape;982;p67"/>
          <p:cNvSpPr txBox="1">
            <a:spLocks noGrp="1"/>
          </p:cNvSpPr>
          <p:nvPr>
            <p:ph type="subTitle" idx="3"/>
          </p:nvPr>
        </p:nvSpPr>
        <p:spPr>
          <a:xfrm>
            <a:off x="5055275" y="2778215"/>
            <a:ext cx="2505600" cy="4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AIHA </a:t>
            </a:r>
            <a:r>
              <a:rPr lang="fa-IR" dirty="0">
                <a:cs typeface="B Nazanin" panose="00000700000000000000" pitchFamily="2" charset="-78"/>
              </a:rPr>
              <a:t>سرد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3" name="Google Shape;983;p67"/>
          <p:cNvSpPr txBox="1">
            <a:spLocks noGrp="1"/>
          </p:cNvSpPr>
          <p:nvPr>
            <p:ph type="subTitle" idx="4"/>
          </p:nvPr>
        </p:nvSpPr>
        <p:spPr>
          <a:xfrm>
            <a:off x="1583300" y="2778215"/>
            <a:ext cx="2505600" cy="41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AIHA </a:t>
            </a:r>
            <a:r>
              <a:rPr lang="fa-IR" dirty="0">
                <a:cs typeface="B Nazanin" panose="00000700000000000000" pitchFamily="2" charset="-78"/>
              </a:rPr>
              <a:t>گرم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4" name="Google Shape;984;p67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طبقه بندی ها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985" name="Google Shape;985;p67"/>
          <p:cNvSpPr txBox="1">
            <a:spLocks noGrp="1"/>
          </p:cNvSpPr>
          <p:nvPr>
            <p:ph type="subTitle" idx="1"/>
          </p:nvPr>
        </p:nvSpPr>
        <p:spPr>
          <a:xfrm>
            <a:off x="5055279" y="3191015"/>
            <a:ext cx="25056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6" name="Google Shape;986;p67"/>
          <p:cNvSpPr txBox="1">
            <a:spLocks noGrp="1"/>
          </p:cNvSpPr>
          <p:nvPr>
            <p:ph type="subTitle" idx="2"/>
          </p:nvPr>
        </p:nvSpPr>
        <p:spPr>
          <a:xfrm>
            <a:off x="1583300" y="3191015"/>
            <a:ext cx="2505600" cy="84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987" name="Google Shape;987;p67"/>
          <p:cNvSpPr/>
          <p:nvPr/>
        </p:nvSpPr>
        <p:spPr>
          <a:xfrm>
            <a:off x="2378888" y="165812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88" name="Google Shape;988;p67"/>
          <p:cNvSpPr/>
          <p:nvPr/>
        </p:nvSpPr>
        <p:spPr>
          <a:xfrm>
            <a:off x="5850863" y="165812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89" name="Google Shape;989;p67"/>
          <p:cNvGrpSpPr/>
          <p:nvPr/>
        </p:nvGrpSpPr>
        <p:grpSpPr>
          <a:xfrm>
            <a:off x="2607195" y="1886741"/>
            <a:ext cx="457808" cy="457179"/>
            <a:chOff x="3270450" y="3213625"/>
            <a:chExt cx="483175" cy="481850"/>
          </a:xfrm>
        </p:grpSpPr>
        <p:sp>
          <p:nvSpPr>
            <p:cNvPr id="990" name="Google Shape;990;p67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67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" name="Google Shape;992;p67"/>
          <p:cNvGrpSpPr/>
          <p:nvPr/>
        </p:nvGrpSpPr>
        <p:grpSpPr>
          <a:xfrm>
            <a:off x="6194418" y="1890061"/>
            <a:ext cx="227329" cy="457156"/>
            <a:chOff x="3984950" y="3213600"/>
            <a:chExt cx="239925" cy="481825"/>
          </a:xfrm>
        </p:grpSpPr>
        <p:sp>
          <p:nvSpPr>
            <p:cNvPr id="993" name="Google Shape;993;p67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67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Google Shape;999;p68"/>
          <p:cNvSpPr txBox="1">
            <a:spLocks noGrp="1"/>
          </p:cNvSpPr>
          <p:nvPr>
            <p:ph type="title"/>
          </p:nvPr>
        </p:nvSpPr>
        <p:spPr>
          <a:xfrm>
            <a:off x="499872" y="540000"/>
            <a:ext cx="6827178" cy="105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800" dirty="0">
                <a:solidFill>
                  <a:schemeClr val="lt1"/>
                </a:solidFill>
                <a:cs typeface="B Nazanin" panose="00000700000000000000" pitchFamily="2" charset="-78"/>
              </a:rPr>
              <a:t>با تشکراز شما دوستان عزیز</a:t>
            </a:r>
            <a:r>
              <a:rPr lang="fa-IR" sz="4400" dirty="0">
                <a:solidFill>
                  <a:schemeClr val="lt1"/>
                </a:solidFill>
                <a:cs typeface="B Nazanin" panose="00000700000000000000" pitchFamily="2" charset="-78"/>
              </a:rPr>
              <a:t>...!</a:t>
            </a:r>
            <a:endParaRPr sz="4800"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1000" name="Google Shape;1000;p68"/>
          <p:cNvSpPr txBox="1">
            <a:spLocks noGrp="1"/>
          </p:cNvSpPr>
          <p:nvPr>
            <p:ph type="subTitle" idx="1"/>
          </p:nvPr>
        </p:nvSpPr>
        <p:spPr>
          <a:xfrm>
            <a:off x="2186400" y="1720075"/>
            <a:ext cx="4771200" cy="105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آیا هیچ سوالی دارید؟</a:t>
            </a: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youremail@freepik.com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cs typeface="B Nazanin" panose="00000700000000000000" pitchFamily="2" charset="-78"/>
              </a:rPr>
              <a:t>+34 654 321 432</a:t>
            </a:r>
            <a:endParaRPr dirty="0">
              <a:cs typeface="B Nazanin" panose="00000700000000000000" pitchFamily="2" charset="-78"/>
            </a:endParaRPr>
          </a:p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cs typeface="B Nazanin" panose="00000700000000000000" pitchFamily="2" charset="-78"/>
              </a:rPr>
              <a:t>20begir.com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01" name="Google Shape;1001;p68"/>
          <p:cNvSpPr txBox="1"/>
          <p:nvPr/>
        </p:nvSpPr>
        <p:spPr>
          <a:xfrm>
            <a:off x="2496150" y="4343600"/>
            <a:ext cx="4151700" cy="26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1"/>
                </a:solidFill>
                <a:latin typeface="Roboto"/>
                <a:ea typeface="Roboto"/>
                <a:cs typeface="B Nazanin" panose="00000700000000000000" pitchFamily="2" charset="-78"/>
                <a:sym typeface="Roboto"/>
              </a:rPr>
              <a:t>لطفاً این اسلاید را برای ذکر منبع نگه دارید</a:t>
            </a:r>
            <a:endParaRPr sz="1200" dirty="0">
              <a:solidFill>
                <a:schemeClr val="dk1"/>
              </a:solidFill>
              <a:latin typeface="Roboto"/>
              <a:ea typeface="Roboto"/>
              <a:cs typeface="B Nazanin" panose="00000700000000000000" pitchFamily="2" charset="-78"/>
              <a:sym typeface="Roboto"/>
            </a:endParaRPr>
          </a:p>
        </p:txBody>
      </p:sp>
      <p:sp>
        <p:nvSpPr>
          <p:cNvPr id="1002" name="Google Shape;1002;p68"/>
          <p:cNvSpPr/>
          <p:nvPr/>
        </p:nvSpPr>
        <p:spPr>
          <a:xfrm>
            <a:off x="3324805" y="2976352"/>
            <a:ext cx="717000" cy="7170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3" name="Google Shape;1003;p68"/>
          <p:cNvSpPr/>
          <p:nvPr/>
        </p:nvSpPr>
        <p:spPr>
          <a:xfrm>
            <a:off x="4213500" y="2976352"/>
            <a:ext cx="717000" cy="7170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04" name="Google Shape;1004;p68"/>
          <p:cNvSpPr/>
          <p:nvPr/>
        </p:nvSpPr>
        <p:spPr>
          <a:xfrm>
            <a:off x="5102195" y="2976352"/>
            <a:ext cx="717000" cy="7170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05" name="Google Shape;1005;p68"/>
          <p:cNvGrpSpPr/>
          <p:nvPr/>
        </p:nvGrpSpPr>
        <p:grpSpPr>
          <a:xfrm>
            <a:off x="3489458" y="3141025"/>
            <a:ext cx="387681" cy="387661"/>
            <a:chOff x="266768" y="1721375"/>
            <a:chExt cx="397907" cy="397887"/>
          </a:xfrm>
        </p:grpSpPr>
        <p:sp>
          <p:nvSpPr>
            <p:cNvPr id="1006" name="Google Shape;1006;p68"/>
            <p:cNvSpPr/>
            <p:nvPr/>
          </p:nvSpPr>
          <p:spPr>
            <a:xfrm>
              <a:off x="454843" y="1791037"/>
              <a:ext cx="136218" cy="328222"/>
            </a:xfrm>
            <a:custGeom>
              <a:avLst/>
              <a:gdLst/>
              <a:ahLst/>
              <a:cxnLst/>
              <a:rect l="l" t="t" r="r" b="b"/>
              <a:pathLst>
                <a:path w="6527" h="15727" extrusionOk="0">
                  <a:moveTo>
                    <a:pt x="4957" y="1"/>
                  </a:moveTo>
                  <a:cubicBezTo>
                    <a:pt x="4645" y="1"/>
                    <a:pt x="4336" y="24"/>
                    <a:pt x="4028" y="69"/>
                  </a:cubicBezTo>
                  <a:cubicBezTo>
                    <a:pt x="2588" y="280"/>
                    <a:pt x="1700" y="890"/>
                    <a:pt x="1675" y="2250"/>
                  </a:cubicBezTo>
                  <a:lnTo>
                    <a:pt x="1675" y="5040"/>
                  </a:lnTo>
                  <a:cubicBezTo>
                    <a:pt x="1675" y="5348"/>
                    <a:pt x="1426" y="5599"/>
                    <a:pt x="1118" y="5599"/>
                  </a:cubicBezTo>
                  <a:lnTo>
                    <a:pt x="0" y="5599"/>
                  </a:lnTo>
                  <a:lnTo>
                    <a:pt x="0" y="6715"/>
                  </a:lnTo>
                  <a:lnTo>
                    <a:pt x="1118" y="6715"/>
                  </a:lnTo>
                  <a:cubicBezTo>
                    <a:pt x="1426" y="6715"/>
                    <a:pt x="1675" y="6965"/>
                    <a:pt x="1675" y="7274"/>
                  </a:cubicBezTo>
                  <a:lnTo>
                    <a:pt x="1675" y="15727"/>
                  </a:lnTo>
                  <a:lnTo>
                    <a:pt x="3352" y="15727"/>
                  </a:lnTo>
                  <a:lnTo>
                    <a:pt x="3352" y="7274"/>
                  </a:lnTo>
                  <a:cubicBezTo>
                    <a:pt x="3352" y="6965"/>
                    <a:pt x="3602" y="6715"/>
                    <a:pt x="3910" y="6715"/>
                  </a:cubicBezTo>
                  <a:lnTo>
                    <a:pt x="5709" y="6715"/>
                  </a:lnTo>
                  <a:lnTo>
                    <a:pt x="5987" y="5599"/>
                  </a:lnTo>
                  <a:lnTo>
                    <a:pt x="3910" y="5599"/>
                  </a:lnTo>
                  <a:cubicBezTo>
                    <a:pt x="3602" y="5599"/>
                    <a:pt x="3352" y="5348"/>
                    <a:pt x="3352" y="5040"/>
                  </a:cubicBezTo>
                  <a:lnTo>
                    <a:pt x="3352" y="3253"/>
                  </a:lnTo>
                  <a:cubicBezTo>
                    <a:pt x="3352" y="2316"/>
                    <a:pt x="3942" y="1677"/>
                    <a:pt x="4968" y="1504"/>
                  </a:cubicBezTo>
                  <a:cubicBezTo>
                    <a:pt x="5157" y="1473"/>
                    <a:pt x="5339" y="1460"/>
                    <a:pt x="5511" y="1460"/>
                  </a:cubicBezTo>
                  <a:cubicBezTo>
                    <a:pt x="5810" y="1460"/>
                    <a:pt x="6082" y="1498"/>
                    <a:pt x="6324" y="1546"/>
                  </a:cubicBezTo>
                  <a:lnTo>
                    <a:pt x="6526" y="182"/>
                  </a:lnTo>
                  <a:cubicBezTo>
                    <a:pt x="5988" y="62"/>
                    <a:pt x="5468" y="1"/>
                    <a:pt x="49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68"/>
            <p:cNvSpPr/>
            <p:nvPr/>
          </p:nvSpPr>
          <p:spPr>
            <a:xfrm>
              <a:off x="266768" y="1721375"/>
              <a:ext cx="397907" cy="397887"/>
            </a:xfrm>
            <a:custGeom>
              <a:avLst/>
              <a:gdLst/>
              <a:ahLst/>
              <a:cxnLst/>
              <a:rect l="l" t="t" r="r" b="b"/>
              <a:pathLst>
                <a:path w="19066" h="19065" extrusionOk="0">
                  <a:moveTo>
                    <a:pt x="2794" y="0"/>
                  </a:moveTo>
                  <a:cubicBezTo>
                    <a:pt x="1255" y="0"/>
                    <a:pt x="1" y="1253"/>
                    <a:pt x="1" y="2793"/>
                  </a:cubicBezTo>
                  <a:lnTo>
                    <a:pt x="1" y="16271"/>
                  </a:lnTo>
                  <a:cubicBezTo>
                    <a:pt x="1" y="17812"/>
                    <a:pt x="1255" y="19065"/>
                    <a:pt x="2794" y="19065"/>
                  </a:cubicBezTo>
                  <a:lnTo>
                    <a:pt x="9571" y="19065"/>
                  </a:lnTo>
                  <a:lnTo>
                    <a:pt x="9571" y="11171"/>
                  </a:lnTo>
                  <a:lnTo>
                    <a:pt x="8453" y="11171"/>
                  </a:lnTo>
                  <a:cubicBezTo>
                    <a:pt x="8145" y="11171"/>
                    <a:pt x="7896" y="10920"/>
                    <a:pt x="7896" y="10612"/>
                  </a:cubicBezTo>
                  <a:lnTo>
                    <a:pt x="7896" y="8378"/>
                  </a:lnTo>
                  <a:cubicBezTo>
                    <a:pt x="7896" y="8070"/>
                    <a:pt x="8145" y="7819"/>
                    <a:pt x="8453" y="7819"/>
                  </a:cubicBezTo>
                  <a:lnTo>
                    <a:pt x="9571" y="7819"/>
                  </a:lnTo>
                  <a:lnTo>
                    <a:pt x="9571" y="5836"/>
                  </a:lnTo>
                  <a:cubicBezTo>
                    <a:pt x="9571" y="3710"/>
                    <a:pt x="10741" y="2615"/>
                    <a:pt x="12878" y="2302"/>
                  </a:cubicBezTo>
                  <a:cubicBezTo>
                    <a:pt x="13231" y="2249"/>
                    <a:pt x="13591" y="2223"/>
                    <a:pt x="13956" y="2223"/>
                  </a:cubicBezTo>
                  <a:cubicBezTo>
                    <a:pt x="14725" y="2223"/>
                    <a:pt x="15517" y="2339"/>
                    <a:pt x="16318" y="2567"/>
                  </a:cubicBezTo>
                  <a:cubicBezTo>
                    <a:pt x="16589" y="2643"/>
                    <a:pt x="16759" y="2908"/>
                    <a:pt x="16718" y="3186"/>
                  </a:cubicBezTo>
                  <a:lnTo>
                    <a:pt x="16352" y="5650"/>
                  </a:lnTo>
                  <a:cubicBezTo>
                    <a:pt x="16329" y="5806"/>
                    <a:pt x="16240" y="5944"/>
                    <a:pt x="16111" y="6031"/>
                  </a:cubicBezTo>
                  <a:cubicBezTo>
                    <a:pt x="16006" y="6102"/>
                    <a:pt x="15912" y="6127"/>
                    <a:pt x="15818" y="6127"/>
                  </a:cubicBezTo>
                  <a:cubicBezTo>
                    <a:pt x="15717" y="6127"/>
                    <a:pt x="15614" y="6098"/>
                    <a:pt x="15494" y="6068"/>
                  </a:cubicBezTo>
                  <a:cubicBezTo>
                    <a:pt x="15202" y="5995"/>
                    <a:pt x="14879" y="5914"/>
                    <a:pt x="14527" y="5914"/>
                  </a:cubicBezTo>
                  <a:cubicBezTo>
                    <a:pt x="14409" y="5914"/>
                    <a:pt x="14289" y="5923"/>
                    <a:pt x="14165" y="5944"/>
                  </a:cubicBezTo>
                  <a:cubicBezTo>
                    <a:pt x="13534" y="6050"/>
                    <a:pt x="13481" y="6333"/>
                    <a:pt x="13481" y="6590"/>
                  </a:cubicBezTo>
                  <a:lnTo>
                    <a:pt x="13481" y="7819"/>
                  </a:lnTo>
                  <a:lnTo>
                    <a:pt x="15715" y="7819"/>
                  </a:lnTo>
                  <a:cubicBezTo>
                    <a:pt x="15887" y="7819"/>
                    <a:pt x="16048" y="7899"/>
                    <a:pt x="16154" y="8035"/>
                  </a:cubicBezTo>
                  <a:cubicBezTo>
                    <a:pt x="16260" y="8169"/>
                    <a:pt x="16297" y="8346"/>
                    <a:pt x="16256" y="8513"/>
                  </a:cubicBezTo>
                  <a:lnTo>
                    <a:pt x="15697" y="10747"/>
                  </a:lnTo>
                  <a:cubicBezTo>
                    <a:pt x="15635" y="10996"/>
                    <a:pt x="15412" y="11170"/>
                    <a:pt x="15156" y="11170"/>
                  </a:cubicBezTo>
                  <a:lnTo>
                    <a:pt x="13481" y="11170"/>
                  </a:lnTo>
                  <a:lnTo>
                    <a:pt x="13481" y="19065"/>
                  </a:lnTo>
                  <a:lnTo>
                    <a:pt x="16272" y="19065"/>
                  </a:lnTo>
                  <a:cubicBezTo>
                    <a:pt x="17813" y="19065"/>
                    <a:pt x="19066" y="17810"/>
                    <a:pt x="19066" y="16271"/>
                  </a:cubicBezTo>
                  <a:lnTo>
                    <a:pt x="19066" y="2793"/>
                  </a:lnTo>
                  <a:cubicBezTo>
                    <a:pt x="19066" y="1253"/>
                    <a:pt x="17813" y="0"/>
                    <a:pt x="16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8" name="Google Shape;1008;p68"/>
          <p:cNvGrpSpPr/>
          <p:nvPr/>
        </p:nvGrpSpPr>
        <p:grpSpPr>
          <a:xfrm>
            <a:off x="5266842" y="3141025"/>
            <a:ext cx="387661" cy="387661"/>
            <a:chOff x="1379798" y="1723250"/>
            <a:chExt cx="397887" cy="397887"/>
          </a:xfrm>
        </p:grpSpPr>
        <p:sp>
          <p:nvSpPr>
            <p:cNvPr id="1009" name="Google Shape;1009;p68"/>
            <p:cNvSpPr/>
            <p:nvPr/>
          </p:nvSpPr>
          <p:spPr>
            <a:xfrm>
              <a:off x="1462169" y="1793977"/>
              <a:ext cx="23354" cy="23312"/>
            </a:xfrm>
            <a:custGeom>
              <a:avLst/>
              <a:gdLst/>
              <a:ahLst/>
              <a:cxnLst/>
              <a:rect l="l" t="t" r="r" b="b"/>
              <a:pathLst>
                <a:path w="1119" h="1117" extrusionOk="0">
                  <a:moveTo>
                    <a:pt x="559" y="1"/>
                  </a:moveTo>
                  <a:cubicBezTo>
                    <a:pt x="251" y="1"/>
                    <a:pt x="0" y="250"/>
                    <a:pt x="0" y="558"/>
                  </a:cubicBezTo>
                  <a:cubicBezTo>
                    <a:pt x="0" y="866"/>
                    <a:pt x="251" y="1117"/>
                    <a:pt x="559" y="1117"/>
                  </a:cubicBezTo>
                  <a:cubicBezTo>
                    <a:pt x="867" y="1117"/>
                    <a:pt x="1118" y="866"/>
                    <a:pt x="1118" y="558"/>
                  </a:cubicBezTo>
                  <a:cubicBezTo>
                    <a:pt x="1118" y="250"/>
                    <a:pt x="867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0" name="Google Shape;1010;p68"/>
            <p:cNvSpPr/>
            <p:nvPr/>
          </p:nvSpPr>
          <p:spPr>
            <a:xfrm>
              <a:off x="1379798" y="1723250"/>
              <a:ext cx="397887" cy="397887"/>
            </a:xfrm>
            <a:custGeom>
              <a:avLst/>
              <a:gdLst/>
              <a:ahLst/>
              <a:cxnLst/>
              <a:rect l="l" t="t" r="r" b="b"/>
              <a:pathLst>
                <a:path w="19065" h="19065" extrusionOk="0">
                  <a:moveTo>
                    <a:pt x="4506" y="2271"/>
                  </a:moveTo>
                  <a:cubicBezTo>
                    <a:pt x="5429" y="2271"/>
                    <a:pt x="6181" y="3023"/>
                    <a:pt x="6181" y="3947"/>
                  </a:cubicBezTo>
                  <a:cubicBezTo>
                    <a:pt x="6181" y="4872"/>
                    <a:pt x="5429" y="5622"/>
                    <a:pt x="4506" y="5622"/>
                  </a:cubicBezTo>
                  <a:cubicBezTo>
                    <a:pt x="3583" y="5622"/>
                    <a:pt x="2831" y="4872"/>
                    <a:pt x="2831" y="3947"/>
                  </a:cubicBezTo>
                  <a:cubicBezTo>
                    <a:pt x="2831" y="3023"/>
                    <a:pt x="3583" y="2271"/>
                    <a:pt x="4506" y="2271"/>
                  </a:cubicBezTo>
                  <a:close/>
                  <a:moveTo>
                    <a:pt x="5622" y="6740"/>
                  </a:moveTo>
                  <a:cubicBezTo>
                    <a:pt x="5932" y="6740"/>
                    <a:pt x="6181" y="6989"/>
                    <a:pt x="6181" y="7299"/>
                  </a:cubicBezTo>
                  <a:lnTo>
                    <a:pt x="6181" y="16234"/>
                  </a:lnTo>
                  <a:cubicBezTo>
                    <a:pt x="6181" y="16544"/>
                    <a:pt x="5932" y="16793"/>
                    <a:pt x="5622" y="16793"/>
                  </a:cubicBezTo>
                  <a:lnTo>
                    <a:pt x="3388" y="16793"/>
                  </a:lnTo>
                  <a:cubicBezTo>
                    <a:pt x="3080" y="16793"/>
                    <a:pt x="2831" y="16544"/>
                    <a:pt x="2831" y="16234"/>
                  </a:cubicBezTo>
                  <a:lnTo>
                    <a:pt x="2831" y="7299"/>
                  </a:lnTo>
                  <a:cubicBezTo>
                    <a:pt x="2831" y="6989"/>
                    <a:pt x="3080" y="6740"/>
                    <a:pt x="3388" y="6740"/>
                  </a:cubicBezTo>
                  <a:close/>
                  <a:moveTo>
                    <a:pt x="12596" y="6721"/>
                  </a:moveTo>
                  <a:cubicBezTo>
                    <a:pt x="12811" y="6721"/>
                    <a:pt x="13027" y="6739"/>
                    <a:pt x="13241" y="6774"/>
                  </a:cubicBezTo>
                  <a:cubicBezTo>
                    <a:pt x="15058" y="7069"/>
                    <a:pt x="16235" y="8557"/>
                    <a:pt x="16235" y="10223"/>
                  </a:cubicBezTo>
                  <a:lnTo>
                    <a:pt x="16235" y="16234"/>
                  </a:lnTo>
                  <a:cubicBezTo>
                    <a:pt x="16235" y="16544"/>
                    <a:pt x="15985" y="16793"/>
                    <a:pt x="15676" y="16793"/>
                  </a:cubicBezTo>
                  <a:lnTo>
                    <a:pt x="13441" y="16793"/>
                  </a:lnTo>
                  <a:cubicBezTo>
                    <a:pt x="13133" y="16793"/>
                    <a:pt x="12884" y="16544"/>
                    <a:pt x="12884" y="16234"/>
                  </a:cubicBezTo>
                  <a:lnTo>
                    <a:pt x="12884" y="11209"/>
                  </a:lnTo>
                  <a:cubicBezTo>
                    <a:pt x="12884" y="10593"/>
                    <a:pt x="12382" y="10091"/>
                    <a:pt x="11766" y="10091"/>
                  </a:cubicBezTo>
                  <a:cubicBezTo>
                    <a:pt x="11150" y="10091"/>
                    <a:pt x="10650" y="10593"/>
                    <a:pt x="10650" y="11209"/>
                  </a:cubicBezTo>
                  <a:lnTo>
                    <a:pt x="10650" y="16234"/>
                  </a:lnTo>
                  <a:cubicBezTo>
                    <a:pt x="10650" y="16544"/>
                    <a:pt x="10399" y="16793"/>
                    <a:pt x="10091" y="16793"/>
                  </a:cubicBezTo>
                  <a:lnTo>
                    <a:pt x="7857" y="16793"/>
                  </a:lnTo>
                  <a:cubicBezTo>
                    <a:pt x="7547" y="16793"/>
                    <a:pt x="7298" y="16544"/>
                    <a:pt x="7298" y="16234"/>
                  </a:cubicBezTo>
                  <a:lnTo>
                    <a:pt x="7298" y="7299"/>
                  </a:lnTo>
                  <a:cubicBezTo>
                    <a:pt x="7298" y="6989"/>
                    <a:pt x="7547" y="6740"/>
                    <a:pt x="7857" y="6740"/>
                  </a:cubicBezTo>
                  <a:lnTo>
                    <a:pt x="10091" y="6740"/>
                  </a:lnTo>
                  <a:cubicBezTo>
                    <a:pt x="10377" y="6740"/>
                    <a:pt x="10613" y="6956"/>
                    <a:pt x="10644" y="7234"/>
                  </a:cubicBezTo>
                  <a:cubicBezTo>
                    <a:pt x="11219" y="6901"/>
                    <a:pt x="11901" y="6721"/>
                    <a:pt x="12596" y="6721"/>
                  </a:cubicBezTo>
                  <a:close/>
                  <a:moveTo>
                    <a:pt x="2831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31" y="19065"/>
                  </a:cubicBezTo>
                  <a:lnTo>
                    <a:pt x="16235" y="19065"/>
                  </a:lnTo>
                  <a:cubicBezTo>
                    <a:pt x="17774" y="19065"/>
                    <a:pt x="19065" y="17775"/>
                    <a:pt x="19065" y="16234"/>
                  </a:cubicBezTo>
                  <a:lnTo>
                    <a:pt x="19065" y="2831"/>
                  </a:lnTo>
                  <a:cubicBezTo>
                    <a:pt x="19065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1" name="Google Shape;1011;p68"/>
            <p:cNvSpPr/>
            <p:nvPr/>
          </p:nvSpPr>
          <p:spPr>
            <a:xfrm>
              <a:off x="1555413" y="1886846"/>
              <a:ext cx="139912" cy="163558"/>
            </a:xfrm>
            <a:custGeom>
              <a:avLst/>
              <a:gdLst/>
              <a:ahLst/>
              <a:cxnLst/>
              <a:rect l="l" t="t" r="r" b="b"/>
              <a:pathLst>
                <a:path w="6704" h="7837" extrusionOk="0">
                  <a:moveTo>
                    <a:pt x="4182" y="0"/>
                  </a:moveTo>
                  <a:cubicBezTo>
                    <a:pt x="3474" y="0"/>
                    <a:pt x="2782" y="261"/>
                    <a:pt x="2332" y="711"/>
                  </a:cubicBezTo>
                  <a:cubicBezTo>
                    <a:pt x="2108" y="935"/>
                    <a:pt x="1938" y="1142"/>
                    <a:pt x="1686" y="1142"/>
                  </a:cubicBezTo>
                  <a:cubicBezTo>
                    <a:pt x="1618" y="1142"/>
                    <a:pt x="1544" y="1127"/>
                    <a:pt x="1462" y="1093"/>
                  </a:cubicBezTo>
                  <a:cubicBezTo>
                    <a:pt x="1253" y="1006"/>
                    <a:pt x="1117" y="803"/>
                    <a:pt x="1117" y="576"/>
                  </a:cubicBezTo>
                  <a:lnTo>
                    <a:pt x="1117" y="17"/>
                  </a:lnTo>
                  <a:lnTo>
                    <a:pt x="1" y="17"/>
                  </a:lnTo>
                  <a:lnTo>
                    <a:pt x="1" y="7836"/>
                  </a:lnTo>
                  <a:lnTo>
                    <a:pt x="1117" y="7836"/>
                  </a:lnTo>
                  <a:lnTo>
                    <a:pt x="1117" y="3370"/>
                  </a:lnTo>
                  <a:cubicBezTo>
                    <a:pt x="1117" y="2137"/>
                    <a:pt x="2120" y="1135"/>
                    <a:pt x="3351" y="1135"/>
                  </a:cubicBezTo>
                  <a:cubicBezTo>
                    <a:pt x="4584" y="1135"/>
                    <a:pt x="5585" y="2137"/>
                    <a:pt x="5585" y="3370"/>
                  </a:cubicBezTo>
                  <a:lnTo>
                    <a:pt x="5585" y="7836"/>
                  </a:lnTo>
                  <a:lnTo>
                    <a:pt x="6703" y="7836"/>
                  </a:lnTo>
                  <a:lnTo>
                    <a:pt x="6703" y="2384"/>
                  </a:lnTo>
                  <a:cubicBezTo>
                    <a:pt x="6703" y="1266"/>
                    <a:pt x="5932" y="245"/>
                    <a:pt x="4648" y="38"/>
                  </a:cubicBezTo>
                  <a:cubicBezTo>
                    <a:pt x="4493" y="13"/>
                    <a:pt x="4337" y="0"/>
                    <a:pt x="41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2" name="Google Shape;1012;p68"/>
            <p:cNvSpPr/>
            <p:nvPr/>
          </p:nvSpPr>
          <p:spPr>
            <a:xfrm>
              <a:off x="1462169" y="1887200"/>
              <a:ext cx="23354" cy="163203"/>
            </a:xfrm>
            <a:custGeom>
              <a:avLst/>
              <a:gdLst/>
              <a:ahLst/>
              <a:cxnLst/>
              <a:rect l="l" t="t" r="r" b="b"/>
              <a:pathLst>
                <a:path w="1119" h="7820" extrusionOk="0">
                  <a:moveTo>
                    <a:pt x="0" y="0"/>
                  </a:moveTo>
                  <a:lnTo>
                    <a:pt x="0" y="7819"/>
                  </a:lnTo>
                  <a:lnTo>
                    <a:pt x="1118" y="7819"/>
                  </a:lnTo>
                  <a:lnTo>
                    <a:pt x="11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13" name="Google Shape;1013;p68"/>
          <p:cNvGrpSpPr/>
          <p:nvPr/>
        </p:nvGrpSpPr>
        <p:grpSpPr>
          <a:xfrm>
            <a:off x="4378177" y="3141025"/>
            <a:ext cx="387641" cy="387661"/>
            <a:chOff x="864491" y="1723250"/>
            <a:chExt cx="397866" cy="397887"/>
          </a:xfrm>
        </p:grpSpPr>
        <p:sp>
          <p:nvSpPr>
            <p:cNvPr id="1014" name="Google Shape;1014;p68"/>
            <p:cNvSpPr/>
            <p:nvPr/>
          </p:nvSpPr>
          <p:spPr>
            <a:xfrm>
              <a:off x="935197" y="1793977"/>
              <a:ext cx="256451" cy="256430"/>
            </a:xfrm>
            <a:custGeom>
              <a:avLst/>
              <a:gdLst/>
              <a:ahLst/>
              <a:cxnLst/>
              <a:rect l="l" t="t" r="r" b="b"/>
              <a:pathLst>
                <a:path w="12288" h="12287" extrusionOk="0">
                  <a:moveTo>
                    <a:pt x="10053" y="1117"/>
                  </a:moveTo>
                  <a:cubicBezTo>
                    <a:pt x="10669" y="1117"/>
                    <a:pt x="11171" y="1617"/>
                    <a:pt x="11171" y="2233"/>
                  </a:cubicBezTo>
                  <a:cubicBezTo>
                    <a:pt x="11170" y="2850"/>
                    <a:pt x="10669" y="3351"/>
                    <a:pt x="10053" y="3351"/>
                  </a:cubicBezTo>
                  <a:cubicBezTo>
                    <a:pt x="9438" y="3351"/>
                    <a:pt x="8937" y="2850"/>
                    <a:pt x="8937" y="2233"/>
                  </a:cubicBezTo>
                  <a:cubicBezTo>
                    <a:pt x="8937" y="1617"/>
                    <a:pt x="9438" y="1117"/>
                    <a:pt x="10053" y="1117"/>
                  </a:cubicBezTo>
                  <a:close/>
                  <a:moveTo>
                    <a:pt x="6144" y="2233"/>
                  </a:moveTo>
                  <a:cubicBezTo>
                    <a:pt x="8300" y="2233"/>
                    <a:pt x="10053" y="3988"/>
                    <a:pt x="10053" y="6144"/>
                  </a:cubicBezTo>
                  <a:cubicBezTo>
                    <a:pt x="10053" y="8299"/>
                    <a:pt x="8300" y="10054"/>
                    <a:pt x="6144" y="10054"/>
                  </a:cubicBezTo>
                  <a:cubicBezTo>
                    <a:pt x="3989" y="10054"/>
                    <a:pt x="2234" y="8299"/>
                    <a:pt x="2234" y="6144"/>
                  </a:cubicBezTo>
                  <a:cubicBezTo>
                    <a:pt x="2234" y="3988"/>
                    <a:pt x="3987" y="2233"/>
                    <a:pt x="6144" y="2233"/>
                  </a:cubicBezTo>
                  <a:close/>
                  <a:moveTo>
                    <a:pt x="1675" y="1"/>
                  </a:moveTo>
                  <a:cubicBezTo>
                    <a:pt x="752" y="1"/>
                    <a:pt x="0" y="751"/>
                    <a:pt x="0" y="1676"/>
                  </a:cubicBezTo>
                  <a:lnTo>
                    <a:pt x="0" y="10611"/>
                  </a:lnTo>
                  <a:cubicBezTo>
                    <a:pt x="0" y="11536"/>
                    <a:pt x="752" y="12286"/>
                    <a:pt x="1675" y="12286"/>
                  </a:cubicBezTo>
                  <a:lnTo>
                    <a:pt x="10612" y="12286"/>
                  </a:lnTo>
                  <a:cubicBezTo>
                    <a:pt x="11536" y="12286"/>
                    <a:pt x="12288" y="11536"/>
                    <a:pt x="12288" y="10611"/>
                  </a:cubicBezTo>
                  <a:lnTo>
                    <a:pt x="12288" y="1676"/>
                  </a:lnTo>
                  <a:cubicBezTo>
                    <a:pt x="12288" y="752"/>
                    <a:pt x="11536" y="1"/>
                    <a:pt x="106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5" name="Google Shape;1015;p68"/>
            <p:cNvSpPr/>
            <p:nvPr/>
          </p:nvSpPr>
          <p:spPr>
            <a:xfrm>
              <a:off x="1005109" y="1863910"/>
              <a:ext cx="116622" cy="116559"/>
            </a:xfrm>
            <a:custGeom>
              <a:avLst/>
              <a:gdLst/>
              <a:ahLst/>
              <a:cxnLst/>
              <a:rect l="l" t="t" r="r" b="b"/>
              <a:pathLst>
                <a:path w="5588" h="5585" extrusionOk="0">
                  <a:moveTo>
                    <a:pt x="2794" y="0"/>
                  </a:moveTo>
                  <a:cubicBezTo>
                    <a:pt x="1255" y="0"/>
                    <a:pt x="1" y="1252"/>
                    <a:pt x="1" y="2793"/>
                  </a:cubicBezTo>
                  <a:cubicBezTo>
                    <a:pt x="1" y="4332"/>
                    <a:pt x="1255" y="5585"/>
                    <a:pt x="2794" y="5585"/>
                  </a:cubicBezTo>
                  <a:cubicBezTo>
                    <a:pt x="4333" y="5585"/>
                    <a:pt x="5587" y="4332"/>
                    <a:pt x="5587" y="2793"/>
                  </a:cubicBezTo>
                  <a:cubicBezTo>
                    <a:pt x="5587" y="1252"/>
                    <a:pt x="4333" y="0"/>
                    <a:pt x="27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68"/>
            <p:cNvSpPr/>
            <p:nvPr/>
          </p:nvSpPr>
          <p:spPr>
            <a:xfrm>
              <a:off x="864491" y="1723250"/>
              <a:ext cx="397866" cy="397887"/>
            </a:xfrm>
            <a:custGeom>
              <a:avLst/>
              <a:gdLst/>
              <a:ahLst/>
              <a:cxnLst/>
              <a:rect l="l" t="t" r="r" b="b"/>
              <a:pathLst>
                <a:path w="19064" h="19065" extrusionOk="0">
                  <a:moveTo>
                    <a:pt x="14000" y="2271"/>
                  </a:moveTo>
                  <a:cubicBezTo>
                    <a:pt x="15539" y="2271"/>
                    <a:pt x="16794" y="3524"/>
                    <a:pt x="16794" y="5065"/>
                  </a:cubicBezTo>
                  <a:lnTo>
                    <a:pt x="16794" y="14000"/>
                  </a:lnTo>
                  <a:cubicBezTo>
                    <a:pt x="16794" y="15541"/>
                    <a:pt x="15539" y="16793"/>
                    <a:pt x="14000" y="16793"/>
                  </a:cubicBezTo>
                  <a:lnTo>
                    <a:pt x="5063" y="16793"/>
                  </a:lnTo>
                  <a:cubicBezTo>
                    <a:pt x="3524" y="16793"/>
                    <a:pt x="2272" y="15541"/>
                    <a:pt x="2272" y="14000"/>
                  </a:cubicBezTo>
                  <a:lnTo>
                    <a:pt x="2272" y="5065"/>
                  </a:lnTo>
                  <a:cubicBezTo>
                    <a:pt x="2272" y="3524"/>
                    <a:pt x="3524" y="2271"/>
                    <a:pt x="5063" y="2271"/>
                  </a:cubicBezTo>
                  <a:close/>
                  <a:moveTo>
                    <a:pt x="2829" y="0"/>
                  </a:moveTo>
                  <a:cubicBezTo>
                    <a:pt x="1290" y="0"/>
                    <a:pt x="0" y="1290"/>
                    <a:pt x="0" y="2831"/>
                  </a:cubicBezTo>
                  <a:lnTo>
                    <a:pt x="0" y="16234"/>
                  </a:lnTo>
                  <a:cubicBezTo>
                    <a:pt x="0" y="17775"/>
                    <a:pt x="1290" y="19065"/>
                    <a:pt x="2829" y="19065"/>
                  </a:cubicBezTo>
                  <a:lnTo>
                    <a:pt x="16235" y="19065"/>
                  </a:lnTo>
                  <a:cubicBezTo>
                    <a:pt x="17774" y="19065"/>
                    <a:pt x="19063" y="17775"/>
                    <a:pt x="19063" y="16234"/>
                  </a:cubicBezTo>
                  <a:lnTo>
                    <a:pt x="19063" y="2831"/>
                  </a:lnTo>
                  <a:cubicBezTo>
                    <a:pt x="19063" y="1290"/>
                    <a:pt x="17774" y="0"/>
                    <a:pt x="16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" name="Google Shape;1021;p69"/>
          <p:cNvSpPr txBox="1">
            <a:spLocks noGrp="1"/>
          </p:cNvSpPr>
          <p:nvPr>
            <p:ph type="subTitle" idx="1"/>
          </p:nvPr>
        </p:nvSpPr>
        <p:spPr>
          <a:xfrm>
            <a:off x="1114350" y="1125975"/>
            <a:ext cx="6915300" cy="90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در اینجا مجموعه ای از منابع جایگزین وجود دارد که سبک آنها با این الگو مطابقت دارد: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dirty="0">
              <a:cs typeface="B Nazanin" panose="00000700000000000000" pitchFamily="2" charset="-78"/>
            </a:endParaRP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●"/>
            </a:pPr>
            <a:r>
              <a:rPr lang="en" dirty="0">
                <a:uFill>
                  <a:noFill/>
                </a:uFill>
                <a:cs typeface="B Nazanin" panose="00000700000000000000" pitchFamily="2" charset="-78"/>
                <a:hlinkClick r:id="rId3"/>
              </a:rPr>
              <a:t>Blood splatters horizontal banners set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022" name="Google Shape;1022;p69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منابع جایگزین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pic>
        <p:nvPicPr>
          <p:cNvPr id="1023" name="Google Shape;1023;p6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29987" y="2113813"/>
            <a:ext cx="2395526" cy="2413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24" name="Google Shape;1024;p6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942412" y="2162564"/>
            <a:ext cx="4071601" cy="23164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" name="Google Shape;1029;p70"/>
          <p:cNvSpPr txBox="1">
            <a:spLocks noGrp="1"/>
          </p:cNvSpPr>
          <p:nvPr>
            <p:ph type="subTitle" idx="1"/>
          </p:nvPr>
        </p:nvSpPr>
        <p:spPr>
          <a:xfrm>
            <a:off x="1114350" y="1243050"/>
            <a:ext cx="6915300" cy="2657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dirty="0">
                <a:cs typeface="B Nazanin" panose="00000700000000000000" pitchFamily="2" charset="-78"/>
              </a:rPr>
              <a:t>Did you like the resources on this template? Get them for free at our other websites:</a:t>
            </a:r>
            <a:endParaRPr sz="14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200" b="1" dirty="0"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بردارها</a:t>
            </a:r>
            <a:endParaRPr sz="2200" b="1" dirty="0">
              <a:latin typeface="Red Hat Display"/>
              <a:ea typeface="Red Hat Display"/>
              <a:cs typeface="B Nazanin" panose="00000700000000000000" pitchFamily="2" charset="-78"/>
              <a:sym typeface="Red Hat Display"/>
            </a:endParaRPr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 sz="1400" dirty="0">
                <a:uFill>
                  <a:noFill/>
                </a:uFill>
                <a:cs typeface="B Nazanin" panose="00000700000000000000" pitchFamily="2" charset="-78"/>
                <a:hlinkClick r:id="rId3"/>
              </a:rPr>
              <a:t>Blood splatters horizontal banners set</a:t>
            </a:r>
            <a:endParaRPr sz="14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400" dirty="0">
              <a:cs typeface="B Nazanin" panose="00000700000000000000" pitchFamily="2" charset="-78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200" b="1" dirty="0">
                <a:latin typeface="Red Hat Display"/>
                <a:ea typeface="Red Hat Display"/>
                <a:cs typeface="B Nazanin" panose="00000700000000000000" pitchFamily="2" charset="-78"/>
                <a:sym typeface="Red Hat Display"/>
              </a:rPr>
              <a:t>عکس</a:t>
            </a: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 dirty="0">
                <a:uFill>
                  <a:noFill/>
                </a:uFill>
                <a:cs typeface="B Nazanin" panose="00000700000000000000" pitchFamily="2" charset="-78"/>
                <a:hlinkClick r:id="rId4"/>
              </a:rPr>
              <a:t>Close-up doctor taking blood sample from sick person</a:t>
            </a:r>
            <a:endParaRPr sz="1400" dirty="0">
              <a:cs typeface="B Nazanin" panose="00000700000000000000" pitchFamily="2" charset="-78"/>
            </a:endParaRPr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 sz="1400" dirty="0">
                <a:uFill>
                  <a:noFill/>
                </a:uFill>
                <a:cs typeface="B Nazanin" panose="00000700000000000000" pitchFamily="2" charset="-78"/>
                <a:hlinkClick r:id="rId5"/>
              </a:rPr>
              <a:t>Coronavirus vaccine lab with samples</a:t>
            </a:r>
            <a:r>
              <a:rPr lang="en" sz="1400" dirty="0">
                <a:cs typeface="B Nazanin" panose="00000700000000000000" pitchFamily="2" charset="-78"/>
              </a:rPr>
              <a:t> I</a:t>
            </a:r>
            <a:endParaRPr sz="1400" dirty="0">
              <a:cs typeface="B Nazanin" panose="00000700000000000000" pitchFamily="2" charset="-78"/>
            </a:endParaRPr>
          </a:p>
          <a:p>
            <a:pPr marL="241300" lvl="0" indent="-215900" algn="l" rtl="0">
              <a:spcBef>
                <a:spcPts val="30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"/>
              <a:buChar char="●"/>
            </a:pPr>
            <a:r>
              <a:rPr lang="en" sz="1400" dirty="0">
                <a:uFill>
                  <a:noFill/>
                </a:uFill>
                <a:cs typeface="B Nazanin" panose="00000700000000000000" pitchFamily="2" charset="-78"/>
                <a:hlinkClick r:id="rId6"/>
              </a:rPr>
              <a:t>Coronavirus vaccine lab with samples</a:t>
            </a:r>
            <a:r>
              <a:rPr lang="en" sz="1400" dirty="0">
                <a:cs typeface="B Nazanin" panose="00000700000000000000" pitchFamily="2" charset="-78"/>
              </a:rPr>
              <a:t> II</a:t>
            </a:r>
            <a:endParaRPr sz="1400" dirty="0">
              <a:cs typeface="B Nazanin" panose="00000700000000000000" pitchFamily="2" charset="-78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dirty="0">
              <a:cs typeface="B Nazanin" panose="00000700000000000000" pitchFamily="2" charset="-78"/>
            </a:endParaRPr>
          </a:p>
        </p:txBody>
      </p:sp>
      <p:sp>
        <p:nvSpPr>
          <p:cNvPr id="1030" name="Google Shape;1030;p70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منابع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bg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386588"/>
            <a:ext cx="387793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“Neptune is the farthest-known planet from the Sun”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“Saturn is a gas giant and has several rings”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A5B7C6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 dirty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1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TITLE 1</a:t>
            </a:r>
            <a:endParaRPr kumimoji="0" sz="800" b="1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800" b="0" i="0" u="none" strike="noStrike" kern="0" cap="none" spc="0" normalizeH="0" baseline="0" noProof="0">
                <a:ln>
                  <a:noFill/>
                </a:ln>
                <a:solidFill>
                  <a:srgbClr val="A5B7C6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“Mercury is closest planet to the Sun and the smallest”</a:t>
            </a:r>
            <a:endParaRPr kumimoji="0" sz="800" b="0" i="0" u="none" strike="noStrike" kern="0" cap="none" spc="0" normalizeH="0" baseline="0" noProof="0">
              <a:ln>
                <a:noFill/>
              </a:ln>
              <a:solidFill>
                <a:srgbClr val="A5B7C6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solidFill>
                  <a:srgbClr val="213B55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solidFill>
                <a:srgbClr val="213B55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920389" y="409893"/>
            <a:ext cx="681371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40"/>
          <p:cNvSpPr txBox="1">
            <a:spLocks noGrp="1"/>
          </p:cNvSpPr>
          <p:nvPr>
            <p:ph type="title" idx="3"/>
          </p:nvPr>
        </p:nvSpPr>
        <p:spPr>
          <a:xfrm>
            <a:off x="5931662" y="2420811"/>
            <a:ext cx="19860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49" name="Google Shape;349;p40"/>
          <p:cNvSpPr txBox="1">
            <a:spLocks noGrp="1"/>
          </p:cNvSpPr>
          <p:nvPr>
            <p:ph type="subTitle" idx="4"/>
          </p:nvPr>
        </p:nvSpPr>
        <p:spPr>
          <a:xfrm>
            <a:off x="5931662" y="2786529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0" name="Google Shape;350;p40"/>
          <p:cNvSpPr txBox="1">
            <a:spLocks noGrp="1"/>
          </p:cNvSpPr>
          <p:nvPr>
            <p:ph type="subTitle" idx="13"/>
          </p:nvPr>
        </p:nvSpPr>
        <p:spPr>
          <a:xfrm>
            <a:off x="5931662" y="1780689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1" name="Google Shape;351;p40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زمینه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352" name="Google Shape;352;p40"/>
          <p:cNvSpPr txBox="1">
            <a:spLocks noGrp="1"/>
          </p:cNvSpPr>
          <p:nvPr>
            <p:ph type="title" idx="5"/>
          </p:nvPr>
        </p:nvSpPr>
        <p:spPr>
          <a:xfrm>
            <a:off x="2037240" y="2423192"/>
            <a:ext cx="19860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3" name="Google Shape;353;p40"/>
          <p:cNvSpPr txBox="1">
            <a:spLocks noGrp="1"/>
          </p:cNvSpPr>
          <p:nvPr>
            <p:ph type="subTitle" idx="1"/>
          </p:nvPr>
        </p:nvSpPr>
        <p:spPr>
          <a:xfrm>
            <a:off x="2037240" y="1778303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4" name="Google Shape;354;p40"/>
          <p:cNvSpPr txBox="1">
            <a:spLocks noGrp="1"/>
          </p:cNvSpPr>
          <p:nvPr>
            <p:ph type="subTitle" idx="6"/>
          </p:nvPr>
        </p:nvSpPr>
        <p:spPr>
          <a:xfrm>
            <a:off x="2037240" y="2784126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5" name="Google Shape;355;p40"/>
          <p:cNvSpPr txBox="1">
            <a:spLocks noGrp="1"/>
          </p:cNvSpPr>
          <p:nvPr>
            <p:ph type="title" idx="7"/>
          </p:nvPr>
        </p:nvSpPr>
        <p:spPr>
          <a:xfrm>
            <a:off x="2037240" y="3429028"/>
            <a:ext cx="19842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6" name="Google Shape;356;p40"/>
          <p:cNvSpPr txBox="1">
            <a:spLocks noGrp="1"/>
          </p:cNvSpPr>
          <p:nvPr>
            <p:ph type="subTitle" idx="8"/>
          </p:nvPr>
        </p:nvSpPr>
        <p:spPr>
          <a:xfrm>
            <a:off x="2037240" y="3789950"/>
            <a:ext cx="19842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7" name="Google Shape;357;p40"/>
          <p:cNvSpPr txBox="1">
            <a:spLocks noGrp="1"/>
          </p:cNvSpPr>
          <p:nvPr>
            <p:ph type="title" idx="9"/>
          </p:nvPr>
        </p:nvSpPr>
        <p:spPr>
          <a:xfrm>
            <a:off x="5931662" y="1414971"/>
            <a:ext cx="19860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58" name="Google Shape;358;p40"/>
          <p:cNvSpPr txBox="1">
            <a:spLocks noGrp="1"/>
          </p:cNvSpPr>
          <p:nvPr>
            <p:ph type="title" idx="2"/>
          </p:nvPr>
        </p:nvSpPr>
        <p:spPr>
          <a:xfrm>
            <a:off x="2037240" y="1417315"/>
            <a:ext cx="1986000" cy="35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59" name="Google Shape;359;p40"/>
          <p:cNvSpPr txBox="1">
            <a:spLocks noGrp="1"/>
          </p:cNvSpPr>
          <p:nvPr>
            <p:ph type="title" idx="14"/>
          </p:nvPr>
        </p:nvSpPr>
        <p:spPr>
          <a:xfrm>
            <a:off x="5931662" y="3424551"/>
            <a:ext cx="1986000" cy="36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360" name="Google Shape;360;p40"/>
          <p:cNvSpPr txBox="1">
            <a:spLocks noGrp="1"/>
          </p:cNvSpPr>
          <p:nvPr>
            <p:ph type="subTitle" idx="15"/>
          </p:nvPr>
        </p:nvSpPr>
        <p:spPr>
          <a:xfrm>
            <a:off x="5931662" y="3792369"/>
            <a:ext cx="1986000" cy="4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1" name="Google Shape;361;p40"/>
          <p:cNvSpPr/>
          <p:nvPr/>
        </p:nvSpPr>
        <p:spPr>
          <a:xfrm>
            <a:off x="5120761" y="1500291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2" name="Google Shape;362;p40"/>
          <p:cNvSpPr/>
          <p:nvPr/>
        </p:nvSpPr>
        <p:spPr>
          <a:xfrm>
            <a:off x="5120761" y="3511971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3" name="Google Shape;363;p40"/>
          <p:cNvSpPr/>
          <p:nvPr/>
        </p:nvSpPr>
        <p:spPr>
          <a:xfrm>
            <a:off x="1226338" y="3516082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4" name="Google Shape;364;p40"/>
          <p:cNvSpPr/>
          <p:nvPr/>
        </p:nvSpPr>
        <p:spPr>
          <a:xfrm>
            <a:off x="5120761" y="2506131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5" name="Google Shape;365;p40"/>
          <p:cNvSpPr/>
          <p:nvPr/>
        </p:nvSpPr>
        <p:spPr>
          <a:xfrm>
            <a:off x="1226338" y="1501421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366" name="Google Shape;366;p40"/>
          <p:cNvSpPr/>
          <p:nvPr/>
        </p:nvSpPr>
        <p:spPr>
          <a:xfrm>
            <a:off x="1226338" y="2510246"/>
            <a:ext cx="734700" cy="734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67" name="Google Shape;367;p40"/>
          <p:cNvGrpSpPr/>
          <p:nvPr/>
        </p:nvGrpSpPr>
        <p:grpSpPr>
          <a:xfrm>
            <a:off x="1415430" y="2701320"/>
            <a:ext cx="356556" cy="349557"/>
            <a:chOff x="-22863675" y="3131775"/>
            <a:chExt cx="299300" cy="293425"/>
          </a:xfrm>
        </p:grpSpPr>
        <p:sp>
          <p:nvSpPr>
            <p:cNvPr id="368" name="Google Shape;368;p40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9" name="Google Shape;369;p40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0" name="Google Shape;370;p40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71" name="Google Shape;371;p40"/>
          <p:cNvGrpSpPr/>
          <p:nvPr/>
        </p:nvGrpSpPr>
        <p:grpSpPr>
          <a:xfrm>
            <a:off x="5337704" y="1689843"/>
            <a:ext cx="300788" cy="348500"/>
            <a:chOff x="7059504" y="1766368"/>
            <a:chExt cx="300788" cy="348500"/>
          </a:xfrm>
        </p:grpSpPr>
        <p:sp>
          <p:nvSpPr>
            <p:cNvPr id="372" name="Google Shape;372;p40"/>
            <p:cNvSpPr/>
            <p:nvPr/>
          </p:nvSpPr>
          <p:spPr>
            <a:xfrm>
              <a:off x="7177174" y="1951580"/>
              <a:ext cx="183118" cy="163288"/>
            </a:xfrm>
            <a:custGeom>
              <a:avLst/>
              <a:gdLst/>
              <a:ahLst/>
              <a:cxnLst/>
              <a:rect l="l" t="t" r="r" b="b"/>
              <a:pathLst>
                <a:path w="5621" h="5005" extrusionOk="0">
                  <a:moveTo>
                    <a:pt x="5270" y="1"/>
                  </a:moveTo>
                  <a:cubicBezTo>
                    <a:pt x="5104" y="1"/>
                    <a:pt x="5002" y="136"/>
                    <a:pt x="5002" y="313"/>
                  </a:cubicBezTo>
                  <a:lnTo>
                    <a:pt x="5002" y="2385"/>
                  </a:lnTo>
                  <a:cubicBezTo>
                    <a:pt x="5002" y="3480"/>
                    <a:pt x="4097" y="4385"/>
                    <a:pt x="3001" y="4385"/>
                  </a:cubicBezTo>
                  <a:lnTo>
                    <a:pt x="1858" y="4385"/>
                  </a:lnTo>
                  <a:cubicBezTo>
                    <a:pt x="1263" y="4385"/>
                    <a:pt x="763" y="3980"/>
                    <a:pt x="644" y="3409"/>
                  </a:cubicBezTo>
                  <a:cubicBezTo>
                    <a:pt x="536" y="3421"/>
                    <a:pt x="429" y="3427"/>
                    <a:pt x="322" y="3427"/>
                  </a:cubicBezTo>
                  <a:cubicBezTo>
                    <a:pt x="215" y="3427"/>
                    <a:pt x="108" y="3421"/>
                    <a:pt x="1" y="3409"/>
                  </a:cubicBezTo>
                  <a:lnTo>
                    <a:pt x="1" y="3409"/>
                  </a:lnTo>
                  <a:cubicBezTo>
                    <a:pt x="143" y="4338"/>
                    <a:pt x="929" y="5004"/>
                    <a:pt x="1858" y="5004"/>
                  </a:cubicBezTo>
                  <a:lnTo>
                    <a:pt x="3001" y="5004"/>
                  </a:lnTo>
                  <a:cubicBezTo>
                    <a:pt x="4454" y="5004"/>
                    <a:pt x="5621" y="3838"/>
                    <a:pt x="5621" y="2385"/>
                  </a:cubicBezTo>
                  <a:lnTo>
                    <a:pt x="5621" y="313"/>
                  </a:lnTo>
                  <a:cubicBezTo>
                    <a:pt x="5621" y="136"/>
                    <a:pt x="5498" y="1"/>
                    <a:pt x="5347" y="1"/>
                  </a:cubicBezTo>
                  <a:cubicBezTo>
                    <a:pt x="5336" y="1"/>
                    <a:pt x="5323" y="2"/>
                    <a:pt x="5311" y="3"/>
                  </a:cubicBezTo>
                  <a:cubicBezTo>
                    <a:pt x="5297" y="2"/>
                    <a:pt x="5284" y="1"/>
                    <a:pt x="5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3" name="Google Shape;373;p40"/>
            <p:cNvSpPr/>
            <p:nvPr/>
          </p:nvSpPr>
          <p:spPr>
            <a:xfrm>
              <a:off x="7278816" y="1951613"/>
              <a:ext cx="34467" cy="20358"/>
            </a:xfrm>
            <a:custGeom>
              <a:avLst/>
              <a:gdLst/>
              <a:ahLst/>
              <a:cxnLst/>
              <a:rect l="l" t="t" r="r" b="b"/>
              <a:pathLst>
                <a:path w="1058" h="624" extrusionOk="0">
                  <a:moveTo>
                    <a:pt x="662" y="0"/>
                  </a:moveTo>
                  <a:cubicBezTo>
                    <a:pt x="648" y="0"/>
                    <a:pt x="634" y="1"/>
                    <a:pt x="619" y="2"/>
                  </a:cubicBezTo>
                  <a:lnTo>
                    <a:pt x="0" y="2"/>
                  </a:lnTo>
                  <a:lnTo>
                    <a:pt x="0" y="622"/>
                  </a:lnTo>
                  <a:lnTo>
                    <a:pt x="619" y="622"/>
                  </a:lnTo>
                  <a:cubicBezTo>
                    <a:pt x="634" y="623"/>
                    <a:pt x="648" y="624"/>
                    <a:pt x="662" y="624"/>
                  </a:cubicBezTo>
                  <a:cubicBezTo>
                    <a:pt x="1058" y="624"/>
                    <a:pt x="1058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4" name="Google Shape;374;p40"/>
            <p:cNvSpPr/>
            <p:nvPr/>
          </p:nvSpPr>
          <p:spPr>
            <a:xfrm>
              <a:off x="7226822" y="2044137"/>
              <a:ext cx="29450" cy="29982"/>
            </a:xfrm>
            <a:custGeom>
              <a:avLst/>
              <a:gdLst/>
              <a:ahLst/>
              <a:cxnLst/>
              <a:rect l="l" t="t" r="r" b="b"/>
              <a:pathLst>
                <a:path w="904" h="919" extrusionOk="0">
                  <a:moveTo>
                    <a:pt x="525" y="0"/>
                  </a:moveTo>
                  <a:cubicBezTo>
                    <a:pt x="358" y="119"/>
                    <a:pt x="191" y="238"/>
                    <a:pt x="1" y="334"/>
                  </a:cubicBezTo>
                  <a:lnTo>
                    <a:pt x="263" y="786"/>
                  </a:lnTo>
                  <a:cubicBezTo>
                    <a:pt x="327" y="879"/>
                    <a:pt x="415" y="918"/>
                    <a:pt x="501" y="918"/>
                  </a:cubicBezTo>
                  <a:cubicBezTo>
                    <a:pt x="705" y="918"/>
                    <a:pt x="903" y="703"/>
                    <a:pt x="787" y="453"/>
                  </a:cubicBezTo>
                  <a:lnTo>
                    <a:pt x="5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5" name="Google Shape;375;p40"/>
            <p:cNvSpPr/>
            <p:nvPr/>
          </p:nvSpPr>
          <p:spPr>
            <a:xfrm>
              <a:off x="7264058" y="2002181"/>
              <a:ext cx="34956" cy="30374"/>
            </a:xfrm>
            <a:custGeom>
              <a:avLst/>
              <a:gdLst/>
              <a:ahLst/>
              <a:cxnLst/>
              <a:rect l="l" t="t" r="r" b="b"/>
              <a:pathLst>
                <a:path w="1073" h="931" extrusionOk="0">
                  <a:moveTo>
                    <a:pt x="263" y="0"/>
                  </a:moveTo>
                  <a:cubicBezTo>
                    <a:pt x="191" y="215"/>
                    <a:pt x="120" y="405"/>
                    <a:pt x="1" y="572"/>
                  </a:cubicBezTo>
                  <a:lnTo>
                    <a:pt x="549" y="882"/>
                  </a:lnTo>
                  <a:cubicBezTo>
                    <a:pt x="598" y="914"/>
                    <a:pt x="655" y="930"/>
                    <a:pt x="712" y="930"/>
                  </a:cubicBezTo>
                  <a:cubicBezTo>
                    <a:pt x="822" y="930"/>
                    <a:pt x="930" y="872"/>
                    <a:pt x="977" y="762"/>
                  </a:cubicBezTo>
                  <a:cubicBezTo>
                    <a:pt x="1072" y="620"/>
                    <a:pt x="1025" y="429"/>
                    <a:pt x="858" y="334"/>
                  </a:cubicBezTo>
                  <a:lnTo>
                    <a:pt x="26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6" name="Google Shape;376;p40"/>
            <p:cNvSpPr/>
            <p:nvPr/>
          </p:nvSpPr>
          <p:spPr>
            <a:xfrm>
              <a:off x="7278816" y="1888679"/>
              <a:ext cx="34695" cy="21108"/>
            </a:xfrm>
            <a:custGeom>
              <a:avLst/>
              <a:gdLst/>
              <a:ahLst/>
              <a:cxnLst/>
              <a:rect l="l" t="t" r="r" b="b"/>
              <a:pathLst>
                <a:path w="1065" h="647" extrusionOk="0">
                  <a:moveTo>
                    <a:pt x="662" y="0"/>
                  </a:moveTo>
                  <a:cubicBezTo>
                    <a:pt x="648" y="0"/>
                    <a:pt x="634" y="1"/>
                    <a:pt x="619" y="2"/>
                  </a:cubicBezTo>
                  <a:lnTo>
                    <a:pt x="0" y="2"/>
                  </a:lnTo>
                  <a:lnTo>
                    <a:pt x="0" y="645"/>
                  </a:lnTo>
                  <a:lnTo>
                    <a:pt x="619" y="645"/>
                  </a:lnTo>
                  <a:cubicBezTo>
                    <a:pt x="627" y="646"/>
                    <a:pt x="634" y="646"/>
                    <a:pt x="641" y="646"/>
                  </a:cubicBezTo>
                  <a:cubicBezTo>
                    <a:pt x="1058" y="646"/>
                    <a:pt x="1065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7" name="Google Shape;377;p40"/>
            <p:cNvSpPr/>
            <p:nvPr/>
          </p:nvSpPr>
          <p:spPr>
            <a:xfrm>
              <a:off x="7176392" y="1766368"/>
              <a:ext cx="20198" cy="31516"/>
            </a:xfrm>
            <a:custGeom>
              <a:avLst/>
              <a:gdLst/>
              <a:ahLst/>
              <a:cxnLst/>
              <a:rect l="l" t="t" r="r" b="b"/>
              <a:pathLst>
                <a:path w="620" h="966" extrusionOk="0">
                  <a:moveTo>
                    <a:pt x="310" y="1"/>
                  </a:moveTo>
                  <a:cubicBezTo>
                    <a:pt x="156" y="1"/>
                    <a:pt x="1" y="108"/>
                    <a:pt x="1" y="322"/>
                  </a:cubicBezTo>
                  <a:lnTo>
                    <a:pt x="1" y="965"/>
                  </a:lnTo>
                  <a:cubicBezTo>
                    <a:pt x="152" y="948"/>
                    <a:pt x="292" y="932"/>
                    <a:pt x="437" y="932"/>
                  </a:cubicBezTo>
                  <a:cubicBezTo>
                    <a:pt x="496" y="932"/>
                    <a:pt x="557" y="934"/>
                    <a:pt x="620" y="941"/>
                  </a:cubicBezTo>
                  <a:lnTo>
                    <a:pt x="620" y="322"/>
                  </a:lnTo>
                  <a:cubicBezTo>
                    <a:pt x="620" y="108"/>
                    <a:pt x="465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8" name="Google Shape;378;p40"/>
            <p:cNvSpPr/>
            <p:nvPr/>
          </p:nvSpPr>
          <p:spPr>
            <a:xfrm>
              <a:off x="7226822" y="1783431"/>
              <a:ext cx="31763" cy="33082"/>
            </a:xfrm>
            <a:custGeom>
              <a:avLst/>
              <a:gdLst/>
              <a:ahLst/>
              <a:cxnLst/>
              <a:rect l="l" t="t" r="r" b="b"/>
              <a:pathLst>
                <a:path w="975" h="1014" extrusionOk="0">
                  <a:moveTo>
                    <a:pt x="565" y="1"/>
                  </a:moveTo>
                  <a:cubicBezTo>
                    <a:pt x="474" y="1"/>
                    <a:pt x="382" y="40"/>
                    <a:pt x="310" y="133"/>
                  </a:cubicBezTo>
                  <a:lnTo>
                    <a:pt x="1" y="680"/>
                  </a:lnTo>
                  <a:cubicBezTo>
                    <a:pt x="191" y="776"/>
                    <a:pt x="358" y="895"/>
                    <a:pt x="525" y="1014"/>
                  </a:cubicBezTo>
                  <a:lnTo>
                    <a:pt x="858" y="466"/>
                  </a:lnTo>
                  <a:cubicBezTo>
                    <a:pt x="975" y="216"/>
                    <a:pt x="776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9" name="Google Shape;379;p40"/>
            <p:cNvSpPr/>
            <p:nvPr/>
          </p:nvSpPr>
          <p:spPr>
            <a:xfrm>
              <a:off x="7264840" y="1828845"/>
              <a:ext cx="36682" cy="29624"/>
            </a:xfrm>
            <a:custGeom>
              <a:avLst/>
              <a:gdLst/>
              <a:ahLst/>
              <a:cxnLst/>
              <a:rect l="l" t="t" r="r" b="b"/>
              <a:pathLst>
                <a:path w="1126" h="908" extrusionOk="0">
                  <a:moveTo>
                    <a:pt x="679" y="0"/>
                  </a:moveTo>
                  <a:cubicBezTo>
                    <a:pt x="637" y="0"/>
                    <a:pt x="594" y="8"/>
                    <a:pt x="548" y="27"/>
                  </a:cubicBezTo>
                  <a:lnTo>
                    <a:pt x="1" y="336"/>
                  </a:lnTo>
                  <a:cubicBezTo>
                    <a:pt x="120" y="503"/>
                    <a:pt x="191" y="693"/>
                    <a:pt x="263" y="908"/>
                  </a:cubicBezTo>
                  <a:lnTo>
                    <a:pt x="834" y="574"/>
                  </a:lnTo>
                  <a:cubicBezTo>
                    <a:pt x="1125" y="387"/>
                    <a:pt x="962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40"/>
            <p:cNvSpPr/>
            <p:nvPr/>
          </p:nvSpPr>
          <p:spPr>
            <a:xfrm>
              <a:off x="7059699" y="1951613"/>
              <a:ext cx="35281" cy="20358"/>
            </a:xfrm>
            <a:custGeom>
              <a:avLst/>
              <a:gdLst/>
              <a:ahLst/>
              <a:cxnLst/>
              <a:rect l="l" t="t" r="r" b="b"/>
              <a:pathLst>
                <a:path w="1083" h="624" extrusionOk="0">
                  <a:moveTo>
                    <a:pt x="397" y="0"/>
                  </a:moveTo>
                  <a:cubicBezTo>
                    <a:pt x="1" y="0"/>
                    <a:pt x="1" y="624"/>
                    <a:pt x="397" y="624"/>
                  </a:cubicBezTo>
                  <a:cubicBezTo>
                    <a:pt x="411" y="624"/>
                    <a:pt x="425" y="623"/>
                    <a:pt x="439" y="622"/>
                  </a:cubicBezTo>
                  <a:lnTo>
                    <a:pt x="1058" y="622"/>
                  </a:lnTo>
                  <a:lnTo>
                    <a:pt x="1082" y="2"/>
                  </a:lnTo>
                  <a:lnTo>
                    <a:pt x="439" y="2"/>
                  </a:lnTo>
                  <a:cubicBezTo>
                    <a:pt x="425" y="1"/>
                    <a:pt x="411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1" name="Google Shape;381;p40"/>
            <p:cNvSpPr/>
            <p:nvPr/>
          </p:nvSpPr>
          <p:spPr>
            <a:xfrm>
              <a:off x="7116743" y="2044137"/>
              <a:ext cx="29417" cy="29982"/>
            </a:xfrm>
            <a:custGeom>
              <a:avLst/>
              <a:gdLst/>
              <a:ahLst/>
              <a:cxnLst/>
              <a:rect l="l" t="t" r="r" b="b"/>
              <a:pathLst>
                <a:path w="903" h="919" extrusionOk="0">
                  <a:moveTo>
                    <a:pt x="379" y="0"/>
                  </a:moveTo>
                  <a:lnTo>
                    <a:pt x="117" y="453"/>
                  </a:lnTo>
                  <a:cubicBezTo>
                    <a:pt x="0" y="703"/>
                    <a:pt x="199" y="918"/>
                    <a:pt x="411" y="918"/>
                  </a:cubicBezTo>
                  <a:cubicBezTo>
                    <a:pt x="501" y="918"/>
                    <a:pt x="594" y="879"/>
                    <a:pt x="665" y="786"/>
                  </a:cubicBezTo>
                  <a:lnTo>
                    <a:pt x="903" y="334"/>
                  </a:lnTo>
                  <a:cubicBezTo>
                    <a:pt x="712" y="238"/>
                    <a:pt x="546" y="119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2" name="Google Shape;382;p40"/>
            <p:cNvSpPr/>
            <p:nvPr/>
          </p:nvSpPr>
          <p:spPr>
            <a:xfrm>
              <a:off x="7071623" y="2002964"/>
              <a:ext cx="36552" cy="29069"/>
            </a:xfrm>
            <a:custGeom>
              <a:avLst/>
              <a:gdLst/>
              <a:ahLst/>
              <a:cxnLst/>
              <a:rect l="l" t="t" r="r" b="b"/>
              <a:pathLst>
                <a:path w="1122" h="891" extrusionOk="0">
                  <a:moveTo>
                    <a:pt x="859" y="0"/>
                  </a:moveTo>
                  <a:lnTo>
                    <a:pt x="288" y="310"/>
                  </a:lnTo>
                  <a:cubicBezTo>
                    <a:pt x="0" y="494"/>
                    <a:pt x="155" y="891"/>
                    <a:pt x="432" y="891"/>
                  </a:cubicBezTo>
                  <a:cubicBezTo>
                    <a:pt x="476" y="891"/>
                    <a:pt x="524" y="881"/>
                    <a:pt x="573" y="858"/>
                  </a:cubicBezTo>
                  <a:lnTo>
                    <a:pt x="1121" y="572"/>
                  </a:lnTo>
                  <a:cubicBezTo>
                    <a:pt x="1002" y="381"/>
                    <a:pt x="931" y="191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3" name="Google Shape;383;p40"/>
            <p:cNvSpPr/>
            <p:nvPr/>
          </p:nvSpPr>
          <p:spPr>
            <a:xfrm>
              <a:off x="7059504" y="1888679"/>
              <a:ext cx="34695" cy="21108"/>
            </a:xfrm>
            <a:custGeom>
              <a:avLst/>
              <a:gdLst/>
              <a:ahLst/>
              <a:cxnLst/>
              <a:rect l="l" t="t" r="r" b="b"/>
              <a:pathLst>
                <a:path w="1065" h="647" extrusionOk="0">
                  <a:moveTo>
                    <a:pt x="403" y="0"/>
                  </a:moveTo>
                  <a:cubicBezTo>
                    <a:pt x="0" y="0"/>
                    <a:pt x="7" y="646"/>
                    <a:pt x="423" y="646"/>
                  </a:cubicBezTo>
                  <a:cubicBezTo>
                    <a:pt x="431" y="646"/>
                    <a:pt x="438" y="646"/>
                    <a:pt x="445" y="645"/>
                  </a:cubicBezTo>
                  <a:lnTo>
                    <a:pt x="1064" y="645"/>
                  </a:lnTo>
                  <a:lnTo>
                    <a:pt x="1064" y="2"/>
                  </a:lnTo>
                  <a:lnTo>
                    <a:pt x="445" y="2"/>
                  </a:lnTo>
                  <a:cubicBezTo>
                    <a:pt x="431" y="1"/>
                    <a:pt x="417" y="0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40"/>
            <p:cNvSpPr/>
            <p:nvPr/>
          </p:nvSpPr>
          <p:spPr>
            <a:xfrm>
              <a:off x="7114397" y="1783431"/>
              <a:ext cx="31763" cy="33865"/>
            </a:xfrm>
            <a:custGeom>
              <a:avLst/>
              <a:gdLst/>
              <a:ahLst/>
              <a:cxnLst/>
              <a:rect l="l" t="t" r="r" b="b"/>
              <a:pathLst>
                <a:path w="975" h="1038" extrusionOk="0">
                  <a:moveTo>
                    <a:pt x="411" y="1"/>
                  </a:moveTo>
                  <a:cubicBezTo>
                    <a:pt x="200" y="1"/>
                    <a:pt x="1" y="216"/>
                    <a:pt x="118" y="466"/>
                  </a:cubicBezTo>
                  <a:lnTo>
                    <a:pt x="451" y="1038"/>
                  </a:lnTo>
                  <a:cubicBezTo>
                    <a:pt x="618" y="895"/>
                    <a:pt x="784" y="776"/>
                    <a:pt x="975" y="680"/>
                  </a:cubicBezTo>
                  <a:lnTo>
                    <a:pt x="665" y="133"/>
                  </a:lnTo>
                  <a:cubicBezTo>
                    <a:pt x="594" y="40"/>
                    <a:pt x="50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40"/>
            <p:cNvSpPr/>
            <p:nvPr/>
          </p:nvSpPr>
          <p:spPr>
            <a:xfrm>
              <a:off x="7074001" y="1828845"/>
              <a:ext cx="34923" cy="29624"/>
            </a:xfrm>
            <a:custGeom>
              <a:avLst/>
              <a:gdLst/>
              <a:ahLst/>
              <a:cxnLst/>
              <a:rect l="l" t="t" r="r" b="b"/>
              <a:pathLst>
                <a:path w="1072" h="908" extrusionOk="0">
                  <a:moveTo>
                    <a:pt x="344" y="1"/>
                  </a:moveTo>
                  <a:cubicBezTo>
                    <a:pt x="237" y="1"/>
                    <a:pt x="142" y="53"/>
                    <a:pt x="96" y="146"/>
                  </a:cubicBezTo>
                  <a:cubicBezTo>
                    <a:pt x="0" y="312"/>
                    <a:pt x="48" y="503"/>
                    <a:pt x="215" y="574"/>
                  </a:cubicBezTo>
                  <a:lnTo>
                    <a:pt x="786" y="908"/>
                  </a:lnTo>
                  <a:cubicBezTo>
                    <a:pt x="858" y="717"/>
                    <a:pt x="953" y="527"/>
                    <a:pt x="1072" y="336"/>
                  </a:cubicBezTo>
                  <a:lnTo>
                    <a:pt x="524" y="50"/>
                  </a:lnTo>
                  <a:cubicBezTo>
                    <a:pt x="465" y="17"/>
                    <a:pt x="403" y="1"/>
                    <a:pt x="3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" name="Google Shape;386;p40"/>
            <p:cNvSpPr/>
            <p:nvPr/>
          </p:nvSpPr>
          <p:spPr>
            <a:xfrm>
              <a:off x="7115114" y="1817263"/>
              <a:ext cx="142787" cy="226907"/>
            </a:xfrm>
            <a:custGeom>
              <a:avLst/>
              <a:gdLst/>
              <a:ahLst/>
              <a:cxnLst/>
              <a:rect l="l" t="t" r="r" b="b"/>
              <a:pathLst>
                <a:path w="4383" h="6955" extrusionOk="0">
                  <a:moveTo>
                    <a:pt x="1790" y="1143"/>
                  </a:moveTo>
                  <a:cubicBezTo>
                    <a:pt x="2320" y="1143"/>
                    <a:pt x="2589" y="1817"/>
                    <a:pt x="2191" y="2215"/>
                  </a:cubicBezTo>
                  <a:cubicBezTo>
                    <a:pt x="2071" y="2336"/>
                    <a:pt x="1920" y="2390"/>
                    <a:pt x="1769" y="2390"/>
                  </a:cubicBezTo>
                  <a:cubicBezTo>
                    <a:pt x="1443" y="2390"/>
                    <a:pt x="1120" y="2137"/>
                    <a:pt x="1120" y="1763"/>
                  </a:cubicBezTo>
                  <a:cubicBezTo>
                    <a:pt x="1120" y="1406"/>
                    <a:pt x="1405" y="1144"/>
                    <a:pt x="1763" y="1144"/>
                  </a:cubicBezTo>
                  <a:cubicBezTo>
                    <a:pt x="1772" y="1143"/>
                    <a:pt x="1781" y="1143"/>
                    <a:pt x="1790" y="1143"/>
                  </a:cubicBezTo>
                  <a:close/>
                  <a:moveTo>
                    <a:pt x="3477" y="2858"/>
                  </a:moveTo>
                  <a:cubicBezTo>
                    <a:pt x="3739" y="2858"/>
                    <a:pt x="3882" y="3192"/>
                    <a:pt x="3692" y="3406"/>
                  </a:cubicBezTo>
                  <a:cubicBezTo>
                    <a:pt x="3624" y="3466"/>
                    <a:pt x="3545" y="3493"/>
                    <a:pt x="3469" y="3493"/>
                  </a:cubicBezTo>
                  <a:cubicBezTo>
                    <a:pt x="3301" y="3493"/>
                    <a:pt x="3144" y="3364"/>
                    <a:pt x="3144" y="3168"/>
                  </a:cubicBezTo>
                  <a:cubicBezTo>
                    <a:pt x="3144" y="3001"/>
                    <a:pt x="3287" y="2858"/>
                    <a:pt x="3477" y="2858"/>
                  </a:cubicBezTo>
                  <a:close/>
                  <a:moveTo>
                    <a:pt x="921" y="3499"/>
                  </a:moveTo>
                  <a:cubicBezTo>
                    <a:pt x="932" y="3499"/>
                    <a:pt x="942" y="3500"/>
                    <a:pt x="953" y="3501"/>
                  </a:cubicBezTo>
                  <a:cubicBezTo>
                    <a:pt x="1239" y="3501"/>
                    <a:pt x="1382" y="3835"/>
                    <a:pt x="1191" y="4025"/>
                  </a:cubicBezTo>
                  <a:cubicBezTo>
                    <a:pt x="1120" y="4097"/>
                    <a:pt x="1035" y="4128"/>
                    <a:pt x="954" y="4128"/>
                  </a:cubicBezTo>
                  <a:cubicBezTo>
                    <a:pt x="792" y="4128"/>
                    <a:pt x="643" y="4001"/>
                    <a:pt x="643" y="3811"/>
                  </a:cubicBezTo>
                  <a:cubicBezTo>
                    <a:pt x="643" y="3655"/>
                    <a:pt x="768" y="3499"/>
                    <a:pt x="921" y="3499"/>
                  </a:cubicBezTo>
                  <a:close/>
                  <a:moveTo>
                    <a:pt x="2739" y="4430"/>
                  </a:moveTo>
                  <a:cubicBezTo>
                    <a:pt x="3073" y="4430"/>
                    <a:pt x="3358" y="4716"/>
                    <a:pt x="3358" y="5049"/>
                  </a:cubicBezTo>
                  <a:cubicBezTo>
                    <a:pt x="3358" y="5436"/>
                    <a:pt x="3053" y="5691"/>
                    <a:pt x="2731" y="5691"/>
                  </a:cubicBezTo>
                  <a:cubicBezTo>
                    <a:pt x="2576" y="5691"/>
                    <a:pt x="2418" y="5633"/>
                    <a:pt x="2287" y="5502"/>
                  </a:cubicBezTo>
                  <a:cubicBezTo>
                    <a:pt x="1882" y="5097"/>
                    <a:pt x="2168" y="4430"/>
                    <a:pt x="2739" y="4430"/>
                  </a:cubicBezTo>
                  <a:close/>
                  <a:moveTo>
                    <a:pt x="2191" y="1"/>
                  </a:moveTo>
                  <a:cubicBezTo>
                    <a:pt x="977" y="1"/>
                    <a:pt x="0" y="977"/>
                    <a:pt x="0" y="2191"/>
                  </a:cubicBezTo>
                  <a:lnTo>
                    <a:pt x="0" y="4740"/>
                  </a:lnTo>
                  <a:cubicBezTo>
                    <a:pt x="0" y="5954"/>
                    <a:pt x="977" y="6931"/>
                    <a:pt x="2191" y="6954"/>
                  </a:cubicBezTo>
                  <a:cubicBezTo>
                    <a:pt x="3406" y="6931"/>
                    <a:pt x="4382" y="5954"/>
                    <a:pt x="4382" y="4740"/>
                  </a:cubicBezTo>
                  <a:lnTo>
                    <a:pt x="4382" y="2191"/>
                  </a:lnTo>
                  <a:cubicBezTo>
                    <a:pt x="4382" y="977"/>
                    <a:pt x="3406" y="1"/>
                    <a:pt x="2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87" name="Google Shape;387;p40"/>
          <p:cNvGrpSpPr/>
          <p:nvPr/>
        </p:nvGrpSpPr>
        <p:grpSpPr>
          <a:xfrm>
            <a:off x="5302233" y="2698934"/>
            <a:ext cx="371742" cy="349120"/>
            <a:chOff x="7776795" y="1766009"/>
            <a:chExt cx="371742" cy="349120"/>
          </a:xfrm>
        </p:grpSpPr>
        <p:sp>
          <p:nvSpPr>
            <p:cNvPr id="388" name="Google Shape;388;p40"/>
            <p:cNvSpPr/>
            <p:nvPr/>
          </p:nvSpPr>
          <p:spPr>
            <a:xfrm>
              <a:off x="7897918" y="1889527"/>
              <a:ext cx="119494" cy="102475"/>
            </a:xfrm>
            <a:custGeom>
              <a:avLst/>
              <a:gdLst/>
              <a:ahLst/>
              <a:cxnLst/>
              <a:rect l="l" t="t" r="r" b="b"/>
              <a:pathLst>
                <a:path w="3668" h="3141" extrusionOk="0">
                  <a:moveTo>
                    <a:pt x="2096" y="0"/>
                  </a:moveTo>
                  <a:cubicBezTo>
                    <a:pt x="691" y="0"/>
                    <a:pt x="0" y="1691"/>
                    <a:pt x="977" y="2667"/>
                  </a:cubicBezTo>
                  <a:cubicBezTo>
                    <a:pt x="1303" y="2994"/>
                    <a:pt x="1704" y="3140"/>
                    <a:pt x="2095" y="3140"/>
                  </a:cubicBezTo>
                  <a:cubicBezTo>
                    <a:pt x="2901" y="3140"/>
                    <a:pt x="3668" y="2518"/>
                    <a:pt x="3668" y="1572"/>
                  </a:cubicBezTo>
                  <a:cubicBezTo>
                    <a:pt x="3668" y="715"/>
                    <a:pt x="2953" y="0"/>
                    <a:pt x="2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9" name="Google Shape;389;p40"/>
            <p:cNvSpPr/>
            <p:nvPr/>
          </p:nvSpPr>
          <p:spPr>
            <a:xfrm>
              <a:off x="7776795" y="1766009"/>
              <a:ext cx="371742" cy="349120"/>
            </a:xfrm>
            <a:custGeom>
              <a:avLst/>
              <a:gdLst/>
              <a:ahLst/>
              <a:cxnLst/>
              <a:rect l="l" t="t" r="r" b="b"/>
              <a:pathLst>
                <a:path w="11411" h="10701" extrusionOk="0">
                  <a:moveTo>
                    <a:pt x="4123" y="2405"/>
                  </a:moveTo>
                  <a:cubicBezTo>
                    <a:pt x="4409" y="2453"/>
                    <a:pt x="4695" y="2524"/>
                    <a:pt x="4980" y="2596"/>
                  </a:cubicBezTo>
                  <a:cubicBezTo>
                    <a:pt x="4576" y="2786"/>
                    <a:pt x="4218" y="3000"/>
                    <a:pt x="3861" y="3239"/>
                  </a:cubicBezTo>
                  <a:cubicBezTo>
                    <a:pt x="3933" y="2953"/>
                    <a:pt x="4004" y="2667"/>
                    <a:pt x="4123" y="2405"/>
                  </a:cubicBezTo>
                  <a:close/>
                  <a:moveTo>
                    <a:pt x="8290" y="2332"/>
                  </a:moveTo>
                  <a:cubicBezTo>
                    <a:pt x="9976" y="2332"/>
                    <a:pt x="10504" y="3337"/>
                    <a:pt x="9586" y="4818"/>
                  </a:cubicBezTo>
                  <a:lnTo>
                    <a:pt x="9586" y="4818"/>
                  </a:lnTo>
                  <a:cubicBezTo>
                    <a:pt x="9257" y="4443"/>
                    <a:pt x="8905" y="4092"/>
                    <a:pt x="8529" y="3786"/>
                  </a:cubicBezTo>
                  <a:cubicBezTo>
                    <a:pt x="8457" y="3310"/>
                    <a:pt x="8338" y="2810"/>
                    <a:pt x="8172" y="2334"/>
                  </a:cubicBezTo>
                  <a:cubicBezTo>
                    <a:pt x="8211" y="2333"/>
                    <a:pt x="8251" y="2332"/>
                    <a:pt x="8290" y="2332"/>
                  </a:cubicBezTo>
                  <a:close/>
                  <a:moveTo>
                    <a:pt x="3336" y="2332"/>
                  </a:moveTo>
                  <a:cubicBezTo>
                    <a:pt x="3375" y="2332"/>
                    <a:pt x="3415" y="2333"/>
                    <a:pt x="3456" y="2334"/>
                  </a:cubicBezTo>
                  <a:cubicBezTo>
                    <a:pt x="3290" y="2810"/>
                    <a:pt x="3171" y="3310"/>
                    <a:pt x="3099" y="3786"/>
                  </a:cubicBezTo>
                  <a:cubicBezTo>
                    <a:pt x="2718" y="4096"/>
                    <a:pt x="2361" y="4453"/>
                    <a:pt x="2027" y="4834"/>
                  </a:cubicBezTo>
                  <a:cubicBezTo>
                    <a:pt x="1097" y="3322"/>
                    <a:pt x="1644" y="2332"/>
                    <a:pt x="3336" y="2332"/>
                  </a:cubicBezTo>
                  <a:close/>
                  <a:moveTo>
                    <a:pt x="8624" y="4715"/>
                  </a:moveTo>
                  <a:lnTo>
                    <a:pt x="8624" y="4715"/>
                  </a:lnTo>
                  <a:cubicBezTo>
                    <a:pt x="8838" y="4906"/>
                    <a:pt x="9029" y="5120"/>
                    <a:pt x="9219" y="5358"/>
                  </a:cubicBezTo>
                  <a:cubicBezTo>
                    <a:pt x="9029" y="5572"/>
                    <a:pt x="8838" y="5787"/>
                    <a:pt x="8624" y="6001"/>
                  </a:cubicBezTo>
                  <a:cubicBezTo>
                    <a:pt x="8648" y="5572"/>
                    <a:pt x="8648" y="5144"/>
                    <a:pt x="8624" y="4715"/>
                  </a:cubicBezTo>
                  <a:close/>
                  <a:moveTo>
                    <a:pt x="3861" y="7454"/>
                  </a:moveTo>
                  <a:cubicBezTo>
                    <a:pt x="4218" y="7692"/>
                    <a:pt x="4576" y="7906"/>
                    <a:pt x="4957" y="8097"/>
                  </a:cubicBezTo>
                  <a:cubicBezTo>
                    <a:pt x="4671" y="8192"/>
                    <a:pt x="4385" y="8240"/>
                    <a:pt x="4099" y="8287"/>
                  </a:cubicBezTo>
                  <a:cubicBezTo>
                    <a:pt x="4004" y="8025"/>
                    <a:pt x="3909" y="7739"/>
                    <a:pt x="3837" y="7478"/>
                  </a:cubicBezTo>
                  <a:lnTo>
                    <a:pt x="3861" y="7454"/>
                  </a:lnTo>
                  <a:close/>
                  <a:moveTo>
                    <a:pt x="7529" y="2405"/>
                  </a:moveTo>
                  <a:cubicBezTo>
                    <a:pt x="7981" y="3739"/>
                    <a:pt x="8124" y="5168"/>
                    <a:pt x="7933" y="6573"/>
                  </a:cubicBezTo>
                  <a:lnTo>
                    <a:pt x="7957" y="6573"/>
                  </a:lnTo>
                  <a:cubicBezTo>
                    <a:pt x="7529" y="6906"/>
                    <a:pt x="7076" y="7192"/>
                    <a:pt x="6600" y="7430"/>
                  </a:cubicBezTo>
                  <a:cubicBezTo>
                    <a:pt x="6886" y="7525"/>
                    <a:pt x="7171" y="7597"/>
                    <a:pt x="7481" y="7668"/>
                  </a:cubicBezTo>
                  <a:cubicBezTo>
                    <a:pt x="7576" y="7597"/>
                    <a:pt x="7695" y="7525"/>
                    <a:pt x="7767" y="7454"/>
                  </a:cubicBezTo>
                  <a:lnTo>
                    <a:pt x="7767" y="7454"/>
                  </a:lnTo>
                  <a:cubicBezTo>
                    <a:pt x="7695" y="7739"/>
                    <a:pt x="7624" y="8025"/>
                    <a:pt x="7505" y="8311"/>
                  </a:cubicBezTo>
                  <a:cubicBezTo>
                    <a:pt x="5528" y="7930"/>
                    <a:pt x="3718" y="6882"/>
                    <a:pt x="2408" y="5358"/>
                  </a:cubicBezTo>
                  <a:cubicBezTo>
                    <a:pt x="2599" y="5120"/>
                    <a:pt x="2789" y="4906"/>
                    <a:pt x="3004" y="4715"/>
                  </a:cubicBezTo>
                  <a:lnTo>
                    <a:pt x="3004" y="5072"/>
                  </a:lnTo>
                  <a:cubicBezTo>
                    <a:pt x="3194" y="5310"/>
                    <a:pt x="3409" y="5525"/>
                    <a:pt x="3623" y="5715"/>
                  </a:cubicBezTo>
                  <a:cubicBezTo>
                    <a:pt x="3599" y="5191"/>
                    <a:pt x="3647" y="4644"/>
                    <a:pt x="3718" y="4120"/>
                  </a:cubicBezTo>
                  <a:cubicBezTo>
                    <a:pt x="4361" y="3620"/>
                    <a:pt x="5076" y="3215"/>
                    <a:pt x="5814" y="2905"/>
                  </a:cubicBezTo>
                  <a:cubicBezTo>
                    <a:pt x="6314" y="3119"/>
                    <a:pt x="6767" y="3358"/>
                    <a:pt x="7219" y="3643"/>
                  </a:cubicBezTo>
                  <a:cubicBezTo>
                    <a:pt x="7171" y="3334"/>
                    <a:pt x="7076" y="3048"/>
                    <a:pt x="6981" y="2762"/>
                  </a:cubicBezTo>
                  <a:lnTo>
                    <a:pt x="6671" y="2596"/>
                  </a:lnTo>
                  <a:cubicBezTo>
                    <a:pt x="6957" y="2524"/>
                    <a:pt x="7243" y="2453"/>
                    <a:pt x="7529" y="2405"/>
                  </a:cubicBezTo>
                  <a:close/>
                  <a:moveTo>
                    <a:pt x="5814" y="8478"/>
                  </a:moveTo>
                  <a:cubicBezTo>
                    <a:pt x="6266" y="8644"/>
                    <a:pt x="6767" y="8787"/>
                    <a:pt x="7243" y="8883"/>
                  </a:cubicBezTo>
                  <a:cubicBezTo>
                    <a:pt x="6843" y="9632"/>
                    <a:pt x="6319" y="10073"/>
                    <a:pt x="5781" y="10073"/>
                  </a:cubicBezTo>
                  <a:cubicBezTo>
                    <a:pt x="5292" y="10073"/>
                    <a:pt x="4792" y="9710"/>
                    <a:pt x="4361" y="8883"/>
                  </a:cubicBezTo>
                  <a:lnTo>
                    <a:pt x="4385" y="8883"/>
                  </a:lnTo>
                  <a:cubicBezTo>
                    <a:pt x="4861" y="8787"/>
                    <a:pt x="5338" y="8644"/>
                    <a:pt x="5814" y="8478"/>
                  </a:cubicBezTo>
                  <a:close/>
                  <a:moveTo>
                    <a:pt x="5791" y="1"/>
                  </a:moveTo>
                  <a:cubicBezTo>
                    <a:pt x="5037" y="1"/>
                    <a:pt x="4275" y="559"/>
                    <a:pt x="3718" y="1738"/>
                  </a:cubicBezTo>
                  <a:cubicBezTo>
                    <a:pt x="3576" y="1727"/>
                    <a:pt x="3439" y="1721"/>
                    <a:pt x="3307" y="1721"/>
                  </a:cubicBezTo>
                  <a:cubicBezTo>
                    <a:pt x="389" y="1721"/>
                    <a:pt x="1" y="4423"/>
                    <a:pt x="3099" y="6906"/>
                  </a:cubicBezTo>
                  <a:cubicBezTo>
                    <a:pt x="3171" y="7406"/>
                    <a:pt x="3266" y="7882"/>
                    <a:pt x="3432" y="8359"/>
                  </a:cubicBezTo>
                  <a:cubicBezTo>
                    <a:pt x="3364" y="8362"/>
                    <a:pt x="3297" y="8364"/>
                    <a:pt x="3232" y="8364"/>
                  </a:cubicBezTo>
                  <a:cubicBezTo>
                    <a:pt x="1952" y="8364"/>
                    <a:pt x="1242" y="7701"/>
                    <a:pt x="1718" y="6477"/>
                  </a:cubicBezTo>
                  <a:cubicBezTo>
                    <a:pt x="1551" y="6311"/>
                    <a:pt x="1384" y="6096"/>
                    <a:pt x="1265" y="5953"/>
                  </a:cubicBezTo>
                  <a:lnTo>
                    <a:pt x="1265" y="5953"/>
                  </a:lnTo>
                  <a:cubicBezTo>
                    <a:pt x="416" y="7673"/>
                    <a:pt x="1307" y="8995"/>
                    <a:pt x="3288" y="8995"/>
                  </a:cubicBezTo>
                  <a:cubicBezTo>
                    <a:pt x="3419" y="8995"/>
                    <a:pt x="3554" y="8990"/>
                    <a:pt x="3694" y="8978"/>
                  </a:cubicBezTo>
                  <a:cubicBezTo>
                    <a:pt x="4243" y="10123"/>
                    <a:pt x="5025" y="10701"/>
                    <a:pt x="5806" y="10701"/>
                  </a:cubicBezTo>
                  <a:cubicBezTo>
                    <a:pt x="6958" y="10701"/>
                    <a:pt x="8108" y="9446"/>
                    <a:pt x="8505" y="6906"/>
                  </a:cubicBezTo>
                  <a:cubicBezTo>
                    <a:pt x="8886" y="6596"/>
                    <a:pt x="9243" y="6239"/>
                    <a:pt x="9577" y="5882"/>
                  </a:cubicBezTo>
                  <a:lnTo>
                    <a:pt x="9577" y="5882"/>
                  </a:lnTo>
                  <a:cubicBezTo>
                    <a:pt x="10315" y="7073"/>
                    <a:pt x="10196" y="8097"/>
                    <a:pt x="8815" y="8311"/>
                  </a:cubicBezTo>
                  <a:cubicBezTo>
                    <a:pt x="8743" y="8549"/>
                    <a:pt x="8672" y="8763"/>
                    <a:pt x="8576" y="8978"/>
                  </a:cubicBezTo>
                  <a:cubicBezTo>
                    <a:pt x="10482" y="8883"/>
                    <a:pt x="11410" y="7406"/>
                    <a:pt x="9981" y="5358"/>
                  </a:cubicBezTo>
                  <a:cubicBezTo>
                    <a:pt x="11345" y="3395"/>
                    <a:pt x="10558" y="1710"/>
                    <a:pt x="8309" y="1710"/>
                  </a:cubicBezTo>
                  <a:cubicBezTo>
                    <a:pt x="7611" y="1710"/>
                    <a:pt x="6773" y="1872"/>
                    <a:pt x="5814" y="2238"/>
                  </a:cubicBezTo>
                  <a:cubicBezTo>
                    <a:pt x="5338" y="2048"/>
                    <a:pt x="4861" y="1905"/>
                    <a:pt x="4385" y="1810"/>
                  </a:cubicBezTo>
                  <a:cubicBezTo>
                    <a:pt x="4773" y="1077"/>
                    <a:pt x="5274" y="621"/>
                    <a:pt x="5804" y="621"/>
                  </a:cubicBezTo>
                  <a:cubicBezTo>
                    <a:pt x="6152" y="621"/>
                    <a:pt x="6512" y="818"/>
                    <a:pt x="6862" y="1262"/>
                  </a:cubicBezTo>
                  <a:cubicBezTo>
                    <a:pt x="7100" y="1191"/>
                    <a:pt x="7314" y="1167"/>
                    <a:pt x="7552" y="1143"/>
                  </a:cubicBezTo>
                  <a:cubicBezTo>
                    <a:pt x="7053" y="394"/>
                    <a:pt x="6424" y="1"/>
                    <a:pt x="5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0" name="Google Shape;390;p40"/>
          <p:cNvGrpSpPr/>
          <p:nvPr/>
        </p:nvGrpSpPr>
        <p:grpSpPr>
          <a:xfrm>
            <a:off x="1405464" y="3708222"/>
            <a:ext cx="376466" cy="350425"/>
            <a:chOff x="5522139" y="2324810"/>
            <a:chExt cx="376466" cy="350425"/>
          </a:xfrm>
        </p:grpSpPr>
        <p:sp>
          <p:nvSpPr>
            <p:cNvPr id="391" name="Google Shape;391;p40"/>
            <p:cNvSpPr/>
            <p:nvPr/>
          </p:nvSpPr>
          <p:spPr>
            <a:xfrm>
              <a:off x="5655023" y="2428721"/>
              <a:ext cx="119494" cy="102475"/>
            </a:xfrm>
            <a:custGeom>
              <a:avLst/>
              <a:gdLst/>
              <a:ahLst/>
              <a:cxnLst/>
              <a:rect l="l" t="t" r="r" b="b"/>
              <a:pathLst>
                <a:path w="3668" h="3141" extrusionOk="0">
                  <a:moveTo>
                    <a:pt x="2096" y="0"/>
                  </a:moveTo>
                  <a:cubicBezTo>
                    <a:pt x="691" y="0"/>
                    <a:pt x="1" y="1691"/>
                    <a:pt x="1001" y="2668"/>
                  </a:cubicBezTo>
                  <a:cubicBezTo>
                    <a:pt x="1320" y="2994"/>
                    <a:pt x="1715" y="3141"/>
                    <a:pt x="2102" y="3141"/>
                  </a:cubicBezTo>
                  <a:cubicBezTo>
                    <a:pt x="2901" y="3141"/>
                    <a:pt x="3668" y="2518"/>
                    <a:pt x="3668" y="1572"/>
                  </a:cubicBezTo>
                  <a:cubicBezTo>
                    <a:pt x="3668" y="715"/>
                    <a:pt x="2954" y="0"/>
                    <a:pt x="2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2" name="Google Shape;392;p40"/>
            <p:cNvSpPr/>
            <p:nvPr/>
          </p:nvSpPr>
          <p:spPr>
            <a:xfrm>
              <a:off x="5573449" y="2532827"/>
              <a:ext cx="118843" cy="121887"/>
            </a:xfrm>
            <a:custGeom>
              <a:avLst/>
              <a:gdLst/>
              <a:ahLst/>
              <a:cxnLst/>
              <a:rect l="l" t="t" r="r" b="b"/>
              <a:pathLst>
                <a:path w="3648" h="3736" extrusionOk="0">
                  <a:moveTo>
                    <a:pt x="3124" y="1"/>
                  </a:moveTo>
                  <a:lnTo>
                    <a:pt x="2219" y="1287"/>
                  </a:lnTo>
                  <a:cubicBezTo>
                    <a:pt x="2061" y="1229"/>
                    <a:pt x="1908" y="1203"/>
                    <a:pt x="1763" y="1203"/>
                  </a:cubicBezTo>
                  <a:cubicBezTo>
                    <a:pt x="643" y="1203"/>
                    <a:pt x="0" y="2763"/>
                    <a:pt x="1076" y="3501"/>
                  </a:cubicBezTo>
                  <a:cubicBezTo>
                    <a:pt x="1314" y="3665"/>
                    <a:pt x="1560" y="3736"/>
                    <a:pt x="1795" y="3736"/>
                  </a:cubicBezTo>
                  <a:cubicBezTo>
                    <a:pt x="2758" y="3736"/>
                    <a:pt x="3528" y="2544"/>
                    <a:pt x="2743" y="1644"/>
                  </a:cubicBezTo>
                  <a:lnTo>
                    <a:pt x="3648" y="358"/>
                  </a:lnTo>
                  <a:cubicBezTo>
                    <a:pt x="3457" y="263"/>
                    <a:pt x="3267" y="143"/>
                    <a:pt x="3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3" name="Google Shape;393;p40"/>
            <p:cNvSpPr/>
            <p:nvPr/>
          </p:nvSpPr>
          <p:spPr>
            <a:xfrm>
              <a:off x="5763636" y="2324810"/>
              <a:ext cx="120081" cy="109392"/>
            </a:xfrm>
            <a:custGeom>
              <a:avLst/>
              <a:gdLst/>
              <a:ahLst/>
              <a:cxnLst/>
              <a:rect l="l" t="t" r="r" b="b"/>
              <a:pathLst>
                <a:path w="3686" h="3353" extrusionOk="0">
                  <a:moveTo>
                    <a:pt x="1923" y="1"/>
                  </a:moveTo>
                  <a:cubicBezTo>
                    <a:pt x="1029" y="1"/>
                    <a:pt x="244" y="1042"/>
                    <a:pt x="882" y="1971"/>
                  </a:cubicBezTo>
                  <a:lnTo>
                    <a:pt x="1" y="2947"/>
                  </a:lnTo>
                  <a:cubicBezTo>
                    <a:pt x="191" y="3066"/>
                    <a:pt x="334" y="3185"/>
                    <a:pt x="453" y="3352"/>
                  </a:cubicBezTo>
                  <a:lnTo>
                    <a:pt x="1358" y="2376"/>
                  </a:lnTo>
                  <a:cubicBezTo>
                    <a:pt x="1560" y="2479"/>
                    <a:pt x="1759" y="2524"/>
                    <a:pt x="1948" y="2524"/>
                  </a:cubicBezTo>
                  <a:cubicBezTo>
                    <a:pt x="2980" y="2524"/>
                    <a:pt x="3686" y="1153"/>
                    <a:pt x="2739" y="328"/>
                  </a:cubicBezTo>
                  <a:cubicBezTo>
                    <a:pt x="2482" y="99"/>
                    <a:pt x="2197" y="1"/>
                    <a:pt x="19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4" name="Google Shape;394;p40"/>
            <p:cNvSpPr/>
            <p:nvPr/>
          </p:nvSpPr>
          <p:spPr>
            <a:xfrm>
              <a:off x="5522139" y="2387841"/>
              <a:ext cx="137575" cy="102540"/>
            </a:xfrm>
            <a:custGeom>
              <a:avLst/>
              <a:gdLst/>
              <a:ahLst/>
              <a:cxnLst/>
              <a:rect l="l" t="t" r="r" b="b"/>
              <a:pathLst>
                <a:path w="4223" h="3143" extrusionOk="0">
                  <a:moveTo>
                    <a:pt x="1773" y="1"/>
                  </a:moveTo>
                  <a:cubicBezTo>
                    <a:pt x="1116" y="1"/>
                    <a:pt x="462" y="382"/>
                    <a:pt x="269" y="1206"/>
                  </a:cubicBezTo>
                  <a:cubicBezTo>
                    <a:pt x="0" y="2358"/>
                    <a:pt x="915" y="3143"/>
                    <a:pt x="1833" y="3143"/>
                  </a:cubicBezTo>
                  <a:cubicBezTo>
                    <a:pt x="2376" y="3143"/>
                    <a:pt x="2921" y="2868"/>
                    <a:pt x="3222" y="2230"/>
                  </a:cubicBezTo>
                  <a:lnTo>
                    <a:pt x="4032" y="2420"/>
                  </a:lnTo>
                  <a:cubicBezTo>
                    <a:pt x="4056" y="2206"/>
                    <a:pt x="4127" y="1992"/>
                    <a:pt x="4222" y="1825"/>
                  </a:cubicBezTo>
                  <a:lnTo>
                    <a:pt x="3365" y="1611"/>
                  </a:lnTo>
                  <a:cubicBezTo>
                    <a:pt x="3391" y="574"/>
                    <a:pt x="2579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5" name="Google Shape;395;p40"/>
            <p:cNvSpPr/>
            <p:nvPr/>
          </p:nvSpPr>
          <p:spPr>
            <a:xfrm>
              <a:off x="5753081" y="2528162"/>
              <a:ext cx="145524" cy="147074"/>
            </a:xfrm>
            <a:custGeom>
              <a:avLst/>
              <a:gdLst/>
              <a:ahLst/>
              <a:cxnLst/>
              <a:rect l="l" t="t" r="r" b="b"/>
              <a:pathLst>
                <a:path w="4467" h="4508" extrusionOk="0">
                  <a:moveTo>
                    <a:pt x="706" y="1"/>
                  </a:moveTo>
                  <a:cubicBezTo>
                    <a:pt x="563" y="144"/>
                    <a:pt x="396" y="286"/>
                    <a:pt x="229" y="406"/>
                  </a:cubicBezTo>
                  <a:lnTo>
                    <a:pt x="1110" y="1787"/>
                  </a:lnTo>
                  <a:cubicBezTo>
                    <a:pt x="1" y="2877"/>
                    <a:pt x="944" y="4508"/>
                    <a:pt x="2197" y="4508"/>
                  </a:cubicBezTo>
                  <a:cubicBezTo>
                    <a:pt x="2477" y="4508"/>
                    <a:pt x="2772" y="4427"/>
                    <a:pt x="3063" y="4240"/>
                  </a:cubicBezTo>
                  <a:cubicBezTo>
                    <a:pt x="4467" y="3339"/>
                    <a:pt x="3678" y="1333"/>
                    <a:pt x="2268" y="1333"/>
                  </a:cubicBezTo>
                  <a:cubicBezTo>
                    <a:pt x="2075" y="1333"/>
                    <a:pt x="1870" y="1370"/>
                    <a:pt x="1658" y="1453"/>
                  </a:cubicBezTo>
                  <a:lnTo>
                    <a:pt x="7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96" name="Google Shape;396;p40"/>
          <p:cNvGrpSpPr/>
          <p:nvPr/>
        </p:nvGrpSpPr>
        <p:grpSpPr>
          <a:xfrm>
            <a:off x="5309257" y="3708600"/>
            <a:ext cx="357701" cy="349675"/>
            <a:chOff x="5528557" y="4000463"/>
            <a:chExt cx="357701" cy="349675"/>
          </a:xfrm>
        </p:grpSpPr>
        <p:sp>
          <p:nvSpPr>
            <p:cNvPr id="397" name="Google Shape;397;p40"/>
            <p:cNvSpPr/>
            <p:nvPr/>
          </p:nvSpPr>
          <p:spPr>
            <a:xfrm>
              <a:off x="5559440" y="4043299"/>
              <a:ext cx="86298" cy="74515"/>
            </a:xfrm>
            <a:custGeom>
              <a:avLst/>
              <a:gdLst/>
              <a:ahLst/>
              <a:cxnLst/>
              <a:rect l="l" t="t" r="r" b="b"/>
              <a:pathLst>
                <a:path w="2649" h="2284" extrusionOk="0">
                  <a:moveTo>
                    <a:pt x="1303" y="1"/>
                  </a:moveTo>
                  <a:cubicBezTo>
                    <a:pt x="1078" y="1"/>
                    <a:pt x="846" y="86"/>
                    <a:pt x="648" y="283"/>
                  </a:cubicBezTo>
                  <a:cubicBezTo>
                    <a:pt x="1" y="911"/>
                    <a:pt x="540" y="1882"/>
                    <a:pt x="1286" y="1882"/>
                  </a:cubicBezTo>
                  <a:cubicBezTo>
                    <a:pt x="1418" y="1882"/>
                    <a:pt x="1557" y="1852"/>
                    <a:pt x="1696" y="1784"/>
                  </a:cubicBezTo>
                  <a:lnTo>
                    <a:pt x="2196" y="2284"/>
                  </a:lnTo>
                  <a:cubicBezTo>
                    <a:pt x="2339" y="2117"/>
                    <a:pt x="2482" y="1974"/>
                    <a:pt x="2649" y="1831"/>
                  </a:cubicBezTo>
                  <a:lnTo>
                    <a:pt x="2149" y="1331"/>
                  </a:lnTo>
                  <a:cubicBezTo>
                    <a:pt x="2480" y="634"/>
                    <a:pt x="1918" y="1"/>
                    <a:pt x="1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8" name="Google Shape;398;p40"/>
            <p:cNvSpPr/>
            <p:nvPr/>
          </p:nvSpPr>
          <p:spPr>
            <a:xfrm>
              <a:off x="5559538" y="4232785"/>
              <a:ext cx="86200" cy="74385"/>
            </a:xfrm>
            <a:custGeom>
              <a:avLst/>
              <a:gdLst/>
              <a:ahLst/>
              <a:cxnLst/>
              <a:rect l="l" t="t" r="r" b="b"/>
              <a:pathLst>
                <a:path w="2646" h="2280" extrusionOk="0">
                  <a:moveTo>
                    <a:pt x="2193" y="0"/>
                  </a:moveTo>
                  <a:lnTo>
                    <a:pt x="1717" y="501"/>
                  </a:lnTo>
                  <a:cubicBezTo>
                    <a:pt x="1566" y="427"/>
                    <a:pt x="1419" y="394"/>
                    <a:pt x="1279" y="394"/>
                  </a:cubicBezTo>
                  <a:cubicBezTo>
                    <a:pt x="515" y="394"/>
                    <a:pt x="1" y="1376"/>
                    <a:pt x="645" y="2001"/>
                  </a:cubicBezTo>
                  <a:cubicBezTo>
                    <a:pt x="840" y="2196"/>
                    <a:pt x="1069" y="2279"/>
                    <a:pt x="1291" y="2279"/>
                  </a:cubicBezTo>
                  <a:cubicBezTo>
                    <a:pt x="1909" y="2279"/>
                    <a:pt x="2479" y="1630"/>
                    <a:pt x="2146" y="929"/>
                  </a:cubicBezTo>
                  <a:lnTo>
                    <a:pt x="2646" y="429"/>
                  </a:lnTo>
                  <a:cubicBezTo>
                    <a:pt x="2479" y="310"/>
                    <a:pt x="2336" y="167"/>
                    <a:pt x="2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9" name="Google Shape;399;p40"/>
            <p:cNvSpPr/>
            <p:nvPr/>
          </p:nvSpPr>
          <p:spPr>
            <a:xfrm>
              <a:off x="5759759" y="4042973"/>
              <a:ext cx="86428" cy="74842"/>
            </a:xfrm>
            <a:custGeom>
              <a:avLst/>
              <a:gdLst/>
              <a:ahLst/>
              <a:cxnLst/>
              <a:rect l="l" t="t" r="r" b="b"/>
              <a:pathLst>
                <a:path w="2653" h="2294" extrusionOk="0">
                  <a:moveTo>
                    <a:pt x="1362" y="0"/>
                  </a:moveTo>
                  <a:cubicBezTo>
                    <a:pt x="742" y="0"/>
                    <a:pt x="170" y="645"/>
                    <a:pt x="501" y="1341"/>
                  </a:cubicBezTo>
                  <a:lnTo>
                    <a:pt x="1" y="1841"/>
                  </a:lnTo>
                  <a:cubicBezTo>
                    <a:pt x="167" y="1984"/>
                    <a:pt x="310" y="2127"/>
                    <a:pt x="453" y="2294"/>
                  </a:cubicBezTo>
                  <a:lnTo>
                    <a:pt x="953" y="1794"/>
                  </a:lnTo>
                  <a:cubicBezTo>
                    <a:pt x="1096" y="1862"/>
                    <a:pt x="1237" y="1892"/>
                    <a:pt x="1371" y="1892"/>
                  </a:cubicBezTo>
                  <a:cubicBezTo>
                    <a:pt x="2127" y="1892"/>
                    <a:pt x="2652" y="921"/>
                    <a:pt x="2025" y="293"/>
                  </a:cubicBezTo>
                  <a:cubicBezTo>
                    <a:pt x="1826" y="88"/>
                    <a:pt x="1591" y="0"/>
                    <a:pt x="1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40"/>
            <p:cNvSpPr/>
            <p:nvPr/>
          </p:nvSpPr>
          <p:spPr>
            <a:xfrm>
              <a:off x="5660463" y="4000463"/>
              <a:ext cx="85353" cy="83194"/>
            </a:xfrm>
            <a:custGeom>
              <a:avLst/>
              <a:gdLst/>
              <a:ahLst/>
              <a:cxnLst/>
              <a:rect l="l" t="t" r="r" b="b"/>
              <a:pathLst>
                <a:path w="2620" h="2550" extrusionOk="0">
                  <a:moveTo>
                    <a:pt x="1310" y="1"/>
                  </a:moveTo>
                  <a:cubicBezTo>
                    <a:pt x="238" y="1"/>
                    <a:pt x="0" y="1477"/>
                    <a:pt x="1000" y="1835"/>
                  </a:cubicBezTo>
                  <a:lnTo>
                    <a:pt x="1000" y="2549"/>
                  </a:lnTo>
                  <a:cubicBezTo>
                    <a:pt x="1096" y="2537"/>
                    <a:pt x="1197" y="2531"/>
                    <a:pt x="1301" y="2531"/>
                  </a:cubicBezTo>
                  <a:cubicBezTo>
                    <a:pt x="1405" y="2531"/>
                    <a:pt x="1512" y="2537"/>
                    <a:pt x="1620" y="2549"/>
                  </a:cubicBezTo>
                  <a:lnTo>
                    <a:pt x="1620" y="1835"/>
                  </a:lnTo>
                  <a:cubicBezTo>
                    <a:pt x="2620" y="1477"/>
                    <a:pt x="2358" y="1"/>
                    <a:pt x="1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1" name="Google Shape;401;p40"/>
            <p:cNvSpPr/>
            <p:nvPr/>
          </p:nvSpPr>
          <p:spPr>
            <a:xfrm>
              <a:off x="5528557" y="4143915"/>
              <a:ext cx="83040" cy="61922"/>
            </a:xfrm>
            <a:custGeom>
              <a:avLst/>
              <a:gdLst/>
              <a:ahLst/>
              <a:cxnLst/>
              <a:rect l="l" t="t" r="r" b="b"/>
              <a:pathLst>
                <a:path w="2549" h="1898" extrusionOk="0">
                  <a:moveTo>
                    <a:pt x="956" y="1"/>
                  </a:moveTo>
                  <a:cubicBezTo>
                    <a:pt x="478" y="1"/>
                    <a:pt x="1" y="342"/>
                    <a:pt x="1" y="938"/>
                  </a:cubicBezTo>
                  <a:cubicBezTo>
                    <a:pt x="1" y="1550"/>
                    <a:pt x="482" y="1898"/>
                    <a:pt x="961" y="1898"/>
                  </a:cubicBezTo>
                  <a:cubicBezTo>
                    <a:pt x="1322" y="1898"/>
                    <a:pt x="1681" y="1701"/>
                    <a:pt x="1835" y="1272"/>
                  </a:cubicBezTo>
                  <a:lnTo>
                    <a:pt x="2549" y="1272"/>
                  </a:lnTo>
                  <a:cubicBezTo>
                    <a:pt x="2525" y="1057"/>
                    <a:pt x="2525" y="843"/>
                    <a:pt x="2549" y="629"/>
                  </a:cubicBezTo>
                  <a:lnTo>
                    <a:pt x="1835" y="629"/>
                  </a:lnTo>
                  <a:cubicBezTo>
                    <a:pt x="1680" y="197"/>
                    <a:pt x="1318" y="1"/>
                    <a:pt x="9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40"/>
            <p:cNvSpPr/>
            <p:nvPr/>
          </p:nvSpPr>
          <p:spPr>
            <a:xfrm>
              <a:off x="5660463" y="4266976"/>
              <a:ext cx="85353" cy="83161"/>
            </a:xfrm>
            <a:custGeom>
              <a:avLst/>
              <a:gdLst/>
              <a:ahLst/>
              <a:cxnLst/>
              <a:rect l="l" t="t" r="r" b="b"/>
              <a:pathLst>
                <a:path w="2620" h="2549" extrusionOk="0">
                  <a:moveTo>
                    <a:pt x="1000" y="0"/>
                  </a:moveTo>
                  <a:lnTo>
                    <a:pt x="1000" y="715"/>
                  </a:lnTo>
                  <a:cubicBezTo>
                    <a:pt x="0" y="1072"/>
                    <a:pt x="238" y="2548"/>
                    <a:pt x="1310" y="2548"/>
                  </a:cubicBezTo>
                  <a:cubicBezTo>
                    <a:pt x="2358" y="2548"/>
                    <a:pt x="2620" y="1072"/>
                    <a:pt x="1620" y="715"/>
                  </a:cubicBezTo>
                  <a:lnTo>
                    <a:pt x="1620" y="0"/>
                  </a:lnTo>
                  <a:cubicBezTo>
                    <a:pt x="1512" y="12"/>
                    <a:pt x="1405" y="18"/>
                    <a:pt x="1301" y="18"/>
                  </a:cubicBezTo>
                  <a:cubicBezTo>
                    <a:pt x="1197" y="18"/>
                    <a:pt x="1096" y="12"/>
                    <a:pt x="10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3" name="Google Shape;403;p40"/>
            <p:cNvSpPr/>
            <p:nvPr/>
          </p:nvSpPr>
          <p:spPr>
            <a:xfrm>
              <a:off x="5759759" y="4232785"/>
              <a:ext cx="86330" cy="74385"/>
            </a:xfrm>
            <a:custGeom>
              <a:avLst/>
              <a:gdLst/>
              <a:ahLst/>
              <a:cxnLst/>
              <a:rect l="l" t="t" r="r" b="b"/>
              <a:pathLst>
                <a:path w="2650" h="2280" extrusionOk="0">
                  <a:moveTo>
                    <a:pt x="453" y="0"/>
                  </a:moveTo>
                  <a:cubicBezTo>
                    <a:pt x="310" y="167"/>
                    <a:pt x="167" y="310"/>
                    <a:pt x="1" y="429"/>
                  </a:cubicBezTo>
                  <a:lnTo>
                    <a:pt x="501" y="929"/>
                  </a:lnTo>
                  <a:cubicBezTo>
                    <a:pt x="168" y="1630"/>
                    <a:pt x="737" y="2279"/>
                    <a:pt x="1365" y="2279"/>
                  </a:cubicBezTo>
                  <a:cubicBezTo>
                    <a:pt x="1591" y="2279"/>
                    <a:pt x="1823" y="2196"/>
                    <a:pt x="2025" y="2001"/>
                  </a:cubicBezTo>
                  <a:cubicBezTo>
                    <a:pt x="2649" y="1376"/>
                    <a:pt x="2132" y="394"/>
                    <a:pt x="1382" y="394"/>
                  </a:cubicBezTo>
                  <a:cubicBezTo>
                    <a:pt x="1245" y="394"/>
                    <a:pt x="1100" y="427"/>
                    <a:pt x="953" y="501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4" name="Google Shape;404;p40"/>
            <p:cNvSpPr/>
            <p:nvPr/>
          </p:nvSpPr>
          <p:spPr>
            <a:xfrm>
              <a:off x="5793901" y="4144208"/>
              <a:ext cx="92357" cy="61759"/>
            </a:xfrm>
            <a:custGeom>
              <a:avLst/>
              <a:gdLst/>
              <a:ahLst/>
              <a:cxnLst/>
              <a:rect l="l" t="t" r="r" b="b"/>
              <a:pathLst>
                <a:path w="2835" h="1893" extrusionOk="0">
                  <a:moveTo>
                    <a:pt x="1620" y="1"/>
                  </a:moveTo>
                  <a:cubicBezTo>
                    <a:pt x="1215" y="1"/>
                    <a:pt x="858" y="263"/>
                    <a:pt x="739" y="644"/>
                  </a:cubicBezTo>
                  <a:lnTo>
                    <a:pt x="0" y="644"/>
                  </a:lnTo>
                  <a:cubicBezTo>
                    <a:pt x="24" y="834"/>
                    <a:pt x="24" y="1048"/>
                    <a:pt x="0" y="1263"/>
                  </a:cubicBezTo>
                  <a:lnTo>
                    <a:pt x="739" y="1263"/>
                  </a:lnTo>
                  <a:cubicBezTo>
                    <a:pt x="875" y="1670"/>
                    <a:pt x="1251" y="1892"/>
                    <a:pt x="1629" y="1892"/>
                  </a:cubicBezTo>
                  <a:cubicBezTo>
                    <a:pt x="1913" y="1892"/>
                    <a:pt x="2198" y="1767"/>
                    <a:pt x="2382" y="1501"/>
                  </a:cubicBezTo>
                  <a:cubicBezTo>
                    <a:pt x="2834" y="882"/>
                    <a:pt x="238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5" name="Google Shape;405;p40"/>
            <p:cNvSpPr/>
            <p:nvPr/>
          </p:nvSpPr>
          <p:spPr>
            <a:xfrm>
              <a:off x="5606938" y="4103819"/>
              <a:ext cx="167579" cy="143126"/>
            </a:xfrm>
            <a:custGeom>
              <a:avLst/>
              <a:gdLst/>
              <a:ahLst/>
              <a:cxnLst/>
              <a:rect l="l" t="t" r="r" b="b"/>
              <a:pathLst>
                <a:path w="5144" h="4387" extrusionOk="0">
                  <a:moveTo>
                    <a:pt x="3161" y="624"/>
                  </a:moveTo>
                  <a:cubicBezTo>
                    <a:pt x="3389" y="624"/>
                    <a:pt x="3599" y="897"/>
                    <a:pt x="3406" y="1143"/>
                  </a:cubicBezTo>
                  <a:lnTo>
                    <a:pt x="3144" y="1429"/>
                  </a:lnTo>
                  <a:lnTo>
                    <a:pt x="3406" y="1739"/>
                  </a:lnTo>
                  <a:cubicBezTo>
                    <a:pt x="3501" y="1858"/>
                    <a:pt x="3501" y="2024"/>
                    <a:pt x="3406" y="2144"/>
                  </a:cubicBezTo>
                  <a:lnTo>
                    <a:pt x="3144" y="2429"/>
                  </a:lnTo>
                  <a:lnTo>
                    <a:pt x="3406" y="2739"/>
                  </a:lnTo>
                  <a:cubicBezTo>
                    <a:pt x="3501" y="2858"/>
                    <a:pt x="3501" y="3025"/>
                    <a:pt x="3406" y="3144"/>
                  </a:cubicBezTo>
                  <a:lnTo>
                    <a:pt x="2977" y="3644"/>
                  </a:lnTo>
                  <a:cubicBezTo>
                    <a:pt x="2911" y="3722"/>
                    <a:pt x="2831" y="3755"/>
                    <a:pt x="2752" y="3755"/>
                  </a:cubicBezTo>
                  <a:cubicBezTo>
                    <a:pt x="2521" y="3755"/>
                    <a:pt x="2305" y="3470"/>
                    <a:pt x="2501" y="3239"/>
                  </a:cubicBezTo>
                  <a:lnTo>
                    <a:pt x="2763" y="2929"/>
                  </a:lnTo>
                  <a:lnTo>
                    <a:pt x="2501" y="2644"/>
                  </a:lnTo>
                  <a:cubicBezTo>
                    <a:pt x="2405" y="2525"/>
                    <a:pt x="2405" y="2358"/>
                    <a:pt x="2501" y="2239"/>
                  </a:cubicBezTo>
                  <a:lnTo>
                    <a:pt x="2763" y="1953"/>
                  </a:lnTo>
                  <a:lnTo>
                    <a:pt x="2501" y="1643"/>
                  </a:lnTo>
                  <a:cubicBezTo>
                    <a:pt x="2405" y="1524"/>
                    <a:pt x="2405" y="1358"/>
                    <a:pt x="2501" y="1239"/>
                  </a:cubicBezTo>
                  <a:lnTo>
                    <a:pt x="2929" y="738"/>
                  </a:lnTo>
                  <a:cubicBezTo>
                    <a:pt x="2997" y="658"/>
                    <a:pt x="3080" y="624"/>
                    <a:pt x="3161" y="624"/>
                  </a:cubicBezTo>
                  <a:close/>
                  <a:moveTo>
                    <a:pt x="2953" y="0"/>
                  </a:moveTo>
                  <a:cubicBezTo>
                    <a:pt x="1000" y="0"/>
                    <a:pt x="0" y="2358"/>
                    <a:pt x="1381" y="3739"/>
                  </a:cubicBezTo>
                  <a:cubicBezTo>
                    <a:pt x="1828" y="4186"/>
                    <a:pt x="2380" y="4386"/>
                    <a:pt x="2922" y="4386"/>
                  </a:cubicBezTo>
                  <a:cubicBezTo>
                    <a:pt x="4054" y="4386"/>
                    <a:pt x="5144" y="3512"/>
                    <a:pt x="5144" y="2191"/>
                  </a:cubicBezTo>
                  <a:cubicBezTo>
                    <a:pt x="5144" y="977"/>
                    <a:pt x="4168" y="0"/>
                    <a:pt x="2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06" name="Google Shape;406;p40"/>
          <p:cNvGrpSpPr/>
          <p:nvPr/>
        </p:nvGrpSpPr>
        <p:grpSpPr>
          <a:xfrm>
            <a:off x="1419118" y="1720230"/>
            <a:ext cx="349166" cy="294865"/>
            <a:chOff x="7791618" y="4027835"/>
            <a:chExt cx="349166" cy="294865"/>
          </a:xfrm>
        </p:grpSpPr>
        <p:sp>
          <p:nvSpPr>
            <p:cNvPr id="407" name="Google Shape;407;p40"/>
            <p:cNvSpPr/>
            <p:nvPr/>
          </p:nvSpPr>
          <p:spPr>
            <a:xfrm>
              <a:off x="7924274" y="4144208"/>
              <a:ext cx="72192" cy="61922"/>
            </a:xfrm>
            <a:custGeom>
              <a:avLst/>
              <a:gdLst/>
              <a:ahLst/>
              <a:cxnLst/>
              <a:rect l="l" t="t" r="r" b="b"/>
              <a:pathLst>
                <a:path w="2216" h="1898" extrusionOk="0">
                  <a:moveTo>
                    <a:pt x="1263" y="1"/>
                  </a:moveTo>
                  <a:cubicBezTo>
                    <a:pt x="430" y="1"/>
                    <a:pt x="1" y="1025"/>
                    <a:pt x="596" y="1620"/>
                  </a:cubicBezTo>
                  <a:cubicBezTo>
                    <a:pt x="788" y="1812"/>
                    <a:pt x="1024" y="1897"/>
                    <a:pt x="1256" y="1897"/>
                  </a:cubicBezTo>
                  <a:cubicBezTo>
                    <a:pt x="1745" y="1897"/>
                    <a:pt x="2216" y="1518"/>
                    <a:pt x="2216" y="953"/>
                  </a:cubicBezTo>
                  <a:cubicBezTo>
                    <a:pt x="2192" y="429"/>
                    <a:pt x="1787" y="1"/>
                    <a:pt x="1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8" name="Google Shape;408;p40"/>
            <p:cNvSpPr/>
            <p:nvPr/>
          </p:nvSpPr>
          <p:spPr>
            <a:xfrm>
              <a:off x="7791618" y="4027835"/>
              <a:ext cx="349166" cy="294865"/>
            </a:xfrm>
            <a:custGeom>
              <a:avLst/>
              <a:gdLst/>
              <a:ahLst/>
              <a:cxnLst/>
              <a:rect l="l" t="t" r="r" b="b"/>
              <a:pathLst>
                <a:path w="10718" h="9038" extrusionOk="0">
                  <a:moveTo>
                    <a:pt x="6359" y="1067"/>
                  </a:moveTo>
                  <a:cubicBezTo>
                    <a:pt x="6407" y="1210"/>
                    <a:pt x="6478" y="1305"/>
                    <a:pt x="6573" y="1400"/>
                  </a:cubicBezTo>
                  <a:lnTo>
                    <a:pt x="5764" y="3020"/>
                  </a:lnTo>
                  <a:cubicBezTo>
                    <a:pt x="5954" y="3067"/>
                    <a:pt x="6145" y="3163"/>
                    <a:pt x="6312" y="3306"/>
                  </a:cubicBezTo>
                  <a:lnTo>
                    <a:pt x="7121" y="1686"/>
                  </a:lnTo>
                  <a:cubicBezTo>
                    <a:pt x="7171" y="1696"/>
                    <a:pt x="7220" y="1702"/>
                    <a:pt x="7269" y="1702"/>
                  </a:cubicBezTo>
                  <a:cubicBezTo>
                    <a:pt x="7339" y="1702"/>
                    <a:pt x="7409" y="1690"/>
                    <a:pt x="7478" y="1662"/>
                  </a:cubicBezTo>
                  <a:lnTo>
                    <a:pt x="9003" y="3972"/>
                  </a:lnTo>
                  <a:cubicBezTo>
                    <a:pt x="8955" y="4044"/>
                    <a:pt x="8907" y="4115"/>
                    <a:pt x="8883" y="4211"/>
                  </a:cubicBezTo>
                  <a:lnTo>
                    <a:pt x="6883" y="4211"/>
                  </a:lnTo>
                  <a:cubicBezTo>
                    <a:pt x="6931" y="4425"/>
                    <a:pt x="6931" y="4639"/>
                    <a:pt x="6883" y="4830"/>
                  </a:cubicBezTo>
                  <a:lnTo>
                    <a:pt x="8907" y="4830"/>
                  </a:lnTo>
                  <a:cubicBezTo>
                    <a:pt x="8931" y="4925"/>
                    <a:pt x="8979" y="4996"/>
                    <a:pt x="9026" y="5068"/>
                  </a:cubicBezTo>
                  <a:lnTo>
                    <a:pt x="7478" y="7378"/>
                  </a:lnTo>
                  <a:cubicBezTo>
                    <a:pt x="7394" y="7361"/>
                    <a:pt x="7310" y="7344"/>
                    <a:pt x="7226" y="7344"/>
                  </a:cubicBezTo>
                  <a:cubicBezTo>
                    <a:pt x="7191" y="7344"/>
                    <a:pt x="7156" y="7347"/>
                    <a:pt x="7121" y="7354"/>
                  </a:cubicBezTo>
                  <a:lnTo>
                    <a:pt x="6312" y="5735"/>
                  </a:lnTo>
                  <a:cubicBezTo>
                    <a:pt x="6145" y="5878"/>
                    <a:pt x="5954" y="5973"/>
                    <a:pt x="5740" y="6044"/>
                  </a:cubicBezTo>
                  <a:lnTo>
                    <a:pt x="6573" y="7664"/>
                  </a:lnTo>
                  <a:cubicBezTo>
                    <a:pt x="6478" y="7759"/>
                    <a:pt x="6407" y="7854"/>
                    <a:pt x="6359" y="7997"/>
                  </a:cubicBezTo>
                  <a:lnTo>
                    <a:pt x="4359" y="7997"/>
                  </a:lnTo>
                  <a:cubicBezTo>
                    <a:pt x="4311" y="7854"/>
                    <a:pt x="4240" y="7735"/>
                    <a:pt x="4144" y="7640"/>
                  </a:cubicBezTo>
                  <a:lnTo>
                    <a:pt x="4954" y="6044"/>
                  </a:lnTo>
                  <a:cubicBezTo>
                    <a:pt x="4740" y="5973"/>
                    <a:pt x="4549" y="5878"/>
                    <a:pt x="4383" y="5758"/>
                  </a:cubicBezTo>
                  <a:lnTo>
                    <a:pt x="3573" y="7378"/>
                  </a:lnTo>
                  <a:cubicBezTo>
                    <a:pt x="3513" y="7366"/>
                    <a:pt x="3454" y="7360"/>
                    <a:pt x="3397" y="7360"/>
                  </a:cubicBezTo>
                  <a:cubicBezTo>
                    <a:pt x="3341" y="7360"/>
                    <a:pt x="3287" y="7366"/>
                    <a:pt x="3239" y="7378"/>
                  </a:cubicBezTo>
                  <a:lnTo>
                    <a:pt x="1715" y="5092"/>
                  </a:lnTo>
                  <a:cubicBezTo>
                    <a:pt x="1763" y="4996"/>
                    <a:pt x="1811" y="4925"/>
                    <a:pt x="1834" y="4830"/>
                  </a:cubicBezTo>
                  <a:lnTo>
                    <a:pt x="3811" y="4830"/>
                  </a:lnTo>
                  <a:cubicBezTo>
                    <a:pt x="3763" y="4639"/>
                    <a:pt x="3763" y="4425"/>
                    <a:pt x="3811" y="4234"/>
                  </a:cubicBezTo>
                  <a:lnTo>
                    <a:pt x="1834" y="4234"/>
                  </a:lnTo>
                  <a:cubicBezTo>
                    <a:pt x="1787" y="4139"/>
                    <a:pt x="1739" y="4068"/>
                    <a:pt x="1691" y="3996"/>
                  </a:cubicBezTo>
                  <a:lnTo>
                    <a:pt x="3239" y="1686"/>
                  </a:lnTo>
                  <a:cubicBezTo>
                    <a:pt x="3335" y="1710"/>
                    <a:pt x="3454" y="1710"/>
                    <a:pt x="3573" y="1710"/>
                  </a:cubicBezTo>
                  <a:lnTo>
                    <a:pt x="4383" y="3306"/>
                  </a:lnTo>
                  <a:cubicBezTo>
                    <a:pt x="4549" y="3187"/>
                    <a:pt x="4740" y="3091"/>
                    <a:pt x="4954" y="3020"/>
                  </a:cubicBezTo>
                  <a:lnTo>
                    <a:pt x="4144" y="1424"/>
                  </a:lnTo>
                  <a:cubicBezTo>
                    <a:pt x="4240" y="1329"/>
                    <a:pt x="4311" y="1210"/>
                    <a:pt x="4359" y="1067"/>
                  </a:cubicBezTo>
                  <a:close/>
                  <a:moveTo>
                    <a:pt x="3730" y="1"/>
                  </a:moveTo>
                  <a:cubicBezTo>
                    <a:pt x="3077" y="1"/>
                    <a:pt x="2262" y="700"/>
                    <a:pt x="2716" y="1305"/>
                  </a:cubicBezTo>
                  <a:lnTo>
                    <a:pt x="1168" y="3639"/>
                  </a:lnTo>
                  <a:cubicBezTo>
                    <a:pt x="1093" y="3621"/>
                    <a:pt x="1018" y="3612"/>
                    <a:pt x="945" y="3612"/>
                  </a:cubicBezTo>
                  <a:cubicBezTo>
                    <a:pt x="437" y="3612"/>
                    <a:pt x="1" y="4024"/>
                    <a:pt x="1" y="4544"/>
                  </a:cubicBezTo>
                  <a:cubicBezTo>
                    <a:pt x="1" y="5075"/>
                    <a:pt x="439" y="5484"/>
                    <a:pt x="940" y="5484"/>
                  </a:cubicBezTo>
                  <a:cubicBezTo>
                    <a:pt x="1022" y="5484"/>
                    <a:pt x="1107" y="5473"/>
                    <a:pt x="1191" y="5449"/>
                  </a:cubicBezTo>
                  <a:lnTo>
                    <a:pt x="2692" y="7735"/>
                  </a:lnTo>
                  <a:cubicBezTo>
                    <a:pt x="2252" y="8344"/>
                    <a:pt x="3074" y="9038"/>
                    <a:pt x="3724" y="9038"/>
                  </a:cubicBezTo>
                  <a:cubicBezTo>
                    <a:pt x="3989" y="9038"/>
                    <a:pt x="4225" y="8923"/>
                    <a:pt x="4335" y="8640"/>
                  </a:cubicBezTo>
                  <a:lnTo>
                    <a:pt x="6359" y="8640"/>
                  </a:lnTo>
                  <a:cubicBezTo>
                    <a:pt x="6469" y="8923"/>
                    <a:pt x="6705" y="9038"/>
                    <a:pt x="6969" y="9038"/>
                  </a:cubicBezTo>
                  <a:cubicBezTo>
                    <a:pt x="7618" y="9038"/>
                    <a:pt x="8435" y="8344"/>
                    <a:pt x="7979" y="7735"/>
                  </a:cubicBezTo>
                  <a:lnTo>
                    <a:pt x="9526" y="5425"/>
                  </a:lnTo>
                  <a:cubicBezTo>
                    <a:pt x="9601" y="5443"/>
                    <a:pt x="9676" y="5452"/>
                    <a:pt x="9750" y="5452"/>
                  </a:cubicBezTo>
                  <a:cubicBezTo>
                    <a:pt x="10262" y="5452"/>
                    <a:pt x="10717" y="5038"/>
                    <a:pt x="10717" y="4496"/>
                  </a:cubicBezTo>
                  <a:cubicBezTo>
                    <a:pt x="10717" y="3965"/>
                    <a:pt x="10279" y="3557"/>
                    <a:pt x="9778" y="3557"/>
                  </a:cubicBezTo>
                  <a:cubicBezTo>
                    <a:pt x="9696" y="3557"/>
                    <a:pt x="9611" y="3568"/>
                    <a:pt x="9526" y="3591"/>
                  </a:cubicBezTo>
                  <a:lnTo>
                    <a:pt x="8002" y="1305"/>
                  </a:lnTo>
                  <a:cubicBezTo>
                    <a:pt x="8456" y="700"/>
                    <a:pt x="7629" y="1"/>
                    <a:pt x="6978" y="1"/>
                  </a:cubicBezTo>
                  <a:cubicBezTo>
                    <a:pt x="6706" y="1"/>
                    <a:pt x="6464" y="123"/>
                    <a:pt x="6359" y="424"/>
                  </a:cubicBezTo>
                  <a:lnTo>
                    <a:pt x="4359" y="424"/>
                  </a:lnTo>
                  <a:cubicBezTo>
                    <a:pt x="4247" y="123"/>
                    <a:pt x="4002" y="1"/>
                    <a:pt x="37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6591676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6481567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6894778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solidFill>
                      <a:srgbClr val="FF0000"/>
                    </a:solidFill>
                    <a:latin typeface="Lato Black" pitchFamily="34" charset="0"/>
                    <a:ea typeface="Lato Black" pitchFamily="34" charset="0"/>
                    <a:cs typeface="Lato Black" pitchFamily="34" charset="0"/>
                  </a:rPr>
                  <a:t>نمادها</a:t>
                </a:r>
                <a:endParaRPr lang="en-US" sz="3300" dirty="0">
                  <a:solidFill>
                    <a:srgbClr val="FF0000"/>
                  </a:solidFill>
                  <a:latin typeface="Lato Black" pitchFamily="34" charset="0"/>
                  <a:ea typeface="Lato Black" pitchFamily="34" charset="0"/>
                  <a:cs typeface="Lato Black" pitchFamily="34" charset="0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rgbClr val="FF0000"/>
                    </a:solidFill>
                    <a:latin typeface="Open Sans Light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rgbClr val="FF0000"/>
                    </a:solidFill>
                    <a:latin typeface="Open Sans Light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solidFill>
                    <a:srgbClr val="FF0000"/>
                  </a:solidFill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022024" cy="80021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solidFill>
                      <a:srgbClr val="FF0000"/>
                    </a:solidFill>
                    <a:latin typeface="Lato Black" charset="0"/>
                    <a:ea typeface="Lato Black" charset="0"/>
                    <a:cs typeface="Lato Black" charset="0"/>
                  </a:rPr>
                  <a:t>مجموعه آیکون های اجتماعی</a:t>
                </a:r>
                <a:endParaRPr lang="en-US" sz="1350" b="1" dirty="0">
                  <a:solidFill>
                    <a:srgbClr val="FF0000"/>
                  </a:solidFill>
                  <a:latin typeface="Lato Black" charset="0"/>
                  <a:ea typeface="Lato Black" charset="0"/>
                  <a:cs typeface="Lato Black" charset="0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36" name="Google Shape;13236;p25"/>
          <p:cNvGrpSpPr/>
          <p:nvPr/>
        </p:nvGrpSpPr>
        <p:grpSpPr>
          <a:xfrm>
            <a:off x="4803025" y="1783336"/>
            <a:ext cx="347225" cy="310175"/>
            <a:chOff x="7055563" y="3039906"/>
            <a:chExt cx="347225" cy="310175"/>
          </a:xfrm>
        </p:grpSpPr>
        <p:sp>
          <p:nvSpPr>
            <p:cNvPr id="13237" name="Google Shape;13237;p25"/>
            <p:cNvSpPr/>
            <p:nvPr/>
          </p:nvSpPr>
          <p:spPr>
            <a:xfrm>
              <a:off x="7165888" y="3133881"/>
              <a:ext cx="10050" cy="20225"/>
            </a:xfrm>
            <a:custGeom>
              <a:avLst/>
              <a:gdLst/>
              <a:ahLst/>
              <a:cxnLst/>
              <a:rect l="l" t="t" r="r" b="b"/>
              <a:pathLst>
                <a:path w="402" h="809" extrusionOk="0">
                  <a:moveTo>
                    <a:pt x="253" y="1"/>
                  </a:moveTo>
                  <a:cubicBezTo>
                    <a:pt x="241" y="1"/>
                    <a:pt x="229" y="3"/>
                    <a:pt x="217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624"/>
                  </a:lnTo>
                  <a:cubicBezTo>
                    <a:pt x="1" y="716"/>
                    <a:pt x="93" y="809"/>
                    <a:pt x="217" y="809"/>
                  </a:cubicBezTo>
                  <a:cubicBezTo>
                    <a:pt x="309" y="809"/>
                    <a:pt x="402" y="716"/>
                    <a:pt x="402" y="624"/>
                  </a:cubicBezTo>
                  <a:lnTo>
                    <a:pt x="402" y="192"/>
                  </a:lnTo>
                  <a:cubicBezTo>
                    <a:pt x="402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8" name="Google Shape;13238;p25"/>
            <p:cNvSpPr/>
            <p:nvPr/>
          </p:nvSpPr>
          <p:spPr>
            <a:xfrm>
              <a:off x="7281613" y="3135181"/>
              <a:ext cx="10075" cy="18925"/>
            </a:xfrm>
            <a:custGeom>
              <a:avLst/>
              <a:gdLst/>
              <a:ahLst/>
              <a:cxnLst/>
              <a:rect l="l" t="t" r="r" b="b"/>
              <a:pathLst>
                <a:path w="403" h="757" extrusionOk="0">
                  <a:moveTo>
                    <a:pt x="202" y="1"/>
                  </a:moveTo>
                  <a:cubicBezTo>
                    <a:pt x="117" y="1"/>
                    <a:pt x="32" y="47"/>
                    <a:pt x="1" y="140"/>
                  </a:cubicBezTo>
                  <a:lnTo>
                    <a:pt x="1" y="572"/>
                  </a:lnTo>
                  <a:cubicBezTo>
                    <a:pt x="1" y="661"/>
                    <a:pt x="86" y="749"/>
                    <a:pt x="202" y="757"/>
                  </a:cubicBezTo>
                  <a:lnTo>
                    <a:pt x="202" y="757"/>
                  </a:lnTo>
                  <a:cubicBezTo>
                    <a:pt x="317" y="749"/>
                    <a:pt x="402" y="661"/>
                    <a:pt x="402" y="572"/>
                  </a:cubicBezTo>
                  <a:lnTo>
                    <a:pt x="402" y="140"/>
                  </a:lnTo>
                  <a:cubicBezTo>
                    <a:pt x="371" y="47"/>
                    <a:pt x="286" y="1"/>
                    <a:pt x="202" y="1"/>
                  </a:cubicBezTo>
                  <a:close/>
                  <a:moveTo>
                    <a:pt x="202" y="757"/>
                  </a:moveTo>
                  <a:cubicBezTo>
                    <a:pt x="196" y="757"/>
                    <a:pt x="191" y="757"/>
                    <a:pt x="186" y="757"/>
                  </a:cubicBezTo>
                  <a:lnTo>
                    <a:pt x="217" y="757"/>
                  </a:lnTo>
                  <a:cubicBezTo>
                    <a:pt x="212" y="757"/>
                    <a:pt x="207" y="757"/>
                    <a:pt x="202" y="757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39" name="Google Shape;13239;p25"/>
            <p:cNvSpPr/>
            <p:nvPr/>
          </p:nvSpPr>
          <p:spPr>
            <a:xfrm>
              <a:off x="7209088" y="3143206"/>
              <a:ext cx="40750" cy="17075"/>
            </a:xfrm>
            <a:custGeom>
              <a:avLst/>
              <a:gdLst/>
              <a:ahLst/>
              <a:cxnLst/>
              <a:rect l="l" t="t" r="r" b="b"/>
              <a:pathLst>
                <a:path w="1630" h="683" extrusionOk="0">
                  <a:moveTo>
                    <a:pt x="1351" y="1"/>
                  </a:moveTo>
                  <a:cubicBezTo>
                    <a:pt x="1302" y="1"/>
                    <a:pt x="1250" y="20"/>
                    <a:pt x="1205" y="66"/>
                  </a:cubicBezTo>
                  <a:cubicBezTo>
                    <a:pt x="1097" y="189"/>
                    <a:pt x="942" y="251"/>
                    <a:pt x="788" y="251"/>
                  </a:cubicBezTo>
                  <a:cubicBezTo>
                    <a:pt x="634" y="251"/>
                    <a:pt x="479" y="189"/>
                    <a:pt x="371" y="66"/>
                  </a:cubicBezTo>
                  <a:cubicBezTo>
                    <a:pt x="325" y="35"/>
                    <a:pt x="271" y="19"/>
                    <a:pt x="221" y="19"/>
                  </a:cubicBezTo>
                  <a:cubicBezTo>
                    <a:pt x="171" y="19"/>
                    <a:pt x="124" y="35"/>
                    <a:pt x="94" y="66"/>
                  </a:cubicBezTo>
                  <a:cubicBezTo>
                    <a:pt x="1" y="158"/>
                    <a:pt x="1" y="282"/>
                    <a:pt x="94" y="374"/>
                  </a:cubicBezTo>
                  <a:cubicBezTo>
                    <a:pt x="248" y="559"/>
                    <a:pt x="526" y="683"/>
                    <a:pt x="803" y="683"/>
                  </a:cubicBezTo>
                  <a:lnTo>
                    <a:pt x="772" y="652"/>
                  </a:lnTo>
                  <a:cubicBezTo>
                    <a:pt x="1050" y="652"/>
                    <a:pt x="1328" y="559"/>
                    <a:pt x="1513" y="343"/>
                  </a:cubicBezTo>
                  <a:cubicBezTo>
                    <a:pt x="1629" y="181"/>
                    <a:pt x="1501" y="1"/>
                    <a:pt x="13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0" name="Google Shape;13240;p25"/>
            <p:cNvSpPr/>
            <p:nvPr/>
          </p:nvSpPr>
          <p:spPr>
            <a:xfrm>
              <a:off x="7055563" y="3039906"/>
              <a:ext cx="347225" cy="310175"/>
            </a:xfrm>
            <a:custGeom>
              <a:avLst/>
              <a:gdLst/>
              <a:ahLst/>
              <a:cxnLst/>
              <a:rect l="l" t="t" r="r" b="b"/>
              <a:pathLst>
                <a:path w="13889" h="12407" extrusionOk="0">
                  <a:moveTo>
                    <a:pt x="4599" y="402"/>
                  </a:moveTo>
                  <a:cubicBezTo>
                    <a:pt x="5340" y="402"/>
                    <a:pt x="5340" y="1482"/>
                    <a:pt x="4599" y="1482"/>
                  </a:cubicBezTo>
                  <a:lnTo>
                    <a:pt x="1297" y="1482"/>
                  </a:lnTo>
                  <a:cubicBezTo>
                    <a:pt x="988" y="1482"/>
                    <a:pt x="741" y="1235"/>
                    <a:pt x="741" y="957"/>
                  </a:cubicBezTo>
                  <a:cubicBezTo>
                    <a:pt x="741" y="649"/>
                    <a:pt x="988" y="402"/>
                    <a:pt x="1297" y="402"/>
                  </a:cubicBezTo>
                  <a:close/>
                  <a:moveTo>
                    <a:pt x="4414" y="1883"/>
                  </a:moveTo>
                  <a:lnTo>
                    <a:pt x="4414" y="3148"/>
                  </a:lnTo>
                  <a:lnTo>
                    <a:pt x="1482" y="3148"/>
                  </a:lnTo>
                  <a:lnTo>
                    <a:pt x="1482" y="1883"/>
                  </a:lnTo>
                  <a:close/>
                  <a:moveTo>
                    <a:pt x="12345" y="1883"/>
                  </a:moveTo>
                  <a:lnTo>
                    <a:pt x="12345" y="3148"/>
                  </a:lnTo>
                  <a:lnTo>
                    <a:pt x="9444" y="3148"/>
                  </a:lnTo>
                  <a:lnTo>
                    <a:pt x="9444" y="1883"/>
                  </a:lnTo>
                  <a:close/>
                  <a:moveTo>
                    <a:pt x="13117" y="3580"/>
                  </a:moveTo>
                  <a:cubicBezTo>
                    <a:pt x="13271" y="3580"/>
                    <a:pt x="13425" y="3704"/>
                    <a:pt x="13425" y="3889"/>
                  </a:cubicBezTo>
                  <a:lnTo>
                    <a:pt x="13425" y="4661"/>
                  </a:lnTo>
                  <a:cubicBezTo>
                    <a:pt x="13425" y="4846"/>
                    <a:pt x="13271" y="4969"/>
                    <a:pt x="13117" y="4969"/>
                  </a:cubicBezTo>
                  <a:lnTo>
                    <a:pt x="741" y="4969"/>
                  </a:lnTo>
                  <a:cubicBezTo>
                    <a:pt x="556" y="4969"/>
                    <a:pt x="432" y="4846"/>
                    <a:pt x="432" y="4661"/>
                  </a:cubicBezTo>
                  <a:lnTo>
                    <a:pt x="432" y="3889"/>
                  </a:lnTo>
                  <a:cubicBezTo>
                    <a:pt x="432" y="3704"/>
                    <a:pt x="556" y="3580"/>
                    <a:pt x="741" y="3580"/>
                  </a:cubicBezTo>
                  <a:close/>
                  <a:moveTo>
                    <a:pt x="11419" y="5401"/>
                  </a:moveTo>
                  <a:lnTo>
                    <a:pt x="11419" y="8549"/>
                  </a:lnTo>
                  <a:cubicBezTo>
                    <a:pt x="11388" y="8858"/>
                    <a:pt x="11149" y="9012"/>
                    <a:pt x="10910" y="9012"/>
                  </a:cubicBezTo>
                  <a:cubicBezTo>
                    <a:pt x="10671" y="9012"/>
                    <a:pt x="10432" y="8858"/>
                    <a:pt x="10401" y="8549"/>
                  </a:cubicBezTo>
                  <a:lnTo>
                    <a:pt x="10401" y="5401"/>
                  </a:lnTo>
                  <a:close/>
                  <a:moveTo>
                    <a:pt x="12345" y="5401"/>
                  </a:moveTo>
                  <a:lnTo>
                    <a:pt x="12345" y="8549"/>
                  </a:lnTo>
                  <a:cubicBezTo>
                    <a:pt x="12299" y="9475"/>
                    <a:pt x="11597" y="9938"/>
                    <a:pt x="10895" y="9938"/>
                  </a:cubicBezTo>
                  <a:cubicBezTo>
                    <a:pt x="10193" y="9938"/>
                    <a:pt x="9490" y="9475"/>
                    <a:pt x="9444" y="8549"/>
                  </a:cubicBezTo>
                  <a:lnTo>
                    <a:pt x="9444" y="5401"/>
                  </a:lnTo>
                  <a:lnTo>
                    <a:pt x="10000" y="5401"/>
                  </a:lnTo>
                  <a:lnTo>
                    <a:pt x="10000" y="8549"/>
                  </a:lnTo>
                  <a:cubicBezTo>
                    <a:pt x="10031" y="9120"/>
                    <a:pt x="10463" y="9406"/>
                    <a:pt x="10898" y="9406"/>
                  </a:cubicBezTo>
                  <a:cubicBezTo>
                    <a:pt x="11334" y="9406"/>
                    <a:pt x="11774" y="9120"/>
                    <a:pt x="11821" y="8549"/>
                  </a:cubicBezTo>
                  <a:lnTo>
                    <a:pt x="11821" y="5401"/>
                  </a:lnTo>
                  <a:close/>
                  <a:moveTo>
                    <a:pt x="4414" y="5401"/>
                  </a:moveTo>
                  <a:lnTo>
                    <a:pt x="4414" y="8549"/>
                  </a:lnTo>
                  <a:cubicBezTo>
                    <a:pt x="4414" y="9521"/>
                    <a:pt x="3681" y="10007"/>
                    <a:pt x="2948" y="10007"/>
                  </a:cubicBezTo>
                  <a:cubicBezTo>
                    <a:pt x="2215" y="10007"/>
                    <a:pt x="1482" y="9521"/>
                    <a:pt x="1482" y="8549"/>
                  </a:cubicBezTo>
                  <a:lnTo>
                    <a:pt x="1482" y="5401"/>
                  </a:lnTo>
                  <a:lnTo>
                    <a:pt x="2037" y="5401"/>
                  </a:lnTo>
                  <a:lnTo>
                    <a:pt x="2037" y="6821"/>
                  </a:lnTo>
                  <a:cubicBezTo>
                    <a:pt x="2037" y="6944"/>
                    <a:pt x="2130" y="7037"/>
                    <a:pt x="2222" y="7037"/>
                  </a:cubicBezTo>
                  <a:cubicBezTo>
                    <a:pt x="2346" y="7037"/>
                    <a:pt x="2438" y="6944"/>
                    <a:pt x="2438" y="6821"/>
                  </a:cubicBezTo>
                  <a:lnTo>
                    <a:pt x="2438" y="5401"/>
                  </a:lnTo>
                  <a:lnTo>
                    <a:pt x="3457" y="5401"/>
                  </a:lnTo>
                  <a:lnTo>
                    <a:pt x="3457" y="8549"/>
                  </a:lnTo>
                  <a:cubicBezTo>
                    <a:pt x="3457" y="8889"/>
                    <a:pt x="3202" y="9058"/>
                    <a:pt x="2948" y="9058"/>
                  </a:cubicBezTo>
                  <a:cubicBezTo>
                    <a:pt x="2693" y="9058"/>
                    <a:pt x="2438" y="8889"/>
                    <a:pt x="2438" y="8549"/>
                  </a:cubicBezTo>
                  <a:lnTo>
                    <a:pt x="2438" y="7623"/>
                  </a:lnTo>
                  <a:cubicBezTo>
                    <a:pt x="2438" y="7531"/>
                    <a:pt x="2346" y="7438"/>
                    <a:pt x="2222" y="7438"/>
                  </a:cubicBezTo>
                  <a:cubicBezTo>
                    <a:pt x="2130" y="7438"/>
                    <a:pt x="2037" y="7531"/>
                    <a:pt x="2037" y="7623"/>
                  </a:cubicBezTo>
                  <a:lnTo>
                    <a:pt x="2037" y="8549"/>
                  </a:lnTo>
                  <a:cubicBezTo>
                    <a:pt x="2037" y="9151"/>
                    <a:pt x="2492" y="9452"/>
                    <a:pt x="2948" y="9452"/>
                  </a:cubicBezTo>
                  <a:cubicBezTo>
                    <a:pt x="3403" y="9452"/>
                    <a:pt x="3858" y="9151"/>
                    <a:pt x="3858" y="8549"/>
                  </a:cubicBezTo>
                  <a:lnTo>
                    <a:pt x="3858" y="5401"/>
                  </a:lnTo>
                  <a:close/>
                  <a:moveTo>
                    <a:pt x="7500" y="5401"/>
                  </a:moveTo>
                  <a:lnTo>
                    <a:pt x="7500" y="10061"/>
                  </a:lnTo>
                  <a:lnTo>
                    <a:pt x="6358" y="10061"/>
                  </a:lnTo>
                  <a:lnTo>
                    <a:pt x="6358" y="5401"/>
                  </a:lnTo>
                  <a:close/>
                  <a:moveTo>
                    <a:pt x="8302" y="10463"/>
                  </a:moveTo>
                  <a:cubicBezTo>
                    <a:pt x="8950" y="10463"/>
                    <a:pt x="9444" y="10987"/>
                    <a:pt x="9444" y="11635"/>
                  </a:cubicBezTo>
                  <a:lnTo>
                    <a:pt x="9475" y="11635"/>
                  </a:lnTo>
                  <a:lnTo>
                    <a:pt x="9475" y="11790"/>
                  </a:lnTo>
                  <a:cubicBezTo>
                    <a:pt x="9475" y="11913"/>
                    <a:pt x="9382" y="12006"/>
                    <a:pt x="9259" y="12006"/>
                  </a:cubicBezTo>
                  <a:lnTo>
                    <a:pt x="4568" y="12006"/>
                  </a:lnTo>
                  <a:cubicBezTo>
                    <a:pt x="4475" y="12006"/>
                    <a:pt x="4383" y="11913"/>
                    <a:pt x="4383" y="11790"/>
                  </a:cubicBezTo>
                  <a:lnTo>
                    <a:pt x="4383" y="11635"/>
                  </a:lnTo>
                  <a:cubicBezTo>
                    <a:pt x="4383" y="10987"/>
                    <a:pt x="4907" y="10463"/>
                    <a:pt x="5525" y="10463"/>
                  </a:cubicBezTo>
                  <a:close/>
                  <a:moveTo>
                    <a:pt x="1297" y="0"/>
                  </a:moveTo>
                  <a:cubicBezTo>
                    <a:pt x="155" y="31"/>
                    <a:pt x="0" y="1636"/>
                    <a:pt x="1111" y="1883"/>
                  </a:cubicBezTo>
                  <a:lnTo>
                    <a:pt x="1111" y="3179"/>
                  </a:lnTo>
                  <a:lnTo>
                    <a:pt x="741" y="3179"/>
                  </a:lnTo>
                  <a:cubicBezTo>
                    <a:pt x="340" y="3179"/>
                    <a:pt x="31" y="3488"/>
                    <a:pt x="31" y="3889"/>
                  </a:cubicBezTo>
                  <a:lnTo>
                    <a:pt x="31" y="4661"/>
                  </a:lnTo>
                  <a:cubicBezTo>
                    <a:pt x="31" y="5062"/>
                    <a:pt x="340" y="5370"/>
                    <a:pt x="741" y="5370"/>
                  </a:cubicBezTo>
                  <a:lnTo>
                    <a:pt x="741" y="5401"/>
                  </a:lnTo>
                  <a:lnTo>
                    <a:pt x="1081" y="5401"/>
                  </a:lnTo>
                  <a:lnTo>
                    <a:pt x="1081" y="8549"/>
                  </a:lnTo>
                  <a:cubicBezTo>
                    <a:pt x="1081" y="9568"/>
                    <a:pt x="1914" y="10401"/>
                    <a:pt x="2963" y="10401"/>
                  </a:cubicBezTo>
                  <a:cubicBezTo>
                    <a:pt x="3982" y="10401"/>
                    <a:pt x="4815" y="9568"/>
                    <a:pt x="4815" y="8549"/>
                  </a:cubicBezTo>
                  <a:lnTo>
                    <a:pt x="4815" y="5401"/>
                  </a:lnTo>
                  <a:lnTo>
                    <a:pt x="5926" y="5401"/>
                  </a:lnTo>
                  <a:lnTo>
                    <a:pt x="5926" y="10061"/>
                  </a:lnTo>
                  <a:lnTo>
                    <a:pt x="5556" y="10061"/>
                  </a:lnTo>
                  <a:cubicBezTo>
                    <a:pt x="4691" y="10061"/>
                    <a:pt x="3982" y="10771"/>
                    <a:pt x="3982" y="11635"/>
                  </a:cubicBezTo>
                  <a:lnTo>
                    <a:pt x="3982" y="11790"/>
                  </a:lnTo>
                  <a:cubicBezTo>
                    <a:pt x="3982" y="12129"/>
                    <a:pt x="4259" y="12407"/>
                    <a:pt x="4599" y="12407"/>
                  </a:cubicBezTo>
                  <a:lnTo>
                    <a:pt x="9259" y="12407"/>
                  </a:lnTo>
                  <a:cubicBezTo>
                    <a:pt x="9598" y="12407"/>
                    <a:pt x="9876" y="12129"/>
                    <a:pt x="9876" y="11790"/>
                  </a:cubicBezTo>
                  <a:lnTo>
                    <a:pt x="9876" y="11635"/>
                  </a:lnTo>
                  <a:cubicBezTo>
                    <a:pt x="9876" y="10771"/>
                    <a:pt x="9197" y="10061"/>
                    <a:pt x="8333" y="10061"/>
                  </a:cubicBezTo>
                  <a:lnTo>
                    <a:pt x="7932" y="10061"/>
                  </a:lnTo>
                  <a:lnTo>
                    <a:pt x="7932" y="5401"/>
                  </a:lnTo>
                  <a:lnTo>
                    <a:pt x="9074" y="5401"/>
                  </a:lnTo>
                  <a:lnTo>
                    <a:pt x="9074" y="8549"/>
                  </a:lnTo>
                  <a:cubicBezTo>
                    <a:pt x="9074" y="9568"/>
                    <a:pt x="9876" y="10401"/>
                    <a:pt x="10926" y="10401"/>
                  </a:cubicBezTo>
                  <a:cubicBezTo>
                    <a:pt x="11944" y="10401"/>
                    <a:pt x="12777" y="9568"/>
                    <a:pt x="12777" y="8549"/>
                  </a:cubicBezTo>
                  <a:lnTo>
                    <a:pt x="12777" y="5401"/>
                  </a:lnTo>
                  <a:lnTo>
                    <a:pt x="13117" y="5401"/>
                  </a:lnTo>
                  <a:cubicBezTo>
                    <a:pt x="13518" y="5401"/>
                    <a:pt x="13857" y="5062"/>
                    <a:pt x="13857" y="4661"/>
                  </a:cubicBezTo>
                  <a:lnTo>
                    <a:pt x="13857" y="3889"/>
                  </a:lnTo>
                  <a:cubicBezTo>
                    <a:pt x="13857" y="3488"/>
                    <a:pt x="13518" y="3179"/>
                    <a:pt x="13117" y="3179"/>
                  </a:cubicBezTo>
                  <a:lnTo>
                    <a:pt x="12777" y="3179"/>
                  </a:lnTo>
                  <a:lnTo>
                    <a:pt x="12777" y="1883"/>
                  </a:lnTo>
                  <a:cubicBezTo>
                    <a:pt x="13888" y="1636"/>
                    <a:pt x="13703" y="31"/>
                    <a:pt x="12592" y="0"/>
                  </a:cubicBezTo>
                  <a:lnTo>
                    <a:pt x="11944" y="0"/>
                  </a:lnTo>
                  <a:cubicBezTo>
                    <a:pt x="11821" y="0"/>
                    <a:pt x="11728" y="93"/>
                    <a:pt x="11759" y="217"/>
                  </a:cubicBezTo>
                  <a:cubicBezTo>
                    <a:pt x="11759" y="309"/>
                    <a:pt x="11821" y="402"/>
                    <a:pt x="11944" y="402"/>
                  </a:cubicBezTo>
                  <a:lnTo>
                    <a:pt x="12592" y="402"/>
                  </a:lnTo>
                  <a:cubicBezTo>
                    <a:pt x="13302" y="402"/>
                    <a:pt x="13302" y="1513"/>
                    <a:pt x="12592" y="1513"/>
                  </a:cubicBezTo>
                  <a:lnTo>
                    <a:pt x="9259" y="1513"/>
                  </a:lnTo>
                  <a:cubicBezTo>
                    <a:pt x="8549" y="1513"/>
                    <a:pt x="8549" y="402"/>
                    <a:pt x="9259" y="402"/>
                  </a:cubicBezTo>
                  <a:lnTo>
                    <a:pt x="11172" y="402"/>
                  </a:lnTo>
                  <a:cubicBezTo>
                    <a:pt x="11296" y="402"/>
                    <a:pt x="11388" y="340"/>
                    <a:pt x="11388" y="217"/>
                  </a:cubicBezTo>
                  <a:cubicBezTo>
                    <a:pt x="11388" y="93"/>
                    <a:pt x="11296" y="0"/>
                    <a:pt x="11172" y="0"/>
                  </a:cubicBezTo>
                  <a:lnTo>
                    <a:pt x="9259" y="0"/>
                  </a:lnTo>
                  <a:cubicBezTo>
                    <a:pt x="8148" y="0"/>
                    <a:pt x="7963" y="1636"/>
                    <a:pt x="9074" y="1883"/>
                  </a:cubicBezTo>
                  <a:lnTo>
                    <a:pt x="9074" y="3179"/>
                  </a:lnTo>
                  <a:lnTo>
                    <a:pt x="4815" y="3179"/>
                  </a:lnTo>
                  <a:lnTo>
                    <a:pt x="4815" y="1883"/>
                  </a:lnTo>
                  <a:cubicBezTo>
                    <a:pt x="5926" y="1636"/>
                    <a:pt x="5741" y="0"/>
                    <a:pt x="4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41" name="Google Shape;13241;p25"/>
          <p:cNvGrpSpPr/>
          <p:nvPr/>
        </p:nvGrpSpPr>
        <p:grpSpPr>
          <a:xfrm>
            <a:off x="5493756" y="1777161"/>
            <a:ext cx="352625" cy="322525"/>
            <a:chOff x="6314113" y="3033731"/>
            <a:chExt cx="352625" cy="322525"/>
          </a:xfrm>
        </p:grpSpPr>
        <p:sp>
          <p:nvSpPr>
            <p:cNvPr id="13242" name="Google Shape;13242;p25"/>
            <p:cNvSpPr/>
            <p:nvPr/>
          </p:nvSpPr>
          <p:spPr>
            <a:xfrm>
              <a:off x="6366563" y="3160881"/>
              <a:ext cx="12000" cy="16375"/>
            </a:xfrm>
            <a:custGeom>
              <a:avLst/>
              <a:gdLst/>
              <a:ahLst/>
              <a:cxnLst/>
              <a:rect l="l" t="t" r="r" b="b"/>
              <a:pathLst>
                <a:path w="480" h="655" extrusionOk="0">
                  <a:moveTo>
                    <a:pt x="201" y="1"/>
                  </a:moveTo>
                  <a:cubicBezTo>
                    <a:pt x="101" y="1"/>
                    <a:pt x="32" y="85"/>
                    <a:pt x="32" y="192"/>
                  </a:cubicBezTo>
                  <a:lnTo>
                    <a:pt x="32" y="470"/>
                  </a:lnTo>
                  <a:cubicBezTo>
                    <a:pt x="1" y="593"/>
                    <a:pt x="124" y="655"/>
                    <a:pt x="244" y="655"/>
                  </a:cubicBezTo>
                  <a:cubicBezTo>
                    <a:pt x="363" y="655"/>
                    <a:pt x="479" y="593"/>
                    <a:pt x="433" y="470"/>
                  </a:cubicBezTo>
                  <a:lnTo>
                    <a:pt x="433" y="223"/>
                  </a:lnTo>
                  <a:cubicBezTo>
                    <a:pt x="433" y="99"/>
                    <a:pt x="340" y="7"/>
                    <a:pt x="217" y="7"/>
                  </a:cubicBezTo>
                  <a:lnTo>
                    <a:pt x="248" y="7"/>
                  </a:lnTo>
                  <a:cubicBezTo>
                    <a:pt x="231" y="3"/>
                    <a:pt x="216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3" name="Google Shape;13243;p25"/>
            <p:cNvSpPr/>
            <p:nvPr/>
          </p:nvSpPr>
          <p:spPr>
            <a:xfrm>
              <a:off x="6441413" y="316088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69" y="1"/>
                  </a:moveTo>
                  <a:cubicBezTo>
                    <a:pt x="70" y="1"/>
                    <a:pt x="0" y="85"/>
                    <a:pt x="0" y="192"/>
                  </a:cubicBezTo>
                  <a:lnTo>
                    <a:pt x="0" y="470"/>
                  </a:lnTo>
                  <a:cubicBezTo>
                    <a:pt x="0" y="562"/>
                    <a:pt x="93" y="655"/>
                    <a:pt x="216" y="655"/>
                  </a:cubicBezTo>
                  <a:cubicBezTo>
                    <a:pt x="309" y="655"/>
                    <a:pt x="402" y="562"/>
                    <a:pt x="402" y="470"/>
                  </a:cubicBezTo>
                  <a:lnTo>
                    <a:pt x="402" y="223"/>
                  </a:lnTo>
                  <a:cubicBezTo>
                    <a:pt x="402" y="99"/>
                    <a:pt x="309" y="7"/>
                    <a:pt x="216" y="7"/>
                  </a:cubicBezTo>
                  <a:cubicBezTo>
                    <a:pt x="200" y="3"/>
                    <a:pt x="184" y="1"/>
                    <a:pt x="1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4" name="Google Shape;13244;p25"/>
            <p:cNvSpPr/>
            <p:nvPr/>
          </p:nvSpPr>
          <p:spPr>
            <a:xfrm>
              <a:off x="6393163" y="3166356"/>
              <a:ext cx="31300" cy="14375"/>
            </a:xfrm>
            <a:custGeom>
              <a:avLst/>
              <a:gdLst/>
              <a:ahLst/>
              <a:cxnLst/>
              <a:rect l="l" t="t" r="r" b="b"/>
              <a:pathLst>
                <a:path w="1252" h="575" extrusionOk="0">
                  <a:moveTo>
                    <a:pt x="299" y="0"/>
                  </a:moveTo>
                  <a:cubicBezTo>
                    <a:pt x="142" y="0"/>
                    <a:pt x="1" y="181"/>
                    <a:pt x="140" y="343"/>
                  </a:cubicBezTo>
                  <a:cubicBezTo>
                    <a:pt x="279" y="498"/>
                    <a:pt x="472" y="575"/>
                    <a:pt x="665" y="575"/>
                  </a:cubicBezTo>
                  <a:cubicBezTo>
                    <a:pt x="858" y="575"/>
                    <a:pt x="1051" y="498"/>
                    <a:pt x="1190" y="343"/>
                  </a:cubicBezTo>
                  <a:cubicBezTo>
                    <a:pt x="1251" y="251"/>
                    <a:pt x="1251" y="127"/>
                    <a:pt x="1190" y="66"/>
                  </a:cubicBezTo>
                  <a:lnTo>
                    <a:pt x="1159" y="66"/>
                  </a:lnTo>
                  <a:cubicBezTo>
                    <a:pt x="1113" y="35"/>
                    <a:pt x="1059" y="19"/>
                    <a:pt x="1008" y="19"/>
                  </a:cubicBezTo>
                  <a:cubicBezTo>
                    <a:pt x="958" y="19"/>
                    <a:pt x="912" y="35"/>
                    <a:pt x="881" y="66"/>
                  </a:cubicBezTo>
                  <a:cubicBezTo>
                    <a:pt x="819" y="127"/>
                    <a:pt x="727" y="158"/>
                    <a:pt x="665" y="158"/>
                  </a:cubicBezTo>
                  <a:cubicBezTo>
                    <a:pt x="572" y="158"/>
                    <a:pt x="511" y="127"/>
                    <a:pt x="449" y="66"/>
                  </a:cubicBezTo>
                  <a:cubicBezTo>
                    <a:pt x="403" y="20"/>
                    <a:pt x="350" y="0"/>
                    <a:pt x="2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5" name="Google Shape;13245;p25"/>
            <p:cNvSpPr/>
            <p:nvPr/>
          </p:nvSpPr>
          <p:spPr>
            <a:xfrm>
              <a:off x="6386638" y="3271356"/>
              <a:ext cx="46300" cy="49500"/>
            </a:xfrm>
            <a:custGeom>
              <a:avLst/>
              <a:gdLst/>
              <a:ahLst/>
              <a:cxnLst/>
              <a:rect l="l" t="t" r="r" b="b"/>
              <a:pathLst>
                <a:path w="1852" h="1980" extrusionOk="0">
                  <a:moveTo>
                    <a:pt x="926" y="433"/>
                  </a:moveTo>
                  <a:cubicBezTo>
                    <a:pt x="1296" y="834"/>
                    <a:pt x="1389" y="1205"/>
                    <a:pt x="1296" y="1390"/>
                  </a:cubicBezTo>
                  <a:cubicBezTo>
                    <a:pt x="1219" y="1529"/>
                    <a:pt x="1073" y="1598"/>
                    <a:pt x="922" y="1598"/>
                  </a:cubicBezTo>
                  <a:cubicBezTo>
                    <a:pt x="772" y="1598"/>
                    <a:pt x="617" y="1529"/>
                    <a:pt x="525" y="1390"/>
                  </a:cubicBezTo>
                  <a:cubicBezTo>
                    <a:pt x="463" y="1205"/>
                    <a:pt x="525" y="834"/>
                    <a:pt x="926" y="433"/>
                  </a:cubicBezTo>
                  <a:close/>
                  <a:moveTo>
                    <a:pt x="941" y="1"/>
                  </a:moveTo>
                  <a:cubicBezTo>
                    <a:pt x="849" y="1"/>
                    <a:pt x="756" y="32"/>
                    <a:pt x="679" y="94"/>
                  </a:cubicBezTo>
                  <a:cubicBezTo>
                    <a:pt x="185" y="587"/>
                    <a:pt x="0" y="1143"/>
                    <a:pt x="185" y="1544"/>
                  </a:cubicBezTo>
                  <a:cubicBezTo>
                    <a:pt x="300" y="1802"/>
                    <a:pt x="573" y="1979"/>
                    <a:pt x="859" y="1979"/>
                  </a:cubicBezTo>
                  <a:cubicBezTo>
                    <a:pt x="881" y="1979"/>
                    <a:pt x="904" y="1978"/>
                    <a:pt x="926" y="1976"/>
                  </a:cubicBezTo>
                  <a:cubicBezTo>
                    <a:pt x="949" y="1978"/>
                    <a:pt x="971" y="1979"/>
                    <a:pt x="994" y="1979"/>
                  </a:cubicBezTo>
                  <a:cubicBezTo>
                    <a:pt x="1279" y="1979"/>
                    <a:pt x="1555" y="1802"/>
                    <a:pt x="1698" y="1544"/>
                  </a:cubicBezTo>
                  <a:cubicBezTo>
                    <a:pt x="1852" y="1143"/>
                    <a:pt x="1698" y="587"/>
                    <a:pt x="1204" y="94"/>
                  </a:cubicBezTo>
                  <a:cubicBezTo>
                    <a:pt x="1127" y="32"/>
                    <a:pt x="1034" y="1"/>
                    <a:pt x="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6" name="Google Shape;13246;p25"/>
            <p:cNvSpPr/>
            <p:nvPr/>
          </p:nvSpPr>
          <p:spPr>
            <a:xfrm>
              <a:off x="6329538" y="3245131"/>
              <a:ext cx="45550" cy="49500"/>
            </a:xfrm>
            <a:custGeom>
              <a:avLst/>
              <a:gdLst/>
              <a:ahLst/>
              <a:cxnLst/>
              <a:rect l="l" t="t" r="r" b="b"/>
              <a:pathLst>
                <a:path w="1822" h="1980" extrusionOk="0">
                  <a:moveTo>
                    <a:pt x="895" y="402"/>
                  </a:moveTo>
                  <a:cubicBezTo>
                    <a:pt x="1297" y="834"/>
                    <a:pt x="1358" y="1173"/>
                    <a:pt x="1297" y="1359"/>
                  </a:cubicBezTo>
                  <a:cubicBezTo>
                    <a:pt x="1204" y="1513"/>
                    <a:pt x="1081" y="1575"/>
                    <a:pt x="895" y="1575"/>
                  </a:cubicBezTo>
                  <a:cubicBezTo>
                    <a:pt x="741" y="1575"/>
                    <a:pt x="587" y="1513"/>
                    <a:pt x="525" y="1359"/>
                  </a:cubicBezTo>
                  <a:cubicBezTo>
                    <a:pt x="432" y="1173"/>
                    <a:pt x="525" y="834"/>
                    <a:pt x="895" y="402"/>
                  </a:cubicBezTo>
                  <a:close/>
                  <a:moveTo>
                    <a:pt x="911" y="1"/>
                  </a:moveTo>
                  <a:cubicBezTo>
                    <a:pt x="818" y="1"/>
                    <a:pt x="726" y="32"/>
                    <a:pt x="648" y="93"/>
                  </a:cubicBezTo>
                  <a:cubicBezTo>
                    <a:pt x="155" y="587"/>
                    <a:pt x="0" y="1112"/>
                    <a:pt x="155" y="1513"/>
                  </a:cubicBezTo>
                  <a:cubicBezTo>
                    <a:pt x="269" y="1799"/>
                    <a:pt x="543" y="1979"/>
                    <a:pt x="853" y="1979"/>
                  </a:cubicBezTo>
                  <a:cubicBezTo>
                    <a:pt x="877" y="1979"/>
                    <a:pt x="902" y="1978"/>
                    <a:pt x="926" y="1976"/>
                  </a:cubicBezTo>
                  <a:lnTo>
                    <a:pt x="895" y="1976"/>
                  </a:lnTo>
                  <a:cubicBezTo>
                    <a:pt x="1235" y="1976"/>
                    <a:pt x="1513" y="1822"/>
                    <a:pt x="1667" y="1513"/>
                  </a:cubicBezTo>
                  <a:cubicBezTo>
                    <a:pt x="1821" y="1143"/>
                    <a:pt x="1667" y="587"/>
                    <a:pt x="1173" y="93"/>
                  </a:cubicBezTo>
                  <a:cubicBezTo>
                    <a:pt x="1096" y="32"/>
                    <a:pt x="1003" y="1"/>
                    <a:pt x="9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7" name="Google Shape;13247;p25"/>
            <p:cNvSpPr/>
            <p:nvPr/>
          </p:nvSpPr>
          <p:spPr>
            <a:xfrm>
              <a:off x="6443713" y="3245131"/>
              <a:ext cx="46325" cy="49500"/>
            </a:xfrm>
            <a:custGeom>
              <a:avLst/>
              <a:gdLst/>
              <a:ahLst/>
              <a:cxnLst/>
              <a:rect l="l" t="t" r="r" b="b"/>
              <a:pathLst>
                <a:path w="1853" h="1980" extrusionOk="0">
                  <a:moveTo>
                    <a:pt x="927" y="402"/>
                  </a:moveTo>
                  <a:cubicBezTo>
                    <a:pt x="1328" y="834"/>
                    <a:pt x="1390" y="1173"/>
                    <a:pt x="1328" y="1359"/>
                  </a:cubicBezTo>
                  <a:cubicBezTo>
                    <a:pt x="1235" y="1513"/>
                    <a:pt x="1081" y="1575"/>
                    <a:pt x="927" y="1575"/>
                  </a:cubicBezTo>
                  <a:cubicBezTo>
                    <a:pt x="772" y="1575"/>
                    <a:pt x="618" y="1513"/>
                    <a:pt x="556" y="1359"/>
                  </a:cubicBezTo>
                  <a:cubicBezTo>
                    <a:pt x="464" y="1173"/>
                    <a:pt x="556" y="834"/>
                    <a:pt x="927" y="402"/>
                  </a:cubicBezTo>
                  <a:close/>
                  <a:moveTo>
                    <a:pt x="942" y="1"/>
                  </a:moveTo>
                  <a:cubicBezTo>
                    <a:pt x="850" y="1"/>
                    <a:pt x="757" y="32"/>
                    <a:pt x="680" y="93"/>
                  </a:cubicBezTo>
                  <a:cubicBezTo>
                    <a:pt x="186" y="587"/>
                    <a:pt x="1" y="1112"/>
                    <a:pt x="186" y="1513"/>
                  </a:cubicBezTo>
                  <a:cubicBezTo>
                    <a:pt x="301" y="1799"/>
                    <a:pt x="574" y="1979"/>
                    <a:pt x="884" y="1979"/>
                  </a:cubicBezTo>
                  <a:cubicBezTo>
                    <a:pt x="909" y="1979"/>
                    <a:pt x="933" y="1978"/>
                    <a:pt x="958" y="1976"/>
                  </a:cubicBezTo>
                  <a:lnTo>
                    <a:pt x="927" y="1976"/>
                  </a:lnTo>
                  <a:cubicBezTo>
                    <a:pt x="1266" y="1976"/>
                    <a:pt x="1544" y="1822"/>
                    <a:pt x="1698" y="1513"/>
                  </a:cubicBezTo>
                  <a:cubicBezTo>
                    <a:pt x="1853" y="1143"/>
                    <a:pt x="1698" y="587"/>
                    <a:pt x="1205" y="93"/>
                  </a:cubicBezTo>
                  <a:cubicBezTo>
                    <a:pt x="1127" y="32"/>
                    <a:pt x="1035" y="1"/>
                    <a:pt x="9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8" name="Google Shape;13248;p25"/>
            <p:cNvSpPr/>
            <p:nvPr/>
          </p:nvSpPr>
          <p:spPr>
            <a:xfrm>
              <a:off x="6523188" y="3239731"/>
              <a:ext cx="104950" cy="86450"/>
            </a:xfrm>
            <a:custGeom>
              <a:avLst/>
              <a:gdLst/>
              <a:ahLst/>
              <a:cxnLst/>
              <a:rect l="l" t="t" r="r" b="b"/>
              <a:pathLst>
                <a:path w="4198" h="3458" extrusionOk="0">
                  <a:moveTo>
                    <a:pt x="2099" y="464"/>
                  </a:moveTo>
                  <a:lnTo>
                    <a:pt x="3642" y="3025"/>
                  </a:lnTo>
                  <a:lnTo>
                    <a:pt x="556" y="3025"/>
                  </a:lnTo>
                  <a:lnTo>
                    <a:pt x="2099" y="464"/>
                  </a:lnTo>
                  <a:close/>
                  <a:moveTo>
                    <a:pt x="2099" y="1"/>
                  </a:moveTo>
                  <a:cubicBezTo>
                    <a:pt x="1976" y="1"/>
                    <a:pt x="1852" y="62"/>
                    <a:pt x="1791" y="155"/>
                  </a:cubicBezTo>
                  <a:lnTo>
                    <a:pt x="124" y="2932"/>
                  </a:lnTo>
                  <a:cubicBezTo>
                    <a:pt x="1" y="3149"/>
                    <a:pt x="155" y="3426"/>
                    <a:pt x="402" y="3457"/>
                  </a:cubicBezTo>
                  <a:lnTo>
                    <a:pt x="3797" y="3457"/>
                  </a:lnTo>
                  <a:cubicBezTo>
                    <a:pt x="4044" y="3457"/>
                    <a:pt x="4198" y="3149"/>
                    <a:pt x="4074" y="2932"/>
                  </a:cubicBezTo>
                  <a:lnTo>
                    <a:pt x="2377" y="155"/>
                  </a:lnTo>
                  <a:cubicBezTo>
                    <a:pt x="2315" y="62"/>
                    <a:pt x="2223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49" name="Google Shape;13249;p25"/>
            <p:cNvSpPr/>
            <p:nvPr/>
          </p:nvSpPr>
          <p:spPr>
            <a:xfrm>
              <a:off x="6314113" y="3033731"/>
              <a:ext cx="352625" cy="322525"/>
            </a:xfrm>
            <a:custGeom>
              <a:avLst/>
              <a:gdLst/>
              <a:ahLst/>
              <a:cxnLst/>
              <a:rect l="l" t="t" r="r" b="b"/>
              <a:pathLst>
                <a:path w="14105" h="12901" extrusionOk="0">
                  <a:moveTo>
                    <a:pt x="13394" y="402"/>
                  </a:moveTo>
                  <a:lnTo>
                    <a:pt x="13394" y="1482"/>
                  </a:lnTo>
                  <a:lnTo>
                    <a:pt x="6851" y="1482"/>
                  </a:lnTo>
                  <a:cubicBezTo>
                    <a:pt x="5555" y="1482"/>
                    <a:pt x="4475" y="2470"/>
                    <a:pt x="4383" y="3766"/>
                  </a:cubicBezTo>
                  <a:lnTo>
                    <a:pt x="3272" y="3766"/>
                  </a:lnTo>
                  <a:cubicBezTo>
                    <a:pt x="3395" y="1852"/>
                    <a:pt x="4938" y="402"/>
                    <a:pt x="6821" y="402"/>
                  </a:cubicBezTo>
                  <a:close/>
                  <a:moveTo>
                    <a:pt x="4568" y="4167"/>
                  </a:moveTo>
                  <a:cubicBezTo>
                    <a:pt x="5617" y="4445"/>
                    <a:pt x="6419" y="5278"/>
                    <a:pt x="6728" y="6327"/>
                  </a:cubicBezTo>
                  <a:lnTo>
                    <a:pt x="926" y="6327"/>
                  </a:lnTo>
                  <a:cubicBezTo>
                    <a:pt x="1173" y="5617"/>
                    <a:pt x="1605" y="5000"/>
                    <a:pt x="2191" y="4568"/>
                  </a:cubicBezTo>
                  <a:lnTo>
                    <a:pt x="2222" y="4568"/>
                  </a:lnTo>
                  <a:cubicBezTo>
                    <a:pt x="2469" y="4383"/>
                    <a:pt x="2778" y="4229"/>
                    <a:pt x="3117" y="4167"/>
                  </a:cubicBezTo>
                  <a:close/>
                  <a:moveTo>
                    <a:pt x="10462" y="7438"/>
                  </a:moveTo>
                  <a:cubicBezTo>
                    <a:pt x="10833" y="7438"/>
                    <a:pt x="11203" y="7623"/>
                    <a:pt x="11419" y="7963"/>
                  </a:cubicBezTo>
                  <a:lnTo>
                    <a:pt x="13116" y="10771"/>
                  </a:lnTo>
                  <a:cubicBezTo>
                    <a:pt x="13549" y="11512"/>
                    <a:pt x="12993" y="12469"/>
                    <a:pt x="12129" y="12500"/>
                  </a:cubicBezTo>
                  <a:lnTo>
                    <a:pt x="8765" y="12500"/>
                  </a:lnTo>
                  <a:cubicBezTo>
                    <a:pt x="7901" y="12469"/>
                    <a:pt x="7345" y="11512"/>
                    <a:pt x="7808" y="10771"/>
                  </a:cubicBezTo>
                  <a:lnTo>
                    <a:pt x="9475" y="7963"/>
                  </a:lnTo>
                  <a:cubicBezTo>
                    <a:pt x="9691" y="7623"/>
                    <a:pt x="10061" y="7438"/>
                    <a:pt x="10462" y="7438"/>
                  </a:cubicBezTo>
                  <a:close/>
                  <a:moveTo>
                    <a:pt x="6821" y="1"/>
                  </a:moveTo>
                  <a:cubicBezTo>
                    <a:pt x="4691" y="1"/>
                    <a:pt x="2963" y="1698"/>
                    <a:pt x="2901" y="3797"/>
                  </a:cubicBezTo>
                  <a:cubicBezTo>
                    <a:pt x="2562" y="3889"/>
                    <a:pt x="2253" y="4043"/>
                    <a:pt x="1975" y="4229"/>
                  </a:cubicBezTo>
                  <a:cubicBezTo>
                    <a:pt x="1265" y="4753"/>
                    <a:pt x="741" y="5494"/>
                    <a:pt x="494" y="6327"/>
                  </a:cubicBezTo>
                  <a:cubicBezTo>
                    <a:pt x="216" y="6420"/>
                    <a:pt x="0" y="6698"/>
                    <a:pt x="0" y="7006"/>
                  </a:cubicBezTo>
                  <a:lnTo>
                    <a:pt x="0" y="7500"/>
                  </a:lnTo>
                  <a:cubicBezTo>
                    <a:pt x="0" y="7870"/>
                    <a:pt x="278" y="8179"/>
                    <a:pt x="648" y="8179"/>
                  </a:cubicBezTo>
                  <a:lnTo>
                    <a:pt x="2562" y="8179"/>
                  </a:lnTo>
                  <a:cubicBezTo>
                    <a:pt x="2654" y="8179"/>
                    <a:pt x="2747" y="8086"/>
                    <a:pt x="2747" y="7963"/>
                  </a:cubicBezTo>
                  <a:cubicBezTo>
                    <a:pt x="2747" y="7870"/>
                    <a:pt x="2654" y="7778"/>
                    <a:pt x="2562" y="7778"/>
                  </a:cubicBezTo>
                  <a:lnTo>
                    <a:pt x="648" y="7778"/>
                  </a:lnTo>
                  <a:cubicBezTo>
                    <a:pt x="494" y="7778"/>
                    <a:pt x="370" y="7654"/>
                    <a:pt x="370" y="7500"/>
                  </a:cubicBezTo>
                  <a:lnTo>
                    <a:pt x="370" y="7006"/>
                  </a:lnTo>
                  <a:cubicBezTo>
                    <a:pt x="370" y="6852"/>
                    <a:pt x="494" y="6728"/>
                    <a:pt x="648" y="6728"/>
                  </a:cubicBezTo>
                  <a:lnTo>
                    <a:pt x="6975" y="6728"/>
                  </a:lnTo>
                  <a:cubicBezTo>
                    <a:pt x="7129" y="6728"/>
                    <a:pt x="7253" y="6852"/>
                    <a:pt x="7253" y="7006"/>
                  </a:cubicBezTo>
                  <a:lnTo>
                    <a:pt x="7253" y="7500"/>
                  </a:lnTo>
                  <a:cubicBezTo>
                    <a:pt x="7253" y="7654"/>
                    <a:pt x="7129" y="7778"/>
                    <a:pt x="6975" y="7778"/>
                  </a:cubicBezTo>
                  <a:lnTo>
                    <a:pt x="3364" y="7778"/>
                  </a:lnTo>
                  <a:cubicBezTo>
                    <a:pt x="3241" y="7778"/>
                    <a:pt x="3148" y="7870"/>
                    <a:pt x="3148" y="7963"/>
                  </a:cubicBezTo>
                  <a:cubicBezTo>
                    <a:pt x="3148" y="8086"/>
                    <a:pt x="3241" y="8179"/>
                    <a:pt x="3364" y="8179"/>
                  </a:cubicBezTo>
                  <a:lnTo>
                    <a:pt x="6975" y="8179"/>
                  </a:lnTo>
                  <a:cubicBezTo>
                    <a:pt x="7345" y="8179"/>
                    <a:pt x="7654" y="7870"/>
                    <a:pt x="7654" y="7500"/>
                  </a:cubicBezTo>
                  <a:lnTo>
                    <a:pt x="7654" y="7006"/>
                  </a:lnTo>
                  <a:cubicBezTo>
                    <a:pt x="7654" y="6698"/>
                    <a:pt x="7438" y="6420"/>
                    <a:pt x="7129" y="6327"/>
                  </a:cubicBezTo>
                  <a:cubicBezTo>
                    <a:pt x="6913" y="5494"/>
                    <a:pt x="6389" y="4753"/>
                    <a:pt x="5648" y="4229"/>
                  </a:cubicBezTo>
                  <a:cubicBezTo>
                    <a:pt x="5401" y="4043"/>
                    <a:pt x="5092" y="3889"/>
                    <a:pt x="4784" y="3797"/>
                  </a:cubicBezTo>
                  <a:cubicBezTo>
                    <a:pt x="4845" y="2716"/>
                    <a:pt x="5740" y="1883"/>
                    <a:pt x="6851" y="1852"/>
                  </a:cubicBezTo>
                  <a:lnTo>
                    <a:pt x="9629" y="1852"/>
                  </a:lnTo>
                  <a:lnTo>
                    <a:pt x="9629" y="7253"/>
                  </a:lnTo>
                  <a:cubicBezTo>
                    <a:pt x="9444" y="7377"/>
                    <a:pt x="9259" y="7562"/>
                    <a:pt x="9135" y="7747"/>
                  </a:cubicBezTo>
                  <a:lnTo>
                    <a:pt x="7438" y="10555"/>
                  </a:lnTo>
                  <a:cubicBezTo>
                    <a:pt x="6821" y="11574"/>
                    <a:pt x="7561" y="12901"/>
                    <a:pt x="8765" y="12901"/>
                  </a:cubicBezTo>
                  <a:lnTo>
                    <a:pt x="12160" y="12901"/>
                  </a:lnTo>
                  <a:cubicBezTo>
                    <a:pt x="13363" y="12901"/>
                    <a:pt x="14104" y="11574"/>
                    <a:pt x="13487" y="10555"/>
                  </a:cubicBezTo>
                  <a:lnTo>
                    <a:pt x="11759" y="7778"/>
                  </a:lnTo>
                  <a:cubicBezTo>
                    <a:pt x="11635" y="7562"/>
                    <a:pt x="11450" y="7377"/>
                    <a:pt x="11234" y="7253"/>
                  </a:cubicBezTo>
                  <a:lnTo>
                    <a:pt x="11234" y="3858"/>
                  </a:lnTo>
                  <a:cubicBezTo>
                    <a:pt x="11234" y="3766"/>
                    <a:pt x="11141" y="3673"/>
                    <a:pt x="11049" y="3673"/>
                  </a:cubicBezTo>
                  <a:cubicBezTo>
                    <a:pt x="10925" y="3673"/>
                    <a:pt x="10833" y="3766"/>
                    <a:pt x="10833" y="3858"/>
                  </a:cubicBezTo>
                  <a:lnTo>
                    <a:pt x="10833" y="7068"/>
                  </a:lnTo>
                  <a:cubicBezTo>
                    <a:pt x="10709" y="7037"/>
                    <a:pt x="10578" y="7022"/>
                    <a:pt x="10443" y="7022"/>
                  </a:cubicBezTo>
                  <a:cubicBezTo>
                    <a:pt x="10308" y="7022"/>
                    <a:pt x="10169" y="7037"/>
                    <a:pt x="10030" y="7068"/>
                  </a:cubicBezTo>
                  <a:lnTo>
                    <a:pt x="10030" y="1883"/>
                  </a:lnTo>
                  <a:lnTo>
                    <a:pt x="10833" y="1883"/>
                  </a:lnTo>
                  <a:lnTo>
                    <a:pt x="10833" y="3087"/>
                  </a:lnTo>
                  <a:cubicBezTo>
                    <a:pt x="10833" y="3179"/>
                    <a:pt x="10925" y="3272"/>
                    <a:pt x="11049" y="3272"/>
                  </a:cubicBezTo>
                  <a:cubicBezTo>
                    <a:pt x="11141" y="3272"/>
                    <a:pt x="11234" y="3179"/>
                    <a:pt x="11234" y="3087"/>
                  </a:cubicBezTo>
                  <a:lnTo>
                    <a:pt x="11234" y="1883"/>
                  </a:lnTo>
                  <a:lnTo>
                    <a:pt x="13549" y="1883"/>
                  </a:lnTo>
                  <a:cubicBezTo>
                    <a:pt x="13672" y="1883"/>
                    <a:pt x="13765" y="1791"/>
                    <a:pt x="13765" y="1667"/>
                  </a:cubicBezTo>
                  <a:lnTo>
                    <a:pt x="13765" y="186"/>
                  </a:lnTo>
                  <a:cubicBezTo>
                    <a:pt x="13765" y="93"/>
                    <a:pt x="13672" y="1"/>
                    <a:pt x="13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0" name="Google Shape;13250;p25"/>
          <p:cNvGrpSpPr/>
          <p:nvPr/>
        </p:nvGrpSpPr>
        <p:grpSpPr>
          <a:xfrm>
            <a:off x="6283838" y="1765586"/>
            <a:ext cx="278550" cy="345675"/>
            <a:chOff x="4841988" y="4141656"/>
            <a:chExt cx="278550" cy="345675"/>
          </a:xfrm>
        </p:grpSpPr>
        <p:sp>
          <p:nvSpPr>
            <p:cNvPr id="13251" name="Google Shape;13251;p25"/>
            <p:cNvSpPr/>
            <p:nvPr/>
          </p:nvSpPr>
          <p:spPr>
            <a:xfrm>
              <a:off x="4946163" y="4363106"/>
              <a:ext cx="10050" cy="15450"/>
            </a:xfrm>
            <a:custGeom>
              <a:avLst/>
              <a:gdLst/>
              <a:ahLst/>
              <a:cxnLst/>
              <a:rect l="l" t="t" r="r" b="b"/>
              <a:pathLst>
                <a:path w="402" h="618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185" y="617"/>
                  </a:cubicBezTo>
                  <a:cubicBezTo>
                    <a:pt x="309" y="617"/>
                    <a:pt x="401" y="525"/>
                    <a:pt x="401" y="432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2" name="Google Shape;13252;p25"/>
            <p:cNvSpPr/>
            <p:nvPr/>
          </p:nvSpPr>
          <p:spPr>
            <a:xfrm>
              <a:off x="5006338" y="4363106"/>
              <a:ext cx="10825" cy="15450"/>
            </a:xfrm>
            <a:custGeom>
              <a:avLst/>
              <a:gdLst/>
              <a:ahLst/>
              <a:cxnLst/>
              <a:rect l="l" t="t" r="r" b="b"/>
              <a:pathLst>
                <a:path w="433" h="618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32"/>
                  </a:lnTo>
                  <a:cubicBezTo>
                    <a:pt x="0" y="525"/>
                    <a:pt x="93" y="617"/>
                    <a:pt x="216" y="617"/>
                  </a:cubicBezTo>
                  <a:cubicBezTo>
                    <a:pt x="340" y="617"/>
                    <a:pt x="432" y="525"/>
                    <a:pt x="432" y="432"/>
                  </a:cubicBezTo>
                  <a:lnTo>
                    <a:pt x="43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3" name="Google Shape;13253;p25"/>
            <p:cNvSpPr/>
            <p:nvPr/>
          </p:nvSpPr>
          <p:spPr>
            <a:xfrm>
              <a:off x="4966613" y="4368081"/>
              <a:ext cx="29300" cy="13550"/>
            </a:xfrm>
            <a:custGeom>
              <a:avLst/>
              <a:gdLst/>
              <a:ahLst/>
              <a:cxnLst/>
              <a:rect l="l" t="t" r="r" b="b"/>
              <a:pathLst>
                <a:path w="1172" h="542" extrusionOk="0">
                  <a:moveTo>
                    <a:pt x="292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262" y="480"/>
                    <a:pt x="424" y="542"/>
                    <a:pt x="586" y="542"/>
                  </a:cubicBezTo>
                  <a:cubicBezTo>
                    <a:pt x="748" y="542"/>
                    <a:pt x="910" y="480"/>
                    <a:pt x="1034" y="357"/>
                  </a:cubicBezTo>
                  <a:cubicBezTo>
                    <a:pt x="1172" y="196"/>
                    <a:pt x="1036" y="1"/>
                    <a:pt x="881" y="1"/>
                  </a:cubicBezTo>
                  <a:cubicBezTo>
                    <a:pt x="828" y="1"/>
                    <a:pt x="772" y="24"/>
                    <a:pt x="725" y="79"/>
                  </a:cubicBezTo>
                  <a:cubicBezTo>
                    <a:pt x="694" y="110"/>
                    <a:pt x="633" y="141"/>
                    <a:pt x="571" y="141"/>
                  </a:cubicBezTo>
                  <a:cubicBezTo>
                    <a:pt x="540" y="141"/>
                    <a:pt x="478" y="110"/>
                    <a:pt x="447" y="79"/>
                  </a:cubicBezTo>
                  <a:cubicBezTo>
                    <a:pt x="400" y="24"/>
                    <a:pt x="345" y="1"/>
                    <a:pt x="2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4" name="Google Shape;13254;p25"/>
            <p:cNvSpPr/>
            <p:nvPr/>
          </p:nvSpPr>
          <p:spPr>
            <a:xfrm>
              <a:off x="4841988" y="4141656"/>
              <a:ext cx="278550" cy="345675"/>
            </a:xfrm>
            <a:custGeom>
              <a:avLst/>
              <a:gdLst/>
              <a:ahLst/>
              <a:cxnLst/>
              <a:rect l="l" t="t" r="r" b="b"/>
              <a:pathLst>
                <a:path w="11142" h="13827" extrusionOk="0">
                  <a:moveTo>
                    <a:pt x="10278" y="402"/>
                  </a:moveTo>
                  <a:cubicBezTo>
                    <a:pt x="10525" y="402"/>
                    <a:pt x="10710" y="618"/>
                    <a:pt x="10710" y="834"/>
                  </a:cubicBezTo>
                  <a:lnTo>
                    <a:pt x="10710" y="12994"/>
                  </a:lnTo>
                  <a:cubicBezTo>
                    <a:pt x="10710" y="13210"/>
                    <a:pt x="10525" y="13426"/>
                    <a:pt x="10278" y="13426"/>
                  </a:cubicBezTo>
                  <a:lnTo>
                    <a:pt x="834" y="13426"/>
                  </a:lnTo>
                  <a:cubicBezTo>
                    <a:pt x="618" y="13426"/>
                    <a:pt x="402" y="13210"/>
                    <a:pt x="402" y="12994"/>
                  </a:cubicBezTo>
                  <a:lnTo>
                    <a:pt x="402" y="12716"/>
                  </a:lnTo>
                  <a:lnTo>
                    <a:pt x="1513" y="12716"/>
                  </a:lnTo>
                  <a:cubicBezTo>
                    <a:pt x="1606" y="12716"/>
                    <a:pt x="1698" y="12623"/>
                    <a:pt x="1698" y="12500"/>
                  </a:cubicBezTo>
                  <a:cubicBezTo>
                    <a:pt x="1698" y="12376"/>
                    <a:pt x="1606" y="12284"/>
                    <a:pt x="1513" y="12284"/>
                  </a:cubicBezTo>
                  <a:lnTo>
                    <a:pt x="402" y="12284"/>
                  </a:lnTo>
                  <a:lnTo>
                    <a:pt x="402" y="11574"/>
                  </a:lnTo>
                  <a:lnTo>
                    <a:pt x="957" y="11574"/>
                  </a:lnTo>
                  <a:cubicBezTo>
                    <a:pt x="1081" y="11574"/>
                    <a:pt x="1173" y="11481"/>
                    <a:pt x="1173" y="11389"/>
                  </a:cubicBezTo>
                  <a:cubicBezTo>
                    <a:pt x="1173" y="11265"/>
                    <a:pt x="1081" y="11173"/>
                    <a:pt x="957" y="11173"/>
                  </a:cubicBezTo>
                  <a:lnTo>
                    <a:pt x="402" y="11173"/>
                  </a:lnTo>
                  <a:lnTo>
                    <a:pt x="402" y="10463"/>
                  </a:lnTo>
                  <a:lnTo>
                    <a:pt x="957" y="10463"/>
                  </a:lnTo>
                  <a:cubicBezTo>
                    <a:pt x="1081" y="10463"/>
                    <a:pt x="1173" y="10370"/>
                    <a:pt x="1173" y="10278"/>
                  </a:cubicBezTo>
                  <a:cubicBezTo>
                    <a:pt x="1173" y="10154"/>
                    <a:pt x="1081" y="10062"/>
                    <a:pt x="957" y="10062"/>
                  </a:cubicBezTo>
                  <a:lnTo>
                    <a:pt x="402" y="10062"/>
                  </a:lnTo>
                  <a:lnTo>
                    <a:pt x="402" y="9352"/>
                  </a:lnTo>
                  <a:lnTo>
                    <a:pt x="957" y="9352"/>
                  </a:lnTo>
                  <a:cubicBezTo>
                    <a:pt x="1081" y="9352"/>
                    <a:pt x="1173" y="9259"/>
                    <a:pt x="1173" y="9167"/>
                  </a:cubicBezTo>
                  <a:cubicBezTo>
                    <a:pt x="1173" y="9043"/>
                    <a:pt x="1081" y="8951"/>
                    <a:pt x="957" y="8951"/>
                  </a:cubicBezTo>
                  <a:lnTo>
                    <a:pt x="402" y="8951"/>
                  </a:lnTo>
                  <a:lnTo>
                    <a:pt x="402" y="8241"/>
                  </a:lnTo>
                  <a:lnTo>
                    <a:pt x="957" y="8241"/>
                  </a:lnTo>
                  <a:cubicBezTo>
                    <a:pt x="1081" y="8241"/>
                    <a:pt x="1173" y="8148"/>
                    <a:pt x="1173" y="8025"/>
                  </a:cubicBezTo>
                  <a:cubicBezTo>
                    <a:pt x="1173" y="7932"/>
                    <a:pt x="1081" y="7840"/>
                    <a:pt x="957" y="7840"/>
                  </a:cubicBezTo>
                  <a:lnTo>
                    <a:pt x="402" y="7840"/>
                  </a:lnTo>
                  <a:lnTo>
                    <a:pt x="402" y="7130"/>
                  </a:lnTo>
                  <a:lnTo>
                    <a:pt x="1513" y="7130"/>
                  </a:lnTo>
                  <a:cubicBezTo>
                    <a:pt x="1606" y="7130"/>
                    <a:pt x="1698" y="7037"/>
                    <a:pt x="1698" y="6914"/>
                  </a:cubicBezTo>
                  <a:cubicBezTo>
                    <a:pt x="1698" y="6790"/>
                    <a:pt x="1606" y="6698"/>
                    <a:pt x="1513" y="6698"/>
                  </a:cubicBezTo>
                  <a:lnTo>
                    <a:pt x="402" y="6698"/>
                  </a:lnTo>
                  <a:lnTo>
                    <a:pt x="402" y="5988"/>
                  </a:lnTo>
                  <a:lnTo>
                    <a:pt x="957" y="5988"/>
                  </a:lnTo>
                  <a:cubicBezTo>
                    <a:pt x="974" y="5992"/>
                    <a:pt x="989" y="5994"/>
                    <a:pt x="1004" y="5994"/>
                  </a:cubicBezTo>
                  <a:cubicBezTo>
                    <a:pt x="1104" y="5994"/>
                    <a:pt x="1173" y="5910"/>
                    <a:pt x="1173" y="5803"/>
                  </a:cubicBezTo>
                  <a:cubicBezTo>
                    <a:pt x="1173" y="5679"/>
                    <a:pt x="1081" y="5587"/>
                    <a:pt x="957" y="5587"/>
                  </a:cubicBezTo>
                  <a:lnTo>
                    <a:pt x="402" y="5587"/>
                  </a:lnTo>
                  <a:lnTo>
                    <a:pt x="402" y="4877"/>
                  </a:lnTo>
                  <a:lnTo>
                    <a:pt x="957" y="4877"/>
                  </a:lnTo>
                  <a:cubicBezTo>
                    <a:pt x="1081" y="4877"/>
                    <a:pt x="1173" y="4784"/>
                    <a:pt x="1173" y="4692"/>
                  </a:cubicBezTo>
                  <a:cubicBezTo>
                    <a:pt x="1173" y="4568"/>
                    <a:pt x="1081" y="4476"/>
                    <a:pt x="957" y="4476"/>
                  </a:cubicBezTo>
                  <a:lnTo>
                    <a:pt x="402" y="4476"/>
                  </a:lnTo>
                  <a:lnTo>
                    <a:pt x="402" y="3766"/>
                  </a:lnTo>
                  <a:lnTo>
                    <a:pt x="957" y="3766"/>
                  </a:lnTo>
                  <a:cubicBezTo>
                    <a:pt x="1143" y="3704"/>
                    <a:pt x="1143" y="3427"/>
                    <a:pt x="957" y="3396"/>
                  </a:cubicBezTo>
                  <a:lnTo>
                    <a:pt x="402" y="3396"/>
                  </a:lnTo>
                  <a:lnTo>
                    <a:pt x="402" y="2655"/>
                  </a:lnTo>
                  <a:lnTo>
                    <a:pt x="957" y="2655"/>
                  </a:lnTo>
                  <a:cubicBezTo>
                    <a:pt x="1143" y="2593"/>
                    <a:pt x="1143" y="2315"/>
                    <a:pt x="957" y="2254"/>
                  </a:cubicBezTo>
                  <a:lnTo>
                    <a:pt x="402" y="2254"/>
                  </a:lnTo>
                  <a:lnTo>
                    <a:pt x="402" y="1544"/>
                  </a:lnTo>
                  <a:lnTo>
                    <a:pt x="1513" y="1544"/>
                  </a:lnTo>
                  <a:cubicBezTo>
                    <a:pt x="1606" y="1544"/>
                    <a:pt x="1698" y="1451"/>
                    <a:pt x="1698" y="1328"/>
                  </a:cubicBezTo>
                  <a:cubicBezTo>
                    <a:pt x="1698" y="1235"/>
                    <a:pt x="1606" y="1143"/>
                    <a:pt x="1513" y="1143"/>
                  </a:cubicBezTo>
                  <a:lnTo>
                    <a:pt x="402" y="1143"/>
                  </a:lnTo>
                  <a:lnTo>
                    <a:pt x="402" y="834"/>
                  </a:lnTo>
                  <a:cubicBezTo>
                    <a:pt x="402" y="618"/>
                    <a:pt x="618" y="402"/>
                    <a:pt x="834" y="402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34"/>
                  </a:cubicBezTo>
                  <a:lnTo>
                    <a:pt x="1" y="12994"/>
                  </a:lnTo>
                  <a:cubicBezTo>
                    <a:pt x="1" y="13457"/>
                    <a:pt x="371" y="13827"/>
                    <a:pt x="834" y="13827"/>
                  </a:cubicBezTo>
                  <a:lnTo>
                    <a:pt x="10278" y="13827"/>
                  </a:lnTo>
                  <a:cubicBezTo>
                    <a:pt x="10741" y="13827"/>
                    <a:pt x="11142" y="13457"/>
                    <a:pt x="11142" y="12994"/>
                  </a:cubicBezTo>
                  <a:lnTo>
                    <a:pt x="11142" y="834"/>
                  </a:lnTo>
                  <a:cubicBezTo>
                    <a:pt x="11142" y="371"/>
                    <a:pt x="10741" y="1"/>
                    <a:pt x="10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5" name="Google Shape;13255;p25"/>
            <p:cNvSpPr/>
            <p:nvPr/>
          </p:nvSpPr>
          <p:spPr>
            <a:xfrm>
              <a:off x="4858188" y="4170206"/>
              <a:ext cx="226875" cy="291675"/>
            </a:xfrm>
            <a:custGeom>
              <a:avLst/>
              <a:gdLst/>
              <a:ahLst/>
              <a:cxnLst/>
              <a:rect l="l" t="t" r="r" b="b"/>
              <a:pathLst>
                <a:path w="9075" h="11667" extrusionOk="0">
                  <a:moveTo>
                    <a:pt x="3643" y="1"/>
                  </a:moveTo>
                  <a:cubicBezTo>
                    <a:pt x="3241" y="1"/>
                    <a:pt x="2933" y="309"/>
                    <a:pt x="2933" y="711"/>
                  </a:cubicBezTo>
                  <a:lnTo>
                    <a:pt x="2933" y="5062"/>
                  </a:lnTo>
                  <a:cubicBezTo>
                    <a:pt x="1" y="7006"/>
                    <a:pt x="1297" y="11543"/>
                    <a:pt x="4815" y="11666"/>
                  </a:cubicBezTo>
                  <a:lnTo>
                    <a:pt x="4908" y="11666"/>
                  </a:lnTo>
                  <a:cubicBezTo>
                    <a:pt x="5710" y="11666"/>
                    <a:pt x="6513" y="11389"/>
                    <a:pt x="7130" y="10895"/>
                  </a:cubicBezTo>
                  <a:cubicBezTo>
                    <a:pt x="7348" y="10774"/>
                    <a:pt x="7205" y="10520"/>
                    <a:pt x="7029" y="10520"/>
                  </a:cubicBezTo>
                  <a:cubicBezTo>
                    <a:pt x="6981" y="10520"/>
                    <a:pt x="6930" y="10540"/>
                    <a:pt x="6883" y="10586"/>
                  </a:cubicBezTo>
                  <a:cubicBezTo>
                    <a:pt x="6288" y="11091"/>
                    <a:pt x="5558" y="11335"/>
                    <a:pt x="4830" y="11335"/>
                  </a:cubicBezTo>
                  <a:cubicBezTo>
                    <a:pt x="3822" y="11335"/>
                    <a:pt x="2820" y="10866"/>
                    <a:pt x="2192" y="9969"/>
                  </a:cubicBezTo>
                  <a:cubicBezTo>
                    <a:pt x="1143" y="8426"/>
                    <a:pt x="1606" y="6266"/>
                    <a:pt x="3272" y="5371"/>
                  </a:cubicBezTo>
                  <a:cubicBezTo>
                    <a:pt x="3303" y="5309"/>
                    <a:pt x="3365" y="5247"/>
                    <a:pt x="3365" y="5186"/>
                  </a:cubicBezTo>
                  <a:lnTo>
                    <a:pt x="3365" y="711"/>
                  </a:lnTo>
                  <a:cubicBezTo>
                    <a:pt x="3365" y="525"/>
                    <a:pt x="3488" y="402"/>
                    <a:pt x="3673" y="402"/>
                  </a:cubicBezTo>
                  <a:lnTo>
                    <a:pt x="6204" y="402"/>
                  </a:lnTo>
                  <a:cubicBezTo>
                    <a:pt x="6358" y="402"/>
                    <a:pt x="6513" y="525"/>
                    <a:pt x="6513" y="711"/>
                  </a:cubicBezTo>
                  <a:lnTo>
                    <a:pt x="6513" y="5186"/>
                  </a:lnTo>
                  <a:cubicBezTo>
                    <a:pt x="6513" y="5247"/>
                    <a:pt x="6544" y="5309"/>
                    <a:pt x="6605" y="5340"/>
                  </a:cubicBezTo>
                  <a:cubicBezTo>
                    <a:pt x="8241" y="6358"/>
                    <a:pt x="8611" y="8519"/>
                    <a:pt x="7469" y="10031"/>
                  </a:cubicBezTo>
                  <a:cubicBezTo>
                    <a:pt x="7356" y="10189"/>
                    <a:pt x="7476" y="10348"/>
                    <a:pt x="7620" y="10348"/>
                  </a:cubicBezTo>
                  <a:cubicBezTo>
                    <a:pt x="7673" y="10348"/>
                    <a:pt x="7729" y="10327"/>
                    <a:pt x="7778" y="10278"/>
                  </a:cubicBezTo>
                  <a:cubicBezTo>
                    <a:pt x="9074" y="8611"/>
                    <a:pt x="8673" y="6204"/>
                    <a:pt x="6914" y="5062"/>
                  </a:cubicBezTo>
                  <a:lnTo>
                    <a:pt x="6914" y="711"/>
                  </a:lnTo>
                  <a:cubicBezTo>
                    <a:pt x="6914" y="309"/>
                    <a:pt x="6605" y="1"/>
                    <a:pt x="62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6" name="Google Shape;13256;p25"/>
            <p:cNvSpPr/>
            <p:nvPr/>
          </p:nvSpPr>
          <p:spPr>
            <a:xfrm>
              <a:off x="4902163" y="4199331"/>
              <a:ext cx="157425" cy="229375"/>
            </a:xfrm>
            <a:custGeom>
              <a:avLst/>
              <a:gdLst/>
              <a:ahLst/>
              <a:cxnLst/>
              <a:rect l="l" t="t" r="r" b="b"/>
              <a:pathLst>
                <a:path w="6297" h="9175" extrusionOk="0">
                  <a:moveTo>
                    <a:pt x="3153" y="1"/>
                  </a:moveTo>
                  <a:cubicBezTo>
                    <a:pt x="2732" y="1"/>
                    <a:pt x="2316" y="271"/>
                    <a:pt x="2285" y="811"/>
                  </a:cubicBezTo>
                  <a:lnTo>
                    <a:pt x="2285" y="1829"/>
                  </a:lnTo>
                  <a:cubicBezTo>
                    <a:pt x="2285" y="1922"/>
                    <a:pt x="2377" y="2015"/>
                    <a:pt x="2501" y="2015"/>
                  </a:cubicBezTo>
                  <a:cubicBezTo>
                    <a:pt x="2593" y="2015"/>
                    <a:pt x="2686" y="1922"/>
                    <a:pt x="2686" y="1829"/>
                  </a:cubicBezTo>
                  <a:lnTo>
                    <a:pt x="2686" y="811"/>
                  </a:lnTo>
                  <a:cubicBezTo>
                    <a:pt x="2655" y="471"/>
                    <a:pt x="2910" y="302"/>
                    <a:pt x="3164" y="302"/>
                  </a:cubicBezTo>
                  <a:cubicBezTo>
                    <a:pt x="3419" y="302"/>
                    <a:pt x="3674" y="471"/>
                    <a:pt x="3643" y="811"/>
                  </a:cubicBezTo>
                  <a:lnTo>
                    <a:pt x="3643" y="4977"/>
                  </a:lnTo>
                  <a:cubicBezTo>
                    <a:pt x="3643" y="5039"/>
                    <a:pt x="3674" y="5132"/>
                    <a:pt x="3766" y="5162"/>
                  </a:cubicBezTo>
                  <a:cubicBezTo>
                    <a:pt x="5741" y="5841"/>
                    <a:pt x="5247" y="8773"/>
                    <a:pt x="3149" y="8773"/>
                  </a:cubicBezTo>
                  <a:cubicBezTo>
                    <a:pt x="1081" y="8773"/>
                    <a:pt x="587" y="5841"/>
                    <a:pt x="2562" y="5162"/>
                  </a:cubicBezTo>
                  <a:cubicBezTo>
                    <a:pt x="2624" y="5132"/>
                    <a:pt x="2686" y="5039"/>
                    <a:pt x="2686" y="4977"/>
                  </a:cubicBezTo>
                  <a:lnTo>
                    <a:pt x="2686" y="2663"/>
                  </a:lnTo>
                  <a:cubicBezTo>
                    <a:pt x="2686" y="2539"/>
                    <a:pt x="2593" y="2447"/>
                    <a:pt x="2501" y="2447"/>
                  </a:cubicBezTo>
                  <a:cubicBezTo>
                    <a:pt x="2485" y="2443"/>
                    <a:pt x="2469" y="2441"/>
                    <a:pt x="2454" y="2441"/>
                  </a:cubicBezTo>
                  <a:cubicBezTo>
                    <a:pt x="2355" y="2441"/>
                    <a:pt x="2285" y="2525"/>
                    <a:pt x="2285" y="2632"/>
                  </a:cubicBezTo>
                  <a:lnTo>
                    <a:pt x="2285" y="4823"/>
                  </a:lnTo>
                  <a:cubicBezTo>
                    <a:pt x="1" y="5780"/>
                    <a:pt x="680" y="9174"/>
                    <a:pt x="3149" y="9174"/>
                  </a:cubicBezTo>
                  <a:cubicBezTo>
                    <a:pt x="5618" y="9174"/>
                    <a:pt x="6297" y="5780"/>
                    <a:pt x="4044" y="4823"/>
                  </a:cubicBezTo>
                  <a:lnTo>
                    <a:pt x="4044" y="811"/>
                  </a:lnTo>
                  <a:cubicBezTo>
                    <a:pt x="3998" y="271"/>
                    <a:pt x="3573" y="1"/>
                    <a:pt x="31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57" name="Google Shape;13257;p25"/>
          <p:cNvGrpSpPr/>
          <p:nvPr/>
        </p:nvGrpSpPr>
        <p:grpSpPr>
          <a:xfrm>
            <a:off x="7019550" y="1765611"/>
            <a:ext cx="366500" cy="345625"/>
            <a:chOff x="4804963" y="3581531"/>
            <a:chExt cx="366500" cy="345625"/>
          </a:xfrm>
        </p:grpSpPr>
        <p:sp>
          <p:nvSpPr>
            <p:cNvPr id="13258" name="Google Shape;13258;p25"/>
            <p:cNvSpPr/>
            <p:nvPr/>
          </p:nvSpPr>
          <p:spPr>
            <a:xfrm>
              <a:off x="5015588" y="3626081"/>
              <a:ext cx="17775" cy="15650"/>
            </a:xfrm>
            <a:custGeom>
              <a:avLst/>
              <a:gdLst/>
              <a:ahLst/>
              <a:cxnLst/>
              <a:rect l="l" t="t" r="r" b="b"/>
              <a:pathLst>
                <a:path w="711" h="626" extrusionOk="0">
                  <a:moveTo>
                    <a:pt x="498" y="1"/>
                  </a:moveTo>
                  <a:cubicBezTo>
                    <a:pt x="448" y="1"/>
                    <a:pt x="402" y="24"/>
                    <a:pt x="371" y="70"/>
                  </a:cubicBezTo>
                  <a:lnTo>
                    <a:pt x="124" y="286"/>
                  </a:lnTo>
                  <a:cubicBezTo>
                    <a:pt x="1" y="410"/>
                    <a:pt x="93" y="626"/>
                    <a:pt x="278" y="626"/>
                  </a:cubicBezTo>
                  <a:cubicBezTo>
                    <a:pt x="309" y="626"/>
                    <a:pt x="371" y="626"/>
                    <a:pt x="402" y="564"/>
                  </a:cubicBezTo>
                  <a:lnTo>
                    <a:pt x="649" y="348"/>
                  </a:lnTo>
                  <a:cubicBezTo>
                    <a:pt x="710" y="255"/>
                    <a:pt x="710" y="132"/>
                    <a:pt x="649" y="70"/>
                  </a:cubicBezTo>
                  <a:cubicBezTo>
                    <a:pt x="602" y="24"/>
                    <a:pt x="548" y="1"/>
                    <a:pt x="4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59" name="Google Shape;13259;p25"/>
            <p:cNvSpPr/>
            <p:nvPr/>
          </p:nvSpPr>
          <p:spPr>
            <a:xfrm>
              <a:off x="5080413" y="3690131"/>
              <a:ext cx="16975" cy="16400"/>
            </a:xfrm>
            <a:custGeom>
              <a:avLst/>
              <a:gdLst/>
              <a:ahLst/>
              <a:cxnLst/>
              <a:rect l="l" t="t" r="r" b="b"/>
              <a:pathLst>
                <a:path w="679" h="656" extrusionOk="0">
                  <a:moveTo>
                    <a:pt x="467" y="0"/>
                  </a:moveTo>
                  <a:cubicBezTo>
                    <a:pt x="417" y="0"/>
                    <a:pt x="370" y="23"/>
                    <a:pt x="340" y="70"/>
                  </a:cubicBezTo>
                  <a:lnTo>
                    <a:pt x="93" y="286"/>
                  </a:lnTo>
                  <a:cubicBezTo>
                    <a:pt x="0" y="378"/>
                    <a:pt x="0" y="502"/>
                    <a:pt x="93" y="594"/>
                  </a:cubicBezTo>
                  <a:cubicBezTo>
                    <a:pt x="123" y="625"/>
                    <a:pt x="185" y="656"/>
                    <a:pt x="247" y="656"/>
                  </a:cubicBezTo>
                  <a:cubicBezTo>
                    <a:pt x="278" y="656"/>
                    <a:pt x="340" y="625"/>
                    <a:pt x="370" y="594"/>
                  </a:cubicBezTo>
                  <a:lnTo>
                    <a:pt x="617" y="347"/>
                  </a:lnTo>
                  <a:cubicBezTo>
                    <a:pt x="679" y="286"/>
                    <a:pt x="679" y="131"/>
                    <a:pt x="617" y="70"/>
                  </a:cubicBezTo>
                  <a:cubicBezTo>
                    <a:pt x="571" y="23"/>
                    <a:pt x="517" y="0"/>
                    <a:pt x="46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0" name="Google Shape;13260;p25"/>
            <p:cNvSpPr/>
            <p:nvPr/>
          </p:nvSpPr>
          <p:spPr>
            <a:xfrm>
              <a:off x="5041063" y="3656531"/>
              <a:ext cx="27025" cy="24700"/>
            </a:xfrm>
            <a:custGeom>
              <a:avLst/>
              <a:gdLst/>
              <a:ahLst/>
              <a:cxnLst/>
              <a:rect l="l" t="t" r="r" b="b"/>
              <a:pathLst>
                <a:path w="1081" h="988" extrusionOk="0">
                  <a:moveTo>
                    <a:pt x="209" y="1"/>
                  </a:moveTo>
                  <a:cubicBezTo>
                    <a:pt x="109" y="1"/>
                    <a:pt x="17" y="48"/>
                    <a:pt x="31" y="148"/>
                  </a:cubicBezTo>
                  <a:cubicBezTo>
                    <a:pt x="0" y="364"/>
                    <a:pt x="93" y="611"/>
                    <a:pt x="278" y="765"/>
                  </a:cubicBezTo>
                  <a:cubicBezTo>
                    <a:pt x="401" y="920"/>
                    <a:pt x="617" y="981"/>
                    <a:pt x="833" y="981"/>
                  </a:cubicBezTo>
                  <a:cubicBezTo>
                    <a:pt x="849" y="985"/>
                    <a:pt x="865" y="987"/>
                    <a:pt x="881" y="987"/>
                  </a:cubicBezTo>
                  <a:cubicBezTo>
                    <a:pt x="987" y="987"/>
                    <a:pt x="1080" y="900"/>
                    <a:pt x="1080" y="765"/>
                  </a:cubicBezTo>
                  <a:cubicBezTo>
                    <a:pt x="1049" y="673"/>
                    <a:pt x="957" y="580"/>
                    <a:pt x="864" y="580"/>
                  </a:cubicBezTo>
                  <a:cubicBezTo>
                    <a:pt x="741" y="580"/>
                    <a:pt x="617" y="549"/>
                    <a:pt x="556" y="488"/>
                  </a:cubicBezTo>
                  <a:cubicBezTo>
                    <a:pt x="463" y="395"/>
                    <a:pt x="432" y="272"/>
                    <a:pt x="432" y="179"/>
                  </a:cubicBezTo>
                  <a:cubicBezTo>
                    <a:pt x="449" y="63"/>
                    <a:pt x="324" y="1"/>
                    <a:pt x="2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1" name="Google Shape;13261;p25"/>
            <p:cNvSpPr/>
            <p:nvPr/>
          </p:nvSpPr>
          <p:spPr>
            <a:xfrm>
              <a:off x="4804963" y="3581531"/>
              <a:ext cx="366500" cy="345625"/>
            </a:xfrm>
            <a:custGeom>
              <a:avLst/>
              <a:gdLst/>
              <a:ahLst/>
              <a:cxnLst/>
              <a:rect l="l" t="t" r="r" b="b"/>
              <a:pathLst>
                <a:path w="14660" h="13825" extrusionOk="0">
                  <a:moveTo>
                    <a:pt x="9777" y="544"/>
                  </a:moveTo>
                  <a:cubicBezTo>
                    <a:pt x="12099" y="544"/>
                    <a:pt x="14040" y="3407"/>
                    <a:pt x="12160" y="5648"/>
                  </a:cubicBezTo>
                  <a:lnTo>
                    <a:pt x="10308" y="7531"/>
                  </a:lnTo>
                  <a:lnTo>
                    <a:pt x="7253" y="4475"/>
                  </a:lnTo>
                  <a:cubicBezTo>
                    <a:pt x="7222" y="4444"/>
                    <a:pt x="7176" y="4429"/>
                    <a:pt x="7126" y="4429"/>
                  </a:cubicBezTo>
                  <a:cubicBezTo>
                    <a:pt x="7075" y="4429"/>
                    <a:pt x="7021" y="4444"/>
                    <a:pt x="6975" y="4475"/>
                  </a:cubicBezTo>
                  <a:cubicBezTo>
                    <a:pt x="6913" y="4568"/>
                    <a:pt x="6913" y="4691"/>
                    <a:pt x="6975" y="4784"/>
                  </a:cubicBezTo>
                  <a:lnTo>
                    <a:pt x="10000" y="7808"/>
                  </a:lnTo>
                  <a:lnTo>
                    <a:pt x="8148" y="9660"/>
                  </a:lnTo>
                  <a:cubicBezTo>
                    <a:pt x="8024" y="9814"/>
                    <a:pt x="7870" y="9907"/>
                    <a:pt x="7716" y="10030"/>
                  </a:cubicBezTo>
                  <a:lnTo>
                    <a:pt x="7716" y="9938"/>
                  </a:lnTo>
                  <a:cubicBezTo>
                    <a:pt x="7531" y="8117"/>
                    <a:pt x="6018" y="6728"/>
                    <a:pt x="4198" y="6728"/>
                  </a:cubicBezTo>
                  <a:lnTo>
                    <a:pt x="3920" y="6728"/>
                  </a:lnTo>
                  <a:cubicBezTo>
                    <a:pt x="3580" y="6759"/>
                    <a:pt x="3272" y="6821"/>
                    <a:pt x="2963" y="6944"/>
                  </a:cubicBezTo>
                  <a:lnTo>
                    <a:pt x="2932" y="6944"/>
                  </a:lnTo>
                  <a:cubicBezTo>
                    <a:pt x="3056" y="6327"/>
                    <a:pt x="3364" y="5771"/>
                    <a:pt x="3796" y="5309"/>
                  </a:cubicBezTo>
                  <a:lnTo>
                    <a:pt x="5648" y="3457"/>
                  </a:lnTo>
                  <a:lnTo>
                    <a:pt x="6420" y="4198"/>
                  </a:lnTo>
                  <a:cubicBezTo>
                    <a:pt x="6463" y="4241"/>
                    <a:pt x="6511" y="4259"/>
                    <a:pt x="6557" y="4259"/>
                  </a:cubicBezTo>
                  <a:cubicBezTo>
                    <a:pt x="6709" y="4259"/>
                    <a:pt x="6840" y="4062"/>
                    <a:pt x="6697" y="3920"/>
                  </a:cubicBezTo>
                  <a:lnTo>
                    <a:pt x="5957" y="3179"/>
                  </a:lnTo>
                  <a:lnTo>
                    <a:pt x="7808" y="1297"/>
                  </a:lnTo>
                  <a:cubicBezTo>
                    <a:pt x="8444" y="769"/>
                    <a:pt x="9125" y="544"/>
                    <a:pt x="9777" y="544"/>
                  </a:cubicBezTo>
                  <a:close/>
                  <a:moveTo>
                    <a:pt x="4195" y="7143"/>
                  </a:moveTo>
                  <a:cubicBezTo>
                    <a:pt x="4968" y="7143"/>
                    <a:pt x="5699" y="7419"/>
                    <a:pt x="6265" y="7932"/>
                  </a:cubicBezTo>
                  <a:cubicBezTo>
                    <a:pt x="6265" y="7932"/>
                    <a:pt x="3364" y="10802"/>
                    <a:pt x="3364" y="10802"/>
                  </a:cubicBezTo>
                  <a:cubicBezTo>
                    <a:pt x="3224" y="10942"/>
                    <a:pt x="3350" y="11154"/>
                    <a:pt x="3513" y="11154"/>
                  </a:cubicBezTo>
                  <a:cubicBezTo>
                    <a:pt x="3565" y="11154"/>
                    <a:pt x="3621" y="11132"/>
                    <a:pt x="3673" y="11080"/>
                  </a:cubicBezTo>
                  <a:lnTo>
                    <a:pt x="6543" y="8210"/>
                  </a:lnTo>
                  <a:cubicBezTo>
                    <a:pt x="6944" y="8672"/>
                    <a:pt x="7191" y="9228"/>
                    <a:pt x="7284" y="9814"/>
                  </a:cubicBezTo>
                  <a:cubicBezTo>
                    <a:pt x="7562" y="11697"/>
                    <a:pt x="6111" y="13394"/>
                    <a:pt x="4198" y="13425"/>
                  </a:cubicBezTo>
                  <a:cubicBezTo>
                    <a:pt x="3426" y="13425"/>
                    <a:pt x="2716" y="13147"/>
                    <a:pt x="2130" y="12654"/>
                  </a:cubicBezTo>
                  <a:lnTo>
                    <a:pt x="3117" y="11666"/>
                  </a:lnTo>
                  <a:cubicBezTo>
                    <a:pt x="3238" y="11522"/>
                    <a:pt x="3095" y="11340"/>
                    <a:pt x="2939" y="11340"/>
                  </a:cubicBezTo>
                  <a:cubicBezTo>
                    <a:pt x="2895" y="11340"/>
                    <a:pt x="2850" y="11354"/>
                    <a:pt x="2809" y="11388"/>
                  </a:cubicBezTo>
                  <a:lnTo>
                    <a:pt x="1852" y="12345"/>
                  </a:lnTo>
                  <a:cubicBezTo>
                    <a:pt x="155" y="10462"/>
                    <a:pt x="1358" y="7438"/>
                    <a:pt x="3889" y="7160"/>
                  </a:cubicBezTo>
                  <a:lnTo>
                    <a:pt x="3858" y="7160"/>
                  </a:lnTo>
                  <a:cubicBezTo>
                    <a:pt x="3971" y="7149"/>
                    <a:pt x="4084" y="7143"/>
                    <a:pt x="4195" y="7143"/>
                  </a:cubicBezTo>
                  <a:close/>
                  <a:moveTo>
                    <a:pt x="10000" y="0"/>
                  </a:moveTo>
                  <a:cubicBezTo>
                    <a:pt x="9074" y="0"/>
                    <a:pt x="8179" y="371"/>
                    <a:pt x="7531" y="1019"/>
                  </a:cubicBezTo>
                  <a:lnTo>
                    <a:pt x="3519" y="5031"/>
                  </a:lnTo>
                  <a:cubicBezTo>
                    <a:pt x="2932" y="5617"/>
                    <a:pt x="2593" y="6358"/>
                    <a:pt x="2500" y="7160"/>
                  </a:cubicBezTo>
                  <a:cubicBezTo>
                    <a:pt x="432" y="8271"/>
                    <a:pt x="0" y="11111"/>
                    <a:pt x="1698" y="12777"/>
                  </a:cubicBezTo>
                  <a:cubicBezTo>
                    <a:pt x="2409" y="13498"/>
                    <a:pt x="3295" y="13824"/>
                    <a:pt x="4168" y="13824"/>
                  </a:cubicBezTo>
                  <a:cubicBezTo>
                    <a:pt x="5908" y="13824"/>
                    <a:pt x="7592" y="12528"/>
                    <a:pt x="7716" y="10493"/>
                  </a:cubicBezTo>
                  <a:cubicBezTo>
                    <a:pt x="7994" y="10339"/>
                    <a:pt x="8210" y="10154"/>
                    <a:pt x="8426" y="9969"/>
                  </a:cubicBezTo>
                  <a:lnTo>
                    <a:pt x="12438" y="5957"/>
                  </a:lnTo>
                  <a:cubicBezTo>
                    <a:pt x="14660" y="3765"/>
                    <a:pt x="13086" y="0"/>
                    <a:pt x="100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62" name="Google Shape;13262;p25"/>
          <p:cNvGrpSpPr/>
          <p:nvPr/>
        </p:nvGrpSpPr>
        <p:grpSpPr>
          <a:xfrm>
            <a:off x="7766436" y="1765786"/>
            <a:ext cx="297075" cy="345275"/>
            <a:chOff x="1799788" y="4142056"/>
            <a:chExt cx="297075" cy="345275"/>
          </a:xfrm>
        </p:grpSpPr>
        <p:sp>
          <p:nvSpPr>
            <p:cNvPr id="13263" name="Google Shape;13263;p25"/>
            <p:cNvSpPr/>
            <p:nvPr/>
          </p:nvSpPr>
          <p:spPr>
            <a:xfrm>
              <a:off x="1898538" y="4197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26"/>
                  </a:lnTo>
                  <a:cubicBezTo>
                    <a:pt x="1" y="649"/>
                    <a:pt x="93" y="742"/>
                    <a:pt x="217" y="742"/>
                  </a:cubicBezTo>
                  <a:cubicBezTo>
                    <a:pt x="309" y="742"/>
                    <a:pt x="402" y="649"/>
                    <a:pt x="402" y="526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4" name="Google Shape;13264;p25"/>
            <p:cNvSpPr/>
            <p:nvPr/>
          </p:nvSpPr>
          <p:spPr>
            <a:xfrm>
              <a:off x="1986488" y="4197981"/>
              <a:ext cx="10850" cy="17775"/>
            </a:xfrm>
            <a:custGeom>
              <a:avLst/>
              <a:gdLst/>
              <a:ahLst/>
              <a:cxnLst/>
              <a:rect l="l" t="t" r="r" b="b"/>
              <a:pathLst>
                <a:path w="434" h="711" extrusionOk="0">
                  <a:moveTo>
                    <a:pt x="217" y="1"/>
                  </a:moveTo>
                  <a:cubicBezTo>
                    <a:pt x="109" y="1"/>
                    <a:pt x="1" y="62"/>
                    <a:pt x="32" y="186"/>
                  </a:cubicBezTo>
                  <a:lnTo>
                    <a:pt x="32" y="495"/>
                  </a:lnTo>
                  <a:cubicBezTo>
                    <a:pt x="32" y="618"/>
                    <a:pt x="124" y="711"/>
                    <a:pt x="217" y="711"/>
                  </a:cubicBezTo>
                  <a:cubicBezTo>
                    <a:pt x="310" y="711"/>
                    <a:pt x="402" y="618"/>
                    <a:pt x="402" y="495"/>
                  </a:cubicBezTo>
                  <a:lnTo>
                    <a:pt x="402" y="186"/>
                  </a:lnTo>
                  <a:cubicBezTo>
                    <a:pt x="433" y="62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5" name="Google Shape;13265;p25"/>
            <p:cNvSpPr/>
            <p:nvPr/>
          </p:nvSpPr>
          <p:spPr>
            <a:xfrm>
              <a:off x="1931713" y="4204731"/>
              <a:ext cx="33200" cy="14875"/>
            </a:xfrm>
            <a:custGeom>
              <a:avLst/>
              <a:gdLst/>
              <a:ahLst/>
              <a:cxnLst/>
              <a:rect l="l" t="t" r="r" b="b"/>
              <a:pathLst>
                <a:path w="1328" h="595" extrusionOk="0">
                  <a:moveTo>
                    <a:pt x="217" y="1"/>
                  </a:moveTo>
                  <a:cubicBezTo>
                    <a:pt x="163" y="1"/>
                    <a:pt x="109" y="24"/>
                    <a:pt x="62" y="70"/>
                  </a:cubicBezTo>
                  <a:cubicBezTo>
                    <a:pt x="1" y="132"/>
                    <a:pt x="1" y="255"/>
                    <a:pt x="62" y="348"/>
                  </a:cubicBezTo>
                  <a:cubicBezTo>
                    <a:pt x="217" y="502"/>
                    <a:pt x="433" y="595"/>
                    <a:pt x="649" y="595"/>
                  </a:cubicBezTo>
                  <a:cubicBezTo>
                    <a:pt x="896" y="595"/>
                    <a:pt x="1112" y="502"/>
                    <a:pt x="1235" y="348"/>
                  </a:cubicBezTo>
                  <a:cubicBezTo>
                    <a:pt x="1328" y="255"/>
                    <a:pt x="1328" y="132"/>
                    <a:pt x="1235" y="70"/>
                  </a:cubicBezTo>
                  <a:lnTo>
                    <a:pt x="1204" y="70"/>
                  </a:lnTo>
                  <a:cubicBezTo>
                    <a:pt x="1158" y="24"/>
                    <a:pt x="1104" y="1"/>
                    <a:pt x="1054" y="1"/>
                  </a:cubicBezTo>
                  <a:cubicBezTo>
                    <a:pt x="1004" y="1"/>
                    <a:pt x="957" y="24"/>
                    <a:pt x="927" y="70"/>
                  </a:cubicBezTo>
                  <a:cubicBezTo>
                    <a:pt x="849" y="163"/>
                    <a:pt x="741" y="209"/>
                    <a:pt x="637" y="209"/>
                  </a:cubicBezTo>
                  <a:cubicBezTo>
                    <a:pt x="533" y="209"/>
                    <a:pt x="433" y="163"/>
                    <a:pt x="371" y="70"/>
                  </a:cubicBezTo>
                  <a:cubicBezTo>
                    <a:pt x="325" y="24"/>
                    <a:pt x="27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6" name="Google Shape;13266;p25"/>
            <p:cNvSpPr/>
            <p:nvPr/>
          </p:nvSpPr>
          <p:spPr>
            <a:xfrm>
              <a:off x="1931713" y="4160831"/>
              <a:ext cx="37075" cy="31775"/>
            </a:xfrm>
            <a:custGeom>
              <a:avLst/>
              <a:gdLst/>
              <a:ahLst/>
              <a:cxnLst/>
              <a:rect l="l" t="t" r="r" b="b"/>
              <a:pathLst>
                <a:path w="1483" h="1271" extrusionOk="0">
                  <a:moveTo>
                    <a:pt x="649" y="407"/>
                  </a:moveTo>
                  <a:cubicBezTo>
                    <a:pt x="907" y="407"/>
                    <a:pt x="630" y="745"/>
                    <a:pt x="482" y="745"/>
                  </a:cubicBezTo>
                  <a:cubicBezTo>
                    <a:pt x="436" y="745"/>
                    <a:pt x="402" y="712"/>
                    <a:pt x="402" y="623"/>
                  </a:cubicBezTo>
                  <a:cubicBezTo>
                    <a:pt x="402" y="499"/>
                    <a:pt x="495" y="407"/>
                    <a:pt x="649" y="407"/>
                  </a:cubicBezTo>
                  <a:close/>
                  <a:moveTo>
                    <a:pt x="632" y="1"/>
                  </a:moveTo>
                  <a:cubicBezTo>
                    <a:pt x="308" y="1"/>
                    <a:pt x="1" y="249"/>
                    <a:pt x="1" y="623"/>
                  </a:cubicBezTo>
                  <a:cubicBezTo>
                    <a:pt x="1" y="993"/>
                    <a:pt x="279" y="1271"/>
                    <a:pt x="649" y="1271"/>
                  </a:cubicBezTo>
                  <a:cubicBezTo>
                    <a:pt x="1204" y="1271"/>
                    <a:pt x="1482" y="592"/>
                    <a:pt x="1081" y="191"/>
                  </a:cubicBezTo>
                  <a:cubicBezTo>
                    <a:pt x="950" y="59"/>
                    <a:pt x="789" y="1"/>
                    <a:pt x="6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7" name="Google Shape;13267;p25"/>
            <p:cNvSpPr/>
            <p:nvPr/>
          </p:nvSpPr>
          <p:spPr>
            <a:xfrm>
              <a:off x="1871013" y="4280956"/>
              <a:ext cx="48475" cy="23875"/>
            </a:xfrm>
            <a:custGeom>
              <a:avLst/>
              <a:gdLst/>
              <a:ahLst/>
              <a:cxnLst/>
              <a:rect l="l" t="t" r="r" b="b"/>
              <a:pathLst>
                <a:path w="1939" h="955" extrusionOk="0">
                  <a:moveTo>
                    <a:pt x="1650" y="0"/>
                  </a:moveTo>
                  <a:cubicBezTo>
                    <a:pt x="1624" y="0"/>
                    <a:pt x="1595" y="5"/>
                    <a:pt x="1565" y="15"/>
                  </a:cubicBezTo>
                  <a:lnTo>
                    <a:pt x="608" y="385"/>
                  </a:lnTo>
                  <a:lnTo>
                    <a:pt x="639" y="293"/>
                  </a:lnTo>
                  <a:cubicBezTo>
                    <a:pt x="700" y="169"/>
                    <a:pt x="639" y="77"/>
                    <a:pt x="546" y="15"/>
                  </a:cubicBezTo>
                  <a:cubicBezTo>
                    <a:pt x="517" y="8"/>
                    <a:pt x="490" y="4"/>
                    <a:pt x="464" y="4"/>
                  </a:cubicBezTo>
                  <a:cubicBezTo>
                    <a:pt x="381" y="4"/>
                    <a:pt x="316" y="44"/>
                    <a:pt x="268" y="138"/>
                  </a:cubicBezTo>
                  <a:cubicBezTo>
                    <a:pt x="268" y="138"/>
                    <a:pt x="52" y="663"/>
                    <a:pt x="52" y="694"/>
                  </a:cubicBezTo>
                  <a:cubicBezTo>
                    <a:pt x="0" y="824"/>
                    <a:pt x="102" y="955"/>
                    <a:pt x="228" y="955"/>
                  </a:cubicBezTo>
                  <a:cubicBezTo>
                    <a:pt x="252" y="955"/>
                    <a:pt x="275" y="950"/>
                    <a:pt x="299" y="941"/>
                  </a:cubicBezTo>
                  <a:lnTo>
                    <a:pt x="1719" y="385"/>
                  </a:lnTo>
                  <a:cubicBezTo>
                    <a:pt x="1939" y="303"/>
                    <a:pt x="1865" y="0"/>
                    <a:pt x="16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8" name="Google Shape;13268;p25"/>
            <p:cNvSpPr/>
            <p:nvPr/>
          </p:nvSpPr>
          <p:spPr>
            <a:xfrm>
              <a:off x="1946563" y="4288131"/>
              <a:ext cx="75300" cy="10225"/>
            </a:xfrm>
            <a:custGeom>
              <a:avLst/>
              <a:gdLst/>
              <a:ahLst/>
              <a:cxnLst/>
              <a:rect l="l" t="t" r="r" b="b"/>
              <a:pathLst>
                <a:path w="3012" h="409" extrusionOk="0">
                  <a:moveTo>
                    <a:pt x="199" y="0"/>
                  </a:moveTo>
                  <a:cubicBezTo>
                    <a:pt x="1" y="0"/>
                    <a:pt x="7" y="408"/>
                    <a:pt x="218" y="408"/>
                  </a:cubicBezTo>
                  <a:cubicBezTo>
                    <a:pt x="225" y="408"/>
                    <a:pt x="233" y="408"/>
                    <a:pt x="240" y="407"/>
                  </a:cubicBezTo>
                  <a:lnTo>
                    <a:pt x="2802" y="407"/>
                  </a:lnTo>
                  <a:cubicBezTo>
                    <a:pt x="2808" y="408"/>
                    <a:pt x="2814" y="408"/>
                    <a:pt x="2821" y="408"/>
                  </a:cubicBezTo>
                  <a:cubicBezTo>
                    <a:pt x="3005" y="408"/>
                    <a:pt x="3011" y="0"/>
                    <a:pt x="2838" y="0"/>
                  </a:cubicBezTo>
                  <a:cubicBezTo>
                    <a:pt x="2826" y="0"/>
                    <a:pt x="2814" y="2"/>
                    <a:pt x="2802" y="6"/>
                  </a:cubicBezTo>
                  <a:lnTo>
                    <a:pt x="240" y="6"/>
                  </a:lnTo>
                  <a:cubicBezTo>
                    <a:pt x="225" y="2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69" name="Google Shape;13269;p25"/>
            <p:cNvSpPr/>
            <p:nvPr/>
          </p:nvSpPr>
          <p:spPr>
            <a:xfrm>
              <a:off x="1870763" y="4329731"/>
              <a:ext cx="47100" cy="24425"/>
            </a:xfrm>
            <a:custGeom>
              <a:avLst/>
              <a:gdLst/>
              <a:ahLst/>
              <a:cxnLst/>
              <a:rect l="l" t="t" r="r" b="b"/>
              <a:pathLst>
                <a:path w="1884" h="977" extrusionOk="0">
                  <a:moveTo>
                    <a:pt x="1626" y="0"/>
                  </a:moveTo>
                  <a:cubicBezTo>
                    <a:pt x="1608" y="0"/>
                    <a:pt x="1591" y="3"/>
                    <a:pt x="1575" y="8"/>
                  </a:cubicBezTo>
                  <a:lnTo>
                    <a:pt x="587" y="409"/>
                  </a:lnTo>
                  <a:lnTo>
                    <a:pt x="649" y="286"/>
                  </a:lnTo>
                  <a:cubicBezTo>
                    <a:pt x="708" y="127"/>
                    <a:pt x="576" y="6"/>
                    <a:pt x="442" y="6"/>
                  </a:cubicBezTo>
                  <a:cubicBezTo>
                    <a:pt x="367" y="6"/>
                    <a:pt x="292" y="44"/>
                    <a:pt x="248" y="132"/>
                  </a:cubicBezTo>
                  <a:lnTo>
                    <a:pt x="32" y="687"/>
                  </a:lnTo>
                  <a:cubicBezTo>
                    <a:pt x="1" y="780"/>
                    <a:pt x="32" y="841"/>
                    <a:pt x="93" y="903"/>
                  </a:cubicBezTo>
                  <a:cubicBezTo>
                    <a:pt x="116" y="948"/>
                    <a:pt x="172" y="977"/>
                    <a:pt x="236" y="977"/>
                  </a:cubicBezTo>
                  <a:cubicBezTo>
                    <a:pt x="260" y="977"/>
                    <a:pt x="284" y="973"/>
                    <a:pt x="309" y="965"/>
                  </a:cubicBezTo>
                  <a:lnTo>
                    <a:pt x="1729" y="409"/>
                  </a:lnTo>
                  <a:cubicBezTo>
                    <a:pt x="1822" y="348"/>
                    <a:pt x="1883" y="255"/>
                    <a:pt x="1822" y="132"/>
                  </a:cubicBezTo>
                  <a:cubicBezTo>
                    <a:pt x="1796" y="55"/>
                    <a:pt x="1708" y="0"/>
                    <a:pt x="16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0" name="Google Shape;13270;p25"/>
            <p:cNvSpPr/>
            <p:nvPr/>
          </p:nvSpPr>
          <p:spPr>
            <a:xfrm>
              <a:off x="1947138" y="4336856"/>
              <a:ext cx="74875" cy="10075"/>
            </a:xfrm>
            <a:custGeom>
              <a:avLst/>
              <a:gdLst/>
              <a:ahLst/>
              <a:cxnLst/>
              <a:rect l="l" t="t" r="r" b="b"/>
              <a:pathLst>
                <a:path w="2995" h="403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cubicBezTo>
                    <a:pt x="1" y="309"/>
                    <a:pt x="94" y="402"/>
                    <a:pt x="217" y="402"/>
                  </a:cubicBezTo>
                  <a:lnTo>
                    <a:pt x="2779" y="402"/>
                  </a:lnTo>
                  <a:cubicBezTo>
                    <a:pt x="2902" y="402"/>
                    <a:pt x="2995" y="309"/>
                    <a:pt x="2995" y="217"/>
                  </a:cubicBezTo>
                  <a:cubicBezTo>
                    <a:pt x="2995" y="93"/>
                    <a:pt x="2902" y="1"/>
                    <a:pt x="2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1" name="Google Shape;13271;p25"/>
            <p:cNvSpPr/>
            <p:nvPr/>
          </p:nvSpPr>
          <p:spPr>
            <a:xfrm>
              <a:off x="1870763" y="4378906"/>
              <a:ext cx="47100" cy="23875"/>
            </a:xfrm>
            <a:custGeom>
              <a:avLst/>
              <a:gdLst/>
              <a:ahLst/>
              <a:cxnLst/>
              <a:rect l="l" t="t" r="r" b="b"/>
              <a:pathLst>
                <a:path w="1884" h="955" extrusionOk="0">
                  <a:moveTo>
                    <a:pt x="440" y="1"/>
                  </a:moveTo>
                  <a:cubicBezTo>
                    <a:pt x="366" y="1"/>
                    <a:pt x="291" y="41"/>
                    <a:pt x="248" y="140"/>
                  </a:cubicBezTo>
                  <a:lnTo>
                    <a:pt x="32" y="695"/>
                  </a:lnTo>
                  <a:cubicBezTo>
                    <a:pt x="1" y="757"/>
                    <a:pt x="1" y="850"/>
                    <a:pt x="62" y="911"/>
                  </a:cubicBezTo>
                  <a:lnTo>
                    <a:pt x="93" y="911"/>
                  </a:lnTo>
                  <a:cubicBezTo>
                    <a:pt x="115" y="933"/>
                    <a:pt x="168" y="955"/>
                    <a:pt x="229" y="955"/>
                  </a:cubicBezTo>
                  <a:cubicBezTo>
                    <a:pt x="255" y="955"/>
                    <a:pt x="282" y="951"/>
                    <a:pt x="309" y="942"/>
                  </a:cubicBezTo>
                  <a:lnTo>
                    <a:pt x="1729" y="387"/>
                  </a:lnTo>
                  <a:cubicBezTo>
                    <a:pt x="1822" y="356"/>
                    <a:pt x="1883" y="232"/>
                    <a:pt x="1822" y="140"/>
                  </a:cubicBezTo>
                  <a:cubicBezTo>
                    <a:pt x="1798" y="45"/>
                    <a:pt x="1720" y="5"/>
                    <a:pt x="1644" y="5"/>
                  </a:cubicBezTo>
                  <a:cubicBezTo>
                    <a:pt x="1620" y="5"/>
                    <a:pt x="1596" y="9"/>
                    <a:pt x="1575" y="16"/>
                  </a:cubicBezTo>
                  <a:lnTo>
                    <a:pt x="587" y="417"/>
                  </a:lnTo>
                  <a:lnTo>
                    <a:pt x="649" y="294"/>
                  </a:lnTo>
                  <a:cubicBezTo>
                    <a:pt x="709" y="135"/>
                    <a:pt x="575" y="1"/>
                    <a:pt x="4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2" name="Google Shape;13272;p25"/>
            <p:cNvSpPr/>
            <p:nvPr/>
          </p:nvSpPr>
          <p:spPr>
            <a:xfrm>
              <a:off x="1947138" y="4385481"/>
              <a:ext cx="74875" cy="10825"/>
            </a:xfrm>
            <a:custGeom>
              <a:avLst/>
              <a:gdLst/>
              <a:ahLst/>
              <a:cxnLst/>
              <a:rect l="l" t="t" r="r" b="b"/>
              <a:pathLst>
                <a:path w="2995" h="433" extrusionOk="0">
                  <a:moveTo>
                    <a:pt x="217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217" y="432"/>
                  </a:cubicBezTo>
                  <a:lnTo>
                    <a:pt x="2779" y="432"/>
                  </a:lnTo>
                  <a:cubicBezTo>
                    <a:pt x="2902" y="432"/>
                    <a:pt x="2995" y="340"/>
                    <a:pt x="2995" y="216"/>
                  </a:cubicBezTo>
                  <a:cubicBezTo>
                    <a:pt x="2995" y="93"/>
                    <a:pt x="2902" y="0"/>
                    <a:pt x="27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3" name="Google Shape;13273;p25"/>
            <p:cNvSpPr/>
            <p:nvPr/>
          </p:nvSpPr>
          <p:spPr>
            <a:xfrm>
              <a:off x="1799788" y="4142056"/>
              <a:ext cx="297075" cy="345275"/>
            </a:xfrm>
            <a:custGeom>
              <a:avLst/>
              <a:gdLst/>
              <a:ahLst/>
              <a:cxnLst/>
              <a:rect l="l" t="t" r="r" b="b"/>
              <a:pathLst>
                <a:path w="11883" h="13811" extrusionOk="0">
                  <a:moveTo>
                    <a:pt x="5910" y="394"/>
                  </a:moveTo>
                  <a:cubicBezTo>
                    <a:pt x="6327" y="394"/>
                    <a:pt x="6744" y="648"/>
                    <a:pt x="6852" y="1158"/>
                  </a:cubicBezTo>
                  <a:cubicBezTo>
                    <a:pt x="6883" y="1405"/>
                    <a:pt x="7099" y="1559"/>
                    <a:pt x="7346" y="1559"/>
                  </a:cubicBezTo>
                  <a:lnTo>
                    <a:pt x="8765" y="1559"/>
                  </a:lnTo>
                  <a:cubicBezTo>
                    <a:pt x="8919" y="1559"/>
                    <a:pt x="9074" y="1682"/>
                    <a:pt x="9074" y="1837"/>
                  </a:cubicBezTo>
                  <a:lnTo>
                    <a:pt x="9074" y="3534"/>
                  </a:lnTo>
                  <a:cubicBezTo>
                    <a:pt x="9043" y="3688"/>
                    <a:pt x="8919" y="3781"/>
                    <a:pt x="8765" y="3781"/>
                  </a:cubicBezTo>
                  <a:lnTo>
                    <a:pt x="3056" y="3781"/>
                  </a:lnTo>
                  <a:cubicBezTo>
                    <a:pt x="2901" y="3781"/>
                    <a:pt x="2778" y="3688"/>
                    <a:pt x="2778" y="3534"/>
                  </a:cubicBezTo>
                  <a:lnTo>
                    <a:pt x="2778" y="1837"/>
                  </a:lnTo>
                  <a:lnTo>
                    <a:pt x="2747" y="1837"/>
                  </a:lnTo>
                  <a:cubicBezTo>
                    <a:pt x="2747" y="1682"/>
                    <a:pt x="2871" y="1559"/>
                    <a:pt x="3056" y="1559"/>
                  </a:cubicBezTo>
                  <a:lnTo>
                    <a:pt x="4475" y="1559"/>
                  </a:lnTo>
                  <a:cubicBezTo>
                    <a:pt x="4722" y="1559"/>
                    <a:pt x="4907" y="1405"/>
                    <a:pt x="4969" y="1158"/>
                  </a:cubicBezTo>
                  <a:cubicBezTo>
                    <a:pt x="5077" y="648"/>
                    <a:pt x="5494" y="394"/>
                    <a:pt x="5910" y="394"/>
                  </a:cubicBezTo>
                  <a:close/>
                  <a:moveTo>
                    <a:pt x="5914" y="0"/>
                  </a:moveTo>
                  <a:cubicBezTo>
                    <a:pt x="5324" y="0"/>
                    <a:pt x="4738" y="355"/>
                    <a:pt x="4599" y="1065"/>
                  </a:cubicBezTo>
                  <a:cubicBezTo>
                    <a:pt x="4568" y="1127"/>
                    <a:pt x="4537" y="1158"/>
                    <a:pt x="4475" y="1158"/>
                  </a:cubicBezTo>
                  <a:lnTo>
                    <a:pt x="3056" y="1158"/>
                  </a:lnTo>
                  <a:cubicBezTo>
                    <a:pt x="2747" y="1158"/>
                    <a:pt x="2469" y="1343"/>
                    <a:pt x="2377" y="1651"/>
                  </a:cubicBezTo>
                  <a:lnTo>
                    <a:pt x="1605" y="1651"/>
                  </a:lnTo>
                  <a:cubicBezTo>
                    <a:pt x="710" y="1651"/>
                    <a:pt x="0" y="2361"/>
                    <a:pt x="0" y="3225"/>
                  </a:cubicBezTo>
                  <a:lnTo>
                    <a:pt x="0" y="12206"/>
                  </a:lnTo>
                  <a:cubicBezTo>
                    <a:pt x="0" y="13101"/>
                    <a:pt x="710" y="13811"/>
                    <a:pt x="1605" y="13811"/>
                  </a:cubicBezTo>
                  <a:lnTo>
                    <a:pt x="10247" y="13811"/>
                  </a:lnTo>
                  <a:cubicBezTo>
                    <a:pt x="11111" y="13811"/>
                    <a:pt x="11820" y="13101"/>
                    <a:pt x="11851" y="12237"/>
                  </a:cubicBezTo>
                  <a:lnTo>
                    <a:pt x="11851" y="5231"/>
                  </a:lnTo>
                  <a:cubicBezTo>
                    <a:pt x="11882" y="5108"/>
                    <a:pt x="11759" y="5046"/>
                    <a:pt x="11639" y="5046"/>
                  </a:cubicBezTo>
                  <a:cubicBezTo>
                    <a:pt x="11520" y="5046"/>
                    <a:pt x="11404" y="5108"/>
                    <a:pt x="11450" y="5231"/>
                  </a:cubicBezTo>
                  <a:lnTo>
                    <a:pt x="11450" y="12206"/>
                  </a:lnTo>
                  <a:cubicBezTo>
                    <a:pt x="11450" y="12885"/>
                    <a:pt x="10925" y="13410"/>
                    <a:pt x="10277" y="13410"/>
                  </a:cubicBezTo>
                  <a:lnTo>
                    <a:pt x="1605" y="13410"/>
                  </a:lnTo>
                  <a:cubicBezTo>
                    <a:pt x="926" y="13410"/>
                    <a:pt x="402" y="12854"/>
                    <a:pt x="402" y="12206"/>
                  </a:cubicBezTo>
                  <a:lnTo>
                    <a:pt x="402" y="3225"/>
                  </a:lnTo>
                  <a:cubicBezTo>
                    <a:pt x="402" y="2577"/>
                    <a:pt x="926" y="2053"/>
                    <a:pt x="1605" y="2053"/>
                  </a:cubicBezTo>
                  <a:lnTo>
                    <a:pt x="2377" y="2053"/>
                  </a:lnTo>
                  <a:lnTo>
                    <a:pt x="2377" y="2762"/>
                  </a:lnTo>
                  <a:lnTo>
                    <a:pt x="1605" y="2762"/>
                  </a:lnTo>
                  <a:cubicBezTo>
                    <a:pt x="1327" y="2762"/>
                    <a:pt x="1111" y="2978"/>
                    <a:pt x="1111" y="3225"/>
                  </a:cubicBezTo>
                  <a:lnTo>
                    <a:pt x="1111" y="9305"/>
                  </a:lnTo>
                  <a:cubicBezTo>
                    <a:pt x="1111" y="9398"/>
                    <a:pt x="1204" y="9490"/>
                    <a:pt x="1297" y="9490"/>
                  </a:cubicBezTo>
                  <a:cubicBezTo>
                    <a:pt x="1420" y="9490"/>
                    <a:pt x="1513" y="9398"/>
                    <a:pt x="1513" y="9305"/>
                  </a:cubicBezTo>
                  <a:lnTo>
                    <a:pt x="1513" y="3225"/>
                  </a:lnTo>
                  <a:cubicBezTo>
                    <a:pt x="1513" y="3194"/>
                    <a:pt x="1543" y="3164"/>
                    <a:pt x="1605" y="3164"/>
                  </a:cubicBezTo>
                  <a:lnTo>
                    <a:pt x="2377" y="3164"/>
                  </a:lnTo>
                  <a:lnTo>
                    <a:pt x="2377" y="3503"/>
                  </a:lnTo>
                  <a:cubicBezTo>
                    <a:pt x="2377" y="3873"/>
                    <a:pt x="2685" y="4213"/>
                    <a:pt x="3056" y="4213"/>
                  </a:cubicBezTo>
                  <a:lnTo>
                    <a:pt x="8796" y="4213"/>
                  </a:lnTo>
                  <a:cubicBezTo>
                    <a:pt x="9166" y="4182"/>
                    <a:pt x="9475" y="3873"/>
                    <a:pt x="9475" y="3503"/>
                  </a:cubicBezTo>
                  <a:lnTo>
                    <a:pt x="9475" y="3164"/>
                  </a:lnTo>
                  <a:lnTo>
                    <a:pt x="10247" y="3164"/>
                  </a:lnTo>
                  <a:cubicBezTo>
                    <a:pt x="10277" y="3164"/>
                    <a:pt x="10339" y="3194"/>
                    <a:pt x="10339" y="3225"/>
                  </a:cubicBezTo>
                  <a:lnTo>
                    <a:pt x="10339" y="11681"/>
                  </a:lnTo>
                  <a:cubicBezTo>
                    <a:pt x="10339" y="11712"/>
                    <a:pt x="10277" y="11743"/>
                    <a:pt x="10247" y="11743"/>
                  </a:cubicBezTo>
                  <a:lnTo>
                    <a:pt x="1605" y="11743"/>
                  </a:lnTo>
                  <a:cubicBezTo>
                    <a:pt x="1543" y="11743"/>
                    <a:pt x="1513" y="11712"/>
                    <a:pt x="1513" y="11681"/>
                  </a:cubicBezTo>
                  <a:lnTo>
                    <a:pt x="1513" y="10107"/>
                  </a:lnTo>
                  <a:cubicBezTo>
                    <a:pt x="1513" y="9984"/>
                    <a:pt x="1420" y="9891"/>
                    <a:pt x="1297" y="9891"/>
                  </a:cubicBezTo>
                  <a:cubicBezTo>
                    <a:pt x="1204" y="9891"/>
                    <a:pt x="1111" y="9984"/>
                    <a:pt x="1111" y="10107"/>
                  </a:cubicBezTo>
                  <a:lnTo>
                    <a:pt x="1111" y="11681"/>
                  </a:lnTo>
                  <a:cubicBezTo>
                    <a:pt x="1111" y="11928"/>
                    <a:pt x="1327" y="12144"/>
                    <a:pt x="1605" y="12144"/>
                  </a:cubicBezTo>
                  <a:lnTo>
                    <a:pt x="10247" y="12144"/>
                  </a:lnTo>
                  <a:cubicBezTo>
                    <a:pt x="10524" y="12144"/>
                    <a:pt x="10740" y="11928"/>
                    <a:pt x="10740" y="11681"/>
                  </a:cubicBezTo>
                  <a:lnTo>
                    <a:pt x="10740" y="3225"/>
                  </a:lnTo>
                  <a:cubicBezTo>
                    <a:pt x="10740" y="2978"/>
                    <a:pt x="10524" y="2762"/>
                    <a:pt x="10247" y="2762"/>
                  </a:cubicBezTo>
                  <a:lnTo>
                    <a:pt x="9475" y="2762"/>
                  </a:lnTo>
                  <a:lnTo>
                    <a:pt x="9475" y="2053"/>
                  </a:lnTo>
                  <a:lnTo>
                    <a:pt x="10247" y="2053"/>
                  </a:lnTo>
                  <a:cubicBezTo>
                    <a:pt x="10895" y="2053"/>
                    <a:pt x="11419" y="2577"/>
                    <a:pt x="11419" y="3225"/>
                  </a:cubicBezTo>
                  <a:lnTo>
                    <a:pt x="11419" y="4429"/>
                  </a:lnTo>
                  <a:cubicBezTo>
                    <a:pt x="11419" y="4552"/>
                    <a:pt x="11512" y="4645"/>
                    <a:pt x="11635" y="4645"/>
                  </a:cubicBezTo>
                  <a:cubicBezTo>
                    <a:pt x="11728" y="4645"/>
                    <a:pt x="11820" y="4552"/>
                    <a:pt x="11820" y="4429"/>
                  </a:cubicBezTo>
                  <a:lnTo>
                    <a:pt x="11820" y="3225"/>
                  </a:lnTo>
                  <a:cubicBezTo>
                    <a:pt x="11820" y="2361"/>
                    <a:pt x="11111" y="1651"/>
                    <a:pt x="10247" y="1651"/>
                  </a:cubicBezTo>
                  <a:lnTo>
                    <a:pt x="9444" y="1651"/>
                  </a:lnTo>
                  <a:cubicBezTo>
                    <a:pt x="9352" y="1343"/>
                    <a:pt x="9074" y="1158"/>
                    <a:pt x="8765" y="1158"/>
                  </a:cubicBezTo>
                  <a:lnTo>
                    <a:pt x="7346" y="1158"/>
                  </a:lnTo>
                  <a:cubicBezTo>
                    <a:pt x="7284" y="1158"/>
                    <a:pt x="7253" y="1127"/>
                    <a:pt x="7253" y="1065"/>
                  </a:cubicBezTo>
                  <a:cubicBezTo>
                    <a:pt x="7099" y="355"/>
                    <a:pt x="6505" y="0"/>
                    <a:pt x="5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74" name="Google Shape;13274;p25"/>
          <p:cNvGrpSpPr/>
          <p:nvPr/>
        </p:nvGrpSpPr>
        <p:grpSpPr>
          <a:xfrm>
            <a:off x="7742136" y="2330787"/>
            <a:ext cx="345675" cy="321775"/>
            <a:chOff x="5563388" y="3034481"/>
            <a:chExt cx="345675" cy="321775"/>
          </a:xfrm>
        </p:grpSpPr>
        <p:sp>
          <p:nvSpPr>
            <p:cNvPr id="13275" name="Google Shape;13275;p25"/>
            <p:cNvSpPr/>
            <p:nvPr/>
          </p:nvSpPr>
          <p:spPr>
            <a:xfrm>
              <a:off x="5684513" y="312245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63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63" y="741"/>
                    <a:pt x="18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6" name="Google Shape;13276;p25"/>
            <p:cNvSpPr/>
            <p:nvPr/>
          </p:nvSpPr>
          <p:spPr>
            <a:xfrm>
              <a:off x="5777113" y="312245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93"/>
                    <a:pt x="31" y="217"/>
                  </a:cubicBezTo>
                  <a:lnTo>
                    <a:pt x="31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40" y="741"/>
                    <a:pt x="432" y="649"/>
                    <a:pt x="432" y="525"/>
                  </a:cubicBez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7" name="Google Shape;13277;p25"/>
            <p:cNvSpPr/>
            <p:nvPr/>
          </p:nvSpPr>
          <p:spPr>
            <a:xfrm>
              <a:off x="5719238" y="3129756"/>
              <a:ext cx="35100" cy="15875"/>
            </a:xfrm>
            <a:custGeom>
              <a:avLst/>
              <a:gdLst/>
              <a:ahLst/>
              <a:cxnLst/>
              <a:rect l="l" t="t" r="r" b="b"/>
              <a:pathLst>
                <a:path w="1404" h="635" extrusionOk="0">
                  <a:moveTo>
                    <a:pt x="1113" y="1"/>
                  </a:moveTo>
                  <a:cubicBezTo>
                    <a:pt x="1060" y="1"/>
                    <a:pt x="1005" y="24"/>
                    <a:pt x="957" y="79"/>
                  </a:cubicBezTo>
                  <a:cubicBezTo>
                    <a:pt x="880" y="172"/>
                    <a:pt x="772" y="218"/>
                    <a:pt x="664" y="218"/>
                  </a:cubicBezTo>
                  <a:cubicBezTo>
                    <a:pt x="556" y="218"/>
                    <a:pt x="448" y="172"/>
                    <a:pt x="371" y="79"/>
                  </a:cubicBezTo>
                  <a:cubicBezTo>
                    <a:pt x="325" y="33"/>
                    <a:pt x="271" y="10"/>
                    <a:pt x="217" y="10"/>
                  </a:cubicBezTo>
                  <a:cubicBezTo>
                    <a:pt x="163" y="10"/>
                    <a:pt x="109" y="33"/>
                    <a:pt x="62" y="79"/>
                  </a:cubicBezTo>
                  <a:cubicBezTo>
                    <a:pt x="1" y="172"/>
                    <a:pt x="1" y="295"/>
                    <a:pt x="62" y="357"/>
                  </a:cubicBezTo>
                  <a:cubicBezTo>
                    <a:pt x="217" y="542"/>
                    <a:pt x="464" y="635"/>
                    <a:pt x="680" y="635"/>
                  </a:cubicBezTo>
                  <a:cubicBezTo>
                    <a:pt x="896" y="635"/>
                    <a:pt x="1112" y="511"/>
                    <a:pt x="1266" y="357"/>
                  </a:cubicBezTo>
                  <a:cubicBezTo>
                    <a:pt x="1404" y="196"/>
                    <a:pt x="1268" y="1"/>
                    <a:pt x="11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8" name="Google Shape;13278;p25"/>
            <p:cNvSpPr/>
            <p:nvPr/>
          </p:nvSpPr>
          <p:spPr>
            <a:xfrm>
              <a:off x="5597338" y="3157956"/>
              <a:ext cx="277775" cy="164350"/>
            </a:xfrm>
            <a:custGeom>
              <a:avLst/>
              <a:gdLst/>
              <a:ahLst/>
              <a:cxnLst/>
              <a:rect l="l" t="t" r="r" b="b"/>
              <a:pathLst>
                <a:path w="11111" h="6574" extrusionOk="0">
                  <a:moveTo>
                    <a:pt x="895" y="0"/>
                  </a:moveTo>
                  <a:cubicBezTo>
                    <a:pt x="402" y="0"/>
                    <a:pt x="0" y="402"/>
                    <a:pt x="0" y="926"/>
                  </a:cubicBezTo>
                  <a:lnTo>
                    <a:pt x="0" y="5648"/>
                  </a:lnTo>
                  <a:cubicBezTo>
                    <a:pt x="0" y="6142"/>
                    <a:pt x="402" y="6574"/>
                    <a:pt x="895" y="6574"/>
                  </a:cubicBezTo>
                  <a:lnTo>
                    <a:pt x="10185" y="6574"/>
                  </a:lnTo>
                  <a:cubicBezTo>
                    <a:pt x="10710" y="6574"/>
                    <a:pt x="11111" y="6173"/>
                    <a:pt x="11111" y="5648"/>
                  </a:cubicBezTo>
                  <a:lnTo>
                    <a:pt x="11111" y="4506"/>
                  </a:lnTo>
                  <a:cubicBezTo>
                    <a:pt x="11111" y="4383"/>
                    <a:pt x="11018" y="4290"/>
                    <a:pt x="10926" y="4290"/>
                  </a:cubicBezTo>
                  <a:cubicBezTo>
                    <a:pt x="10802" y="4290"/>
                    <a:pt x="10710" y="4383"/>
                    <a:pt x="10710" y="4506"/>
                  </a:cubicBezTo>
                  <a:lnTo>
                    <a:pt x="10710" y="5648"/>
                  </a:lnTo>
                  <a:cubicBezTo>
                    <a:pt x="10710" y="5926"/>
                    <a:pt x="10463" y="6173"/>
                    <a:pt x="10185" y="6173"/>
                  </a:cubicBezTo>
                  <a:lnTo>
                    <a:pt x="895" y="6173"/>
                  </a:lnTo>
                  <a:cubicBezTo>
                    <a:pt x="618" y="6142"/>
                    <a:pt x="402" y="5926"/>
                    <a:pt x="402" y="5648"/>
                  </a:cubicBezTo>
                  <a:lnTo>
                    <a:pt x="402" y="926"/>
                  </a:lnTo>
                  <a:cubicBezTo>
                    <a:pt x="402" y="648"/>
                    <a:pt x="618" y="402"/>
                    <a:pt x="895" y="402"/>
                  </a:cubicBezTo>
                  <a:lnTo>
                    <a:pt x="10185" y="402"/>
                  </a:lnTo>
                  <a:cubicBezTo>
                    <a:pt x="10463" y="402"/>
                    <a:pt x="10710" y="648"/>
                    <a:pt x="10710" y="926"/>
                  </a:cubicBezTo>
                  <a:lnTo>
                    <a:pt x="10710" y="3704"/>
                  </a:lnTo>
                  <a:cubicBezTo>
                    <a:pt x="10679" y="3796"/>
                    <a:pt x="10771" y="3889"/>
                    <a:pt x="10895" y="3889"/>
                  </a:cubicBezTo>
                  <a:cubicBezTo>
                    <a:pt x="11018" y="3889"/>
                    <a:pt x="11111" y="3796"/>
                    <a:pt x="11111" y="3704"/>
                  </a:cubicBezTo>
                  <a:lnTo>
                    <a:pt x="11111" y="926"/>
                  </a:lnTo>
                  <a:cubicBezTo>
                    <a:pt x="11111" y="402"/>
                    <a:pt x="10679" y="0"/>
                    <a:pt x="10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79" name="Google Shape;13279;p25"/>
            <p:cNvSpPr/>
            <p:nvPr/>
          </p:nvSpPr>
          <p:spPr>
            <a:xfrm>
              <a:off x="5685288" y="3189581"/>
              <a:ext cx="101100" cy="100325"/>
            </a:xfrm>
            <a:custGeom>
              <a:avLst/>
              <a:gdLst/>
              <a:ahLst/>
              <a:cxnLst/>
              <a:rect l="l" t="t" r="r" b="b"/>
              <a:pathLst>
                <a:path w="4044" h="4013" extrusionOk="0">
                  <a:moveTo>
                    <a:pt x="2377" y="402"/>
                  </a:moveTo>
                  <a:cubicBezTo>
                    <a:pt x="2408" y="402"/>
                    <a:pt x="2439" y="433"/>
                    <a:pt x="2439" y="464"/>
                  </a:cubicBezTo>
                  <a:lnTo>
                    <a:pt x="2439" y="1420"/>
                  </a:lnTo>
                  <a:cubicBezTo>
                    <a:pt x="2439" y="1513"/>
                    <a:pt x="2531" y="1605"/>
                    <a:pt x="2624" y="1605"/>
                  </a:cubicBezTo>
                  <a:lnTo>
                    <a:pt x="3581" y="1605"/>
                  </a:lnTo>
                  <a:cubicBezTo>
                    <a:pt x="3612" y="1605"/>
                    <a:pt x="3642" y="1636"/>
                    <a:pt x="3642" y="1667"/>
                  </a:cubicBezTo>
                  <a:lnTo>
                    <a:pt x="3642" y="2377"/>
                  </a:lnTo>
                  <a:cubicBezTo>
                    <a:pt x="3642" y="2408"/>
                    <a:pt x="3612" y="2439"/>
                    <a:pt x="3581" y="2439"/>
                  </a:cubicBezTo>
                  <a:lnTo>
                    <a:pt x="2624" y="2439"/>
                  </a:lnTo>
                  <a:cubicBezTo>
                    <a:pt x="2531" y="2439"/>
                    <a:pt x="2439" y="2500"/>
                    <a:pt x="2439" y="2624"/>
                  </a:cubicBezTo>
                  <a:lnTo>
                    <a:pt x="2439" y="3581"/>
                  </a:lnTo>
                  <a:cubicBezTo>
                    <a:pt x="2439" y="3611"/>
                    <a:pt x="2408" y="3611"/>
                    <a:pt x="2377" y="3611"/>
                  </a:cubicBezTo>
                  <a:lnTo>
                    <a:pt x="1667" y="3611"/>
                  </a:lnTo>
                  <a:cubicBezTo>
                    <a:pt x="1636" y="3611"/>
                    <a:pt x="1606" y="3611"/>
                    <a:pt x="1636" y="3581"/>
                  </a:cubicBezTo>
                  <a:lnTo>
                    <a:pt x="1636" y="2624"/>
                  </a:lnTo>
                  <a:cubicBezTo>
                    <a:pt x="1636" y="2500"/>
                    <a:pt x="1544" y="2439"/>
                    <a:pt x="1420" y="2439"/>
                  </a:cubicBezTo>
                  <a:lnTo>
                    <a:pt x="464" y="2439"/>
                  </a:lnTo>
                  <a:cubicBezTo>
                    <a:pt x="433" y="2439"/>
                    <a:pt x="433" y="2408"/>
                    <a:pt x="433" y="2377"/>
                  </a:cubicBezTo>
                  <a:lnTo>
                    <a:pt x="433" y="1667"/>
                  </a:lnTo>
                  <a:cubicBezTo>
                    <a:pt x="433" y="1636"/>
                    <a:pt x="433" y="1605"/>
                    <a:pt x="464" y="1605"/>
                  </a:cubicBezTo>
                  <a:lnTo>
                    <a:pt x="1420" y="1605"/>
                  </a:lnTo>
                  <a:cubicBezTo>
                    <a:pt x="1544" y="1605"/>
                    <a:pt x="1636" y="1513"/>
                    <a:pt x="1636" y="1420"/>
                  </a:cubicBezTo>
                  <a:lnTo>
                    <a:pt x="1636" y="464"/>
                  </a:lnTo>
                  <a:cubicBezTo>
                    <a:pt x="1606" y="433"/>
                    <a:pt x="1636" y="402"/>
                    <a:pt x="1667" y="402"/>
                  </a:cubicBezTo>
                  <a:close/>
                  <a:moveTo>
                    <a:pt x="1667" y="1"/>
                  </a:moveTo>
                  <a:cubicBezTo>
                    <a:pt x="1420" y="1"/>
                    <a:pt x="1204" y="217"/>
                    <a:pt x="1204" y="464"/>
                  </a:cubicBezTo>
                  <a:lnTo>
                    <a:pt x="1204" y="1204"/>
                  </a:lnTo>
                  <a:lnTo>
                    <a:pt x="464" y="1204"/>
                  </a:lnTo>
                  <a:cubicBezTo>
                    <a:pt x="217" y="1204"/>
                    <a:pt x="1" y="1420"/>
                    <a:pt x="1" y="1667"/>
                  </a:cubicBezTo>
                  <a:lnTo>
                    <a:pt x="1" y="2377"/>
                  </a:lnTo>
                  <a:cubicBezTo>
                    <a:pt x="32" y="2624"/>
                    <a:pt x="217" y="2840"/>
                    <a:pt x="464" y="2840"/>
                  </a:cubicBezTo>
                  <a:lnTo>
                    <a:pt x="1204" y="2840"/>
                  </a:lnTo>
                  <a:lnTo>
                    <a:pt x="1204" y="3581"/>
                  </a:lnTo>
                  <a:cubicBezTo>
                    <a:pt x="1204" y="3827"/>
                    <a:pt x="1420" y="4013"/>
                    <a:pt x="1667" y="4013"/>
                  </a:cubicBezTo>
                  <a:lnTo>
                    <a:pt x="2377" y="4013"/>
                  </a:lnTo>
                  <a:cubicBezTo>
                    <a:pt x="2624" y="4013"/>
                    <a:pt x="2840" y="3827"/>
                    <a:pt x="2840" y="3581"/>
                  </a:cubicBezTo>
                  <a:lnTo>
                    <a:pt x="2840" y="2840"/>
                  </a:lnTo>
                  <a:lnTo>
                    <a:pt x="3581" y="2840"/>
                  </a:lnTo>
                  <a:cubicBezTo>
                    <a:pt x="3828" y="2840"/>
                    <a:pt x="4044" y="2624"/>
                    <a:pt x="4044" y="2377"/>
                  </a:cubicBezTo>
                  <a:lnTo>
                    <a:pt x="4044" y="1667"/>
                  </a:lnTo>
                  <a:cubicBezTo>
                    <a:pt x="4044" y="1420"/>
                    <a:pt x="3828" y="1204"/>
                    <a:pt x="3581" y="1204"/>
                  </a:cubicBezTo>
                  <a:lnTo>
                    <a:pt x="2840" y="1204"/>
                  </a:lnTo>
                  <a:lnTo>
                    <a:pt x="2840" y="464"/>
                  </a:lnTo>
                  <a:cubicBezTo>
                    <a:pt x="2840" y="217"/>
                    <a:pt x="2624" y="1"/>
                    <a:pt x="23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0" name="Google Shape;13280;p25"/>
            <p:cNvSpPr/>
            <p:nvPr/>
          </p:nvSpPr>
          <p:spPr>
            <a:xfrm>
              <a:off x="5563388" y="3034481"/>
              <a:ext cx="345675" cy="321775"/>
            </a:xfrm>
            <a:custGeom>
              <a:avLst/>
              <a:gdLst/>
              <a:ahLst/>
              <a:cxnLst/>
              <a:rect l="l" t="t" r="r" b="b"/>
              <a:pathLst>
                <a:path w="13827" h="12871" extrusionOk="0">
                  <a:moveTo>
                    <a:pt x="7963" y="1452"/>
                  </a:moveTo>
                  <a:cubicBezTo>
                    <a:pt x="7994" y="1452"/>
                    <a:pt x="7994" y="1483"/>
                    <a:pt x="7994" y="1483"/>
                  </a:cubicBezTo>
                  <a:lnTo>
                    <a:pt x="7994" y="2223"/>
                  </a:lnTo>
                  <a:lnTo>
                    <a:pt x="5803" y="2223"/>
                  </a:lnTo>
                  <a:lnTo>
                    <a:pt x="5803" y="1483"/>
                  </a:lnTo>
                  <a:cubicBezTo>
                    <a:pt x="5803" y="1483"/>
                    <a:pt x="5803" y="1452"/>
                    <a:pt x="5833" y="1452"/>
                  </a:cubicBezTo>
                  <a:close/>
                  <a:moveTo>
                    <a:pt x="7963" y="403"/>
                  </a:moveTo>
                  <a:cubicBezTo>
                    <a:pt x="8580" y="403"/>
                    <a:pt x="9074" y="896"/>
                    <a:pt x="9074" y="1483"/>
                  </a:cubicBezTo>
                  <a:lnTo>
                    <a:pt x="9074" y="2223"/>
                  </a:lnTo>
                  <a:lnTo>
                    <a:pt x="8395" y="2223"/>
                  </a:lnTo>
                  <a:lnTo>
                    <a:pt x="8395" y="1483"/>
                  </a:lnTo>
                  <a:cubicBezTo>
                    <a:pt x="8395" y="1267"/>
                    <a:pt x="8210" y="1051"/>
                    <a:pt x="7963" y="1051"/>
                  </a:cubicBezTo>
                  <a:lnTo>
                    <a:pt x="5833" y="1051"/>
                  </a:lnTo>
                  <a:cubicBezTo>
                    <a:pt x="5587" y="1051"/>
                    <a:pt x="5401" y="1267"/>
                    <a:pt x="5401" y="1483"/>
                  </a:cubicBezTo>
                  <a:lnTo>
                    <a:pt x="5401" y="2223"/>
                  </a:lnTo>
                  <a:lnTo>
                    <a:pt x="4722" y="2223"/>
                  </a:lnTo>
                  <a:lnTo>
                    <a:pt x="4722" y="1483"/>
                  </a:lnTo>
                  <a:cubicBezTo>
                    <a:pt x="4722" y="896"/>
                    <a:pt x="5216" y="403"/>
                    <a:pt x="5833" y="403"/>
                  </a:cubicBezTo>
                  <a:close/>
                  <a:moveTo>
                    <a:pt x="3550" y="2933"/>
                  </a:moveTo>
                  <a:lnTo>
                    <a:pt x="3550" y="3551"/>
                  </a:lnTo>
                  <a:cubicBezTo>
                    <a:pt x="3550" y="3612"/>
                    <a:pt x="3488" y="3674"/>
                    <a:pt x="3426" y="3674"/>
                  </a:cubicBezTo>
                  <a:lnTo>
                    <a:pt x="2068" y="3674"/>
                  </a:lnTo>
                  <a:cubicBezTo>
                    <a:pt x="1976" y="3674"/>
                    <a:pt x="1914" y="3612"/>
                    <a:pt x="1914" y="3551"/>
                  </a:cubicBezTo>
                  <a:lnTo>
                    <a:pt x="1914" y="2933"/>
                  </a:lnTo>
                  <a:close/>
                  <a:moveTo>
                    <a:pt x="11882" y="2933"/>
                  </a:moveTo>
                  <a:lnTo>
                    <a:pt x="11882" y="3551"/>
                  </a:lnTo>
                  <a:cubicBezTo>
                    <a:pt x="11882" y="3612"/>
                    <a:pt x="11852" y="3674"/>
                    <a:pt x="11759" y="3674"/>
                  </a:cubicBezTo>
                  <a:lnTo>
                    <a:pt x="10401" y="3674"/>
                  </a:lnTo>
                  <a:cubicBezTo>
                    <a:pt x="10308" y="3674"/>
                    <a:pt x="10278" y="3612"/>
                    <a:pt x="10278" y="3551"/>
                  </a:cubicBezTo>
                  <a:lnTo>
                    <a:pt x="10278" y="2933"/>
                  </a:lnTo>
                  <a:close/>
                  <a:moveTo>
                    <a:pt x="8018" y="0"/>
                  </a:moveTo>
                  <a:cubicBezTo>
                    <a:pt x="7999" y="0"/>
                    <a:pt x="7981" y="1"/>
                    <a:pt x="7963" y="1"/>
                  </a:cubicBezTo>
                  <a:lnTo>
                    <a:pt x="5833" y="1"/>
                  </a:lnTo>
                  <a:cubicBezTo>
                    <a:pt x="5000" y="1"/>
                    <a:pt x="4321" y="650"/>
                    <a:pt x="4321" y="1483"/>
                  </a:cubicBezTo>
                  <a:lnTo>
                    <a:pt x="4321" y="2223"/>
                  </a:lnTo>
                  <a:lnTo>
                    <a:pt x="4043" y="2223"/>
                  </a:lnTo>
                  <a:cubicBezTo>
                    <a:pt x="3858" y="2223"/>
                    <a:pt x="3673" y="2347"/>
                    <a:pt x="3581" y="2532"/>
                  </a:cubicBezTo>
                  <a:lnTo>
                    <a:pt x="1883" y="2532"/>
                  </a:lnTo>
                  <a:cubicBezTo>
                    <a:pt x="1791" y="2347"/>
                    <a:pt x="1605" y="2223"/>
                    <a:pt x="1420" y="2223"/>
                  </a:cubicBezTo>
                  <a:lnTo>
                    <a:pt x="525" y="2223"/>
                  </a:lnTo>
                  <a:cubicBezTo>
                    <a:pt x="217" y="2223"/>
                    <a:pt x="1" y="2440"/>
                    <a:pt x="1" y="2717"/>
                  </a:cubicBezTo>
                  <a:lnTo>
                    <a:pt x="1" y="6266"/>
                  </a:lnTo>
                  <a:cubicBezTo>
                    <a:pt x="1" y="6359"/>
                    <a:pt x="93" y="6452"/>
                    <a:pt x="217" y="6452"/>
                  </a:cubicBezTo>
                  <a:cubicBezTo>
                    <a:pt x="309" y="6452"/>
                    <a:pt x="402" y="6359"/>
                    <a:pt x="402" y="6266"/>
                  </a:cubicBezTo>
                  <a:lnTo>
                    <a:pt x="402" y="2717"/>
                  </a:lnTo>
                  <a:cubicBezTo>
                    <a:pt x="402" y="2656"/>
                    <a:pt x="463" y="2625"/>
                    <a:pt x="494" y="2625"/>
                  </a:cubicBezTo>
                  <a:lnTo>
                    <a:pt x="1389" y="2625"/>
                  </a:lnTo>
                  <a:cubicBezTo>
                    <a:pt x="1451" y="2625"/>
                    <a:pt x="1513" y="2656"/>
                    <a:pt x="1513" y="2717"/>
                  </a:cubicBezTo>
                  <a:lnTo>
                    <a:pt x="1513" y="3551"/>
                  </a:lnTo>
                  <a:cubicBezTo>
                    <a:pt x="1513" y="3828"/>
                    <a:pt x="1760" y="4075"/>
                    <a:pt x="2037" y="4075"/>
                  </a:cubicBezTo>
                  <a:lnTo>
                    <a:pt x="3426" y="4075"/>
                  </a:lnTo>
                  <a:cubicBezTo>
                    <a:pt x="3704" y="4075"/>
                    <a:pt x="3951" y="3828"/>
                    <a:pt x="3951" y="3551"/>
                  </a:cubicBezTo>
                  <a:lnTo>
                    <a:pt x="3951" y="2717"/>
                  </a:lnTo>
                  <a:cubicBezTo>
                    <a:pt x="3951" y="2656"/>
                    <a:pt x="4013" y="2625"/>
                    <a:pt x="4043" y="2625"/>
                  </a:cubicBezTo>
                  <a:lnTo>
                    <a:pt x="9784" y="2625"/>
                  </a:lnTo>
                  <a:cubicBezTo>
                    <a:pt x="9815" y="2625"/>
                    <a:pt x="9876" y="2656"/>
                    <a:pt x="9876" y="2717"/>
                  </a:cubicBezTo>
                  <a:lnTo>
                    <a:pt x="9876" y="3551"/>
                  </a:lnTo>
                  <a:cubicBezTo>
                    <a:pt x="9876" y="3828"/>
                    <a:pt x="10123" y="4075"/>
                    <a:pt x="10401" y="4075"/>
                  </a:cubicBezTo>
                  <a:lnTo>
                    <a:pt x="11790" y="4075"/>
                  </a:lnTo>
                  <a:cubicBezTo>
                    <a:pt x="12068" y="4075"/>
                    <a:pt x="12314" y="3828"/>
                    <a:pt x="12314" y="3551"/>
                  </a:cubicBezTo>
                  <a:lnTo>
                    <a:pt x="12314" y="2717"/>
                  </a:lnTo>
                  <a:cubicBezTo>
                    <a:pt x="12314" y="2656"/>
                    <a:pt x="12376" y="2625"/>
                    <a:pt x="12407" y="2625"/>
                  </a:cubicBezTo>
                  <a:lnTo>
                    <a:pt x="13302" y="2625"/>
                  </a:lnTo>
                  <a:cubicBezTo>
                    <a:pt x="13364" y="2625"/>
                    <a:pt x="13425" y="2656"/>
                    <a:pt x="13425" y="2717"/>
                  </a:cubicBezTo>
                  <a:lnTo>
                    <a:pt x="13425" y="11698"/>
                  </a:lnTo>
                  <a:cubicBezTo>
                    <a:pt x="13425" y="12099"/>
                    <a:pt x="13086" y="12439"/>
                    <a:pt x="12685" y="12439"/>
                  </a:cubicBezTo>
                  <a:lnTo>
                    <a:pt x="1142" y="12439"/>
                  </a:lnTo>
                  <a:cubicBezTo>
                    <a:pt x="741" y="12439"/>
                    <a:pt x="402" y="12099"/>
                    <a:pt x="402" y="11698"/>
                  </a:cubicBezTo>
                  <a:lnTo>
                    <a:pt x="402" y="7069"/>
                  </a:lnTo>
                  <a:cubicBezTo>
                    <a:pt x="402" y="6976"/>
                    <a:pt x="309" y="6884"/>
                    <a:pt x="186" y="6884"/>
                  </a:cubicBezTo>
                  <a:cubicBezTo>
                    <a:pt x="93" y="6884"/>
                    <a:pt x="1" y="6945"/>
                    <a:pt x="1" y="7069"/>
                  </a:cubicBezTo>
                  <a:lnTo>
                    <a:pt x="1" y="11698"/>
                  </a:lnTo>
                  <a:cubicBezTo>
                    <a:pt x="1" y="12346"/>
                    <a:pt x="525" y="12871"/>
                    <a:pt x="1142" y="12871"/>
                  </a:cubicBezTo>
                  <a:lnTo>
                    <a:pt x="1142" y="12840"/>
                  </a:lnTo>
                  <a:lnTo>
                    <a:pt x="12654" y="12840"/>
                  </a:lnTo>
                  <a:cubicBezTo>
                    <a:pt x="13302" y="12840"/>
                    <a:pt x="13827" y="12346"/>
                    <a:pt x="13827" y="11698"/>
                  </a:cubicBezTo>
                  <a:lnTo>
                    <a:pt x="13827" y="2717"/>
                  </a:lnTo>
                  <a:cubicBezTo>
                    <a:pt x="13827" y="2440"/>
                    <a:pt x="13580" y="2223"/>
                    <a:pt x="13302" y="2223"/>
                  </a:cubicBezTo>
                  <a:lnTo>
                    <a:pt x="12407" y="2223"/>
                  </a:lnTo>
                  <a:cubicBezTo>
                    <a:pt x="12222" y="2223"/>
                    <a:pt x="12037" y="2347"/>
                    <a:pt x="11944" y="2532"/>
                  </a:cubicBezTo>
                  <a:lnTo>
                    <a:pt x="10216" y="2532"/>
                  </a:lnTo>
                  <a:cubicBezTo>
                    <a:pt x="10154" y="2316"/>
                    <a:pt x="9969" y="2223"/>
                    <a:pt x="9753" y="2223"/>
                  </a:cubicBezTo>
                  <a:lnTo>
                    <a:pt x="9475" y="2223"/>
                  </a:lnTo>
                  <a:lnTo>
                    <a:pt x="9475" y="1483"/>
                  </a:lnTo>
                  <a:cubicBezTo>
                    <a:pt x="9475" y="668"/>
                    <a:pt x="8826" y="0"/>
                    <a:pt x="80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1" name="Google Shape;13281;p25"/>
          <p:cNvGrpSpPr/>
          <p:nvPr/>
        </p:nvGrpSpPr>
        <p:grpSpPr>
          <a:xfrm>
            <a:off x="7028425" y="2319150"/>
            <a:ext cx="348750" cy="345050"/>
            <a:chOff x="4806513" y="3022356"/>
            <a:chExt cx="348750" cy="345050"/>
          </a:xfrm>
        </p:grpSpPr>
        <p:sp>
          <p:nvSpPr>
            <p:cNvPr id="13282" name="Google Shape;13282;p25"/>
            <p:cNvSpPr/>
            <p:nvPr/>
          </p:nvSpPr>
          <p:spPr>
            <a:xfrm>
              <a:off x="4929188" y="3221606"/>
              <a:ext cx="19225" cy="17050"/>
            </a:xfrm>
            <a:custGeom>
              <a:avLst/>
              <a:gdLst/>
              <a:ahLst/>
              <a:cxnLst/>
              <a:rect l="l" t="t" r="r" b="b"/>
              <a:pathLst>
                <a:path w="769" h="682" extrusionOk="0">
                  <a:moveTo>
                    <a:pt x="216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70" y="633"/>
                  </a:lnTo>
                  <a:cubicBezTo>
                    <a:pt x="411" y="667"/>
                    <a:pt x="455" y="682"/>
                    <a:pt x="497" y="682"/>
                  </a:cubicBezTo>
                  <a:cubicBezTo>
                    <a:pt x="645" y="682"/>
                    <a:pt x="769" y="500"/>
                    <a:pt x="648" y="355"/>
                  </a:cubicBezTo>
                  <a:lnTo>
                    <a:pt x="370" y="47"/>
                  </a:ln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3" name="Google Shape;13283;p25"/>
            <p:cNvSpPr/>
            <p:nvPr/>
          </p:nvSpPr>
          <p:spPr>
            <a:xfrm>
              <a:off x="5007888" y="3142906"/>
              <a:ext cx="17750" cy="17000"/>
            </a:xfrm>
            <a:custGeom>
              <a:avLst/>
              <a:gdLst/>
              <a:ahLst/>
              <a:cxnLst/>
              <a:rect l="l" t="t" r="r" b="b"/>
              <a:pathLst>
                <a:path w="710" h="680" extrusionOk="0">
                  <a:moveTo>
                    <a:pt x="212" y="1"/>
                  </a:moveTo>
                  <a:cubicBezTo>
                    <a:pt x="162" y="1"/>
                    <a:pt x="108" y="16"/>
                    <a:pt x="62" y="47"/>
                  </a:cubicBezTo>
                  <a:cubicBezTo>
                    <a:pt x="0" y="139"/>
                    <a:pt x="0" y="263"/>
                    <a:pt x="62" y="355"/>
                  </a:cubicBezTo>
                  <a:lnTo>
                    <a:pt x="339" y="633"/>
                  </a:lnTo>
                  <a:cubicBezTo>
                    <a:pt x="386" y="664"/>
                    <a:pt x="440" y="679"/>
                    <a:pt x="494" y="679"/>
                  </a:cubicBezTo>
                  <a:cubicBezTo>
                    <a:pt x="548" y="679"/>
                    <a:pt x="602" y="664"/>
                    <a:pt x="648" y="633"/>
                  </a:cubicBezTo>
                  <a:cubicBezTo>
                    <a:pt x="710" y="541"/>
                    <a:pt x="710" y="417"/>
                    <a:pt x="648" y="355"/>
                  </a:cubicBezTo>
                  <a:lnTo>
                    <a:pt x="339" y="47"/>
                  </a:lnTo>
                  <a:cubicBezTo>
                    <a:pt x="309" y="16"/>
                    <a:pt x="262" y="1"/>
                    <a:pt x="2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4" name="Google Shape;13284;p25"/>
            <p:cNvSpPr/>
            <p:nvPr/>
          </p:nvSpPr>
          <p:spPr>
            <a:xfrm>
              <a:off x="4966213" y="3179156"/>
              <a:ext cx="29700" cy="29100"/>
            </a:xfrm>
            <a:custGeom>
              <a:avLst/>
              <a:gdLst/>
              <a:ahLst/>
              <a:cxnLst/>
              <a:rect l="l" t="t" r="r" b="b"/>
              <a:pathLst>
                <a:path w="1188" h="1164" extrusionOk="0">
                  <a:moveTo>
                    <a:pt x="971" y="0"/>
                  </a:moveTo>
                  <a:cubicBezTo>
                    <a:pt x="848" y="0"/>
                    <a:pt x="723" y="70"/>
                    <a:pt x="772" y="202"/>
                  </a:cubicBezTo>
                  <a:cubicBezTo>
                    <a:pt x="772" y="356"/>
                    <a:pt x="710" y="479"/>
                    <a:pt x="618" y="572"/>
                  </a:cubicBezTo>
                  <a:cubicBezTo>
                    <a:pt x="494" y="695"/>
                    <a:pt x="371" y="757"/>
                    <a:pt x="217" y="757"/>
                  </a:cubicBezTo>
                  <a:lnTo>
                    <a:pt x="186" y="788"/>
                  </a:lnTo>
                  <a:cubicBezTo>
                    <a:pt x="0" y="819"/>
                    <a:pt x="0" y="1097"/>
                    <a:pt x="155" y="1158"/>
                  </a:cubicBezTo>
                  <a:cubicBezTo>
                    <a:pt x="183" y="1162"/>
                    <a:pt x="212" y="1163"/>
                    <a:pt x="240" y="1163"/>
                  </a:cubicBezTo>
                  <a:cubicBezTo>
                    <a:pt x="483" y="1163"/>
                    <a:pt x="702" y="1047"/>
                    <a:pt x="895" y="881"/>
                  </a:cubicBezTo>
                  <a:cubicBezTo>
                    <a:pt x="1081" y="695"/>
                    <a:pt x="1173" y="449"/>
                    <a:pt x="1173" y="171"/>
                  </a:cubicBezTo>
                  <a:cubicBezTo>
                    <a:pt x="1188" y="55"/>
                    <a:pt x="1080" y="0"/>
                    <a:pt x="9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5" name="Google Shape;13285;p25"/>
            <p:cNvSpPr/>
            <p:nvPr/>
          </p:nvSpPr>
          <p:spPr>
            <a:xfrm>
              <a:off x="4856663" y="3071531"/>
              <a:ext cx="267750" cy="266225"/>
            </a:xfrm>
            <a:custGeom>
              <a:avLst/>
              <a:gdLst/>
              <a:ahLst/>
              <a:cxnLst/>
              <a:rect l="l" t="t" r="r" b="b"/>
              <a:pathLst>
                <a:path w="10710" h="10649" extrusionOk="0">
                  <a:moveTo>
                    <a:pt x="7854" y="1"/>
                  </a:moveTo>
                  <a:cubicBezTo>
                    <a:pt x="7692" y="1"/>
                    <a:pt x="7530" y="63"/>
                    <a:pt x="7407" y="186"/>
                  </a:cubicBezTo>
                  <a:lnTo>
                    <a:pt x="6697" y="896"/>
                  </a:lnTo>
                  <a:cubicBezTo>
                    <a:pt x="6635" y="958"/>
                    <a:pt x="6635" y="1081"/>
                    <a:pt x="6697" y="1174"/>
                  </a:cubicBezTo>
                  <a:cubicBezTo>
                    <a:pt x="6743" y="1220"/>
                    <a:pt x="6797" y="1243"/>
                    <a:pt x="6851" y="1243"/>
                  </a:cubicBezTo>
                  <a:cubicBezTo>
                    <a:pt x="6905" y="1243"/>
                    <a:pt x="6959" y="1220"/>
                    <a:pt x="7006" y="1174"/>
                  </a:cubicBezTo>
                  <a:lnTo>
                    <a:pt x="7685" y="464"/>
                  </a:lnTo>
                  <a:cubicBezTo>
                    <a:pt x="7731" y="417"/>
                    <a:pt x="7793" y="394"/>
                    <a:pt x="7854" y="394"/>
                  </a:cubicBezTo>
                  <a:cubicBezTo>
                    <a:pt x="7916" y="394"/>
                    <a:pt x="7978" y="417"/>
                    <a:pt x="8024" y="464"/>
                  </a:cubicBezTo>
                  <a:lnTo>
                    <a:pt x="9135" y="1575"/>
                  </a:lnTo>
                  <a:cubicBezTo>
                    <a:pt x="10154" y="2624"/>
                    <a:pt x="10277" y="3241"/>
                    <a:pt x="10277" y="3426"/>
                  </a:cubicBezTo>
                  <a:cubicBezTo>
                    <a:pt x="10277" y="3612"/>
                    <a:pt x="10215" y="3766"/>
                    <a:pt x="10123" y="3859"/>
                  </a:cubicBezTo>
                  <a:cubicBezTo>
                    <a:pt x="9722" y="4167"/>
                    <a:pt x="9228" y="4321"/>
                    <a:pt x="8734" y="4321"/>
                  </a:cubicBezTo>
                  <a:cubicBezTo>
                    <a:pt x="8663" y="4318"/>
                    <a:pt x="8592" y="4316"/>
                    <a:pt x="8521" y="4316"/>
                  </a:cubicBezTo>
                  <a:cubicBezTo>
                    <a:pt x="6149" y="4316"/>
                    <a:pt x="4232" y="6306"/>
                    <a:pt x="4352" y="8704"/>
                  </a:cubicBezTo>
                  <a:cubicBezTo>
                    <a:pt x="4382" y="9198"/>
                    <a:pt x="4228" y="9691"/>
                    <a:pt x="3920" y="10062"/>
                  </a:cubicBezTo>
                  <a:cubicBezTo>
                    <a:pt x="3796" y="10185"/>
                    <a:pt x="3642" y="10247"/>
                    <a:pt x="3487" y="10247"/>
                  </a:cubicBezTo>
                  <a:cubicBezTo>
                    <a:pt x="3271" y="10247"/>
                    <a:pt x="2654" y="10123"/>
                    <a:pt x="1605" y="9074"/>
                  </a:cubicBezTo>
                  <a:lnTo>
                    <a:pt x="494" y="7963"/>
                  </a:lnTo>
                  <a:cubicBezTo>
                    <a:pt x="432" y="7901"/>
                    <a:pt x="432" y="7747"/>
                    <a:pt x="494" y="7654"/>
                  </a:cubicBezTo>
                  <a:lnTo>
                    <a:pt x="6450" y="1729"/>
                  </a:lnTo>
                  <a:cubicBezTo>
                    <a:pt x="6543" y="1636"/>
                    <a:pt x="6543" y="1513"/>
                    <a:pt x="6450" y="1420"/>
                  </a:cubicBezTo>
                  <a:cubicBezTo>
                    <a:pt x="6404" y="1390"/>
                    <a:pt x="6350" y="1374"/>
                    <a:pt x="6300" y="1374"/>
                  </a:cubicBezTo>
                  <a:cubicBezTo>
                    <a:pt x="6250" y="1374"/>
                    <a:pt x="6203" y="1390"/>
                    <a:pt x="6172" y="1420"/>
                  </a:cubicBezTo>
                  <a:lnTo>
                    <a:pt x="247" y="7377"/>
                  </a:lnTo>
                  <a:cubicBezTo>
                    <a:pt x="0" y="7624"/>
                    <a:pt x="0" y="7994"/>
                    <a:pt x="247" y="8241"/>
                  </a:cubicBezTo>
                  <a:lnTo>
                    <a:pt x="1358" y="9352"/>
                  </a:lnTo>
                  <a:cubicBezTo>
                    <a:pt x="2376" y="10401"/>
                    <a:pt x="3086" y="10648"/>
                    <a:pt x="3487" y="10648"/>
                  </a:cubicBezTo>
                  <a:cubicBezTo>
                    <a:pt x="3734" y="10648"/>
                    <a:pt x="4012" y="10555"/>
                    <a:pt x="4197" y="10370"/>
                  </a:cubicBezTo>
                  <a:cubicBezTo>
                    <a:pt x="4599" y="9907"/>
                    <a:pt x="4784" y="9321"/>
                    <a:pt x="4753" y="8704"/>
                  </a:cubicBezTo>
                  <a:cubicBezTo>
                    <a:pt x="4633" y="6522"/>
                    <a:pt x="6395" y="4717"/>
                    <a:pt x="8552" y="4717"/>
                  </a:cubicBezTo>
                  <a:cubicBezTo>
                    <a:pt x="8623" y="4717"/>
                    <a:pt x="8694" y="4719"/>
                    <a:pt x="8765" y="4723"/>
                  </a:cubicBezTo>
                  <a:cubicBezTo>
                    <a:pt x="8802" y="4725"/>
                    <a:pt x="8839" y="4726"/>
                    <a:pt x="8876" y="4726"/>
                  </a:cubicBezTo>
                  <a:cubicBezTo>
                    <a:pt x="9429" y="4726"/>
                    <a:pt x="9996" y="4514"/>
                    <a:pt x="10401" y="4167"/>
                  </a:cubicBezTo>
                  <a:cubicBezTo>
                    <a:pt x="10617" y="3951"/>
                    <a:pt x="10709" y="3704"/>
                    <a:pt x="10709" y="3426"/>
                  </a:cubicBezTo>
                  <a:cubicBezTo>
                    <a:pt x="10709" y="3056"/>
                    <a:pt x="10462" y="2346"/>
                    <a:pt x="9413" y="1297"/>
                  </a:cubicBezTo>
                  <a:lnTo>
                    <a:pt x="8302" y="186"/>
                  </a:lnTo>
                  <a:cubicBezTo>
                    <a:pt x="8178" y="63"/>
                    <a:pt x="8016" y="1"/>
                    <a:pt x="78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6" name="Google Shape;13286;p25"/>
            <p:cNvSpPr/>
            <p:nvPr/>
          </p:nvSpPr>
          <p:spPr>
            <a:xfrm>
              <a:off x="4806513" y="3022356"/>
              <a:ext cx="348750" cy="345050"/>
            </a:xfrm>
            <a:custGeom>
              <a:avLst/>
              <a:gdLst/>
              <a:ahLst/>
              <a:cxnLst/>
              <a:rect l="l" t="t" r="r" b="b"/>
              <a:pathLst>
                <a:path w="13950" h="13802" extrusionOk="0">
                  <a:moveTo>
                    <a:pt x="11666" y="394"/>
                  </a:moveTo>
                  <a:cubicBezTo>
                    <a:pt x="11820" y="394"/>
                    <a:pt x="11974" y="456"/>
                    <a:pt x="12098" y="579"/>
                  </a:cubicBezTo>
                  <a:lnTo>
                    <a:pt x="13178" y="1659"/>
                  </a:lnTo>
                  <a:cubicBezTo>
                    <a:pt x="13425" y="1875"/>
                    <a:pt x="13425" y="2276"/>
                    <a:pt x="13178" y="2523"/>
                  </a:cubicBezTo>
                  <a:lnTo>
                    <a:pt x="12746" y="2955"/>
                  </a:lnTo>
                  <a:cubicBezTo>
                    <a:pt x="12777" y="2925"/>
                    <a:pt x="11604" y="1752"/>
                    <a:pt x="11512" y="1659"/>
                  </a:cubicBezTo>
                  <a:lnTo>
                    <a:pt x="10833" y="980"/>
                  </a:lnTo>
                  <a:lnTo>
                    <a:pt x="11234" y="610"/>
                  </a:lnTo>
                  <a:lnTo>
                    <a:pt x="11234" y="579"/>
                  </a:lnTo>
                  <a:cubicBezTo>
                    <a:pt x="11357" y="456"/>
                    <a:pt x="11512" y="394"/>
                    <a:pt x="11666" y="394"/>
                  </a:cubicBezTo>
                  <a:close/>
                  <a:moveTo>
                    <a:pt x="1080" y="10763"/>
                  </a:moveTo>
                  <a:lnTo>
                    <a:pt x="2531" y="12183"/>
                  </a:lnTo>
                  <a:cubicBezTo>
                    <a:pt x="2680" y="12363"/>
                    <a:pt x="2859" y="12513"/>
                    <a:pt x="3039" y="12663"/>
                  </a:cubicBezTo>
                  <a:lnTo>
                    <a:pt x="3039" y="12663"/>
                  </a:lnTo>
                  <a:lnTo>
                    <a:pt x="2623" y="13078"/>
                  </a:lnTo>
                  <a:cubicBezTo>
                    <a:pt x="2500" y="13201"/>
                    <a:pt x="2346" y="13263"/>
                    <a:pt x="2191" y="13263"/>
                  </a:cubicBezTo>
                  <a:cubicBezTo>
                    <a:pt x="2037" y="13263"/>
                    <a:pt x="1883" y="13201"/>
                    <a:pt x="1759" y="13078"/>
                  </a:cubicBezTo>
                  <a:lnTo>
                    <a:pt x="710" y="11998"/>
                  </a:lnTo>
                  <a:cubicBezTo>
                    <a:pt x="463" y="11751"/>
                    <a:pt x="463" y="11381"/>
                    <a:pt x="710" y="11134"/>
                  </a:cubicBezTo>
                  <a:lnTo>
                    <a:pt x="1080" y="10763"/>
                  </a:lnTo>
                  <a:close/>
                  <a:moveTo>
                    <a:pt x="11666" y="0"/>
                  </a:moveTo>
                  <a:cubicBezTo>
                    <a:pt x="11411" y="0"/>
                    <a:pt x="11157" y="101"/>
                    <a:pt x="10956" y="301"/>
                  </a:cubicBezTo>
                  <a:lnTo>
                    <a:pt x="10524" y="702"/>
                  </a:lnTo>
                  <a:cubicBezTo>
                    <a:pt x="10324" y="569"/>
                    <a:pt x="10095" y="505"/>
                    <a:pt x="9870" y="505"/>
                  </a:cubicBezTo>
                  <a:cubicBezTo>
                    <a:pt x="9574" y="505"/>
                    <a:pt x="9284" y="616"/>
                    <a:pt x="9073" y="826"/>
                  </a:cubicBezTo>
                  <a:lnTo>
                    <a:pt x="926" y="8973"/>
                  </a:lnTo>
                  <a:cubicBezTo>
                    <a:pt x="556" y="9375"/>
                    <a:pt x="494" y="9961"/>
                    <a:pt x="802" y="10424"/>
                  </a:cubicBezTo>
                  <a:lnTo>
                    <a:pt x="401" y="10856"/>
                  </a:lnTo>
                  <a:cubicBezTo>
                    <a:pt x="0" y="11257"/>
                    <a:pt x="0" y="11905"/>
                    <a:pt x="401" y="12306"/>
                  </a:cubicBezTo>
                  <a:lnTo>
                    <a:pt x="1451" y="13356"/>
                  </a:lnTo>
                  <a:cubicBezTo>
                    <a:pt x="1651" y="13556"/>
                    <a:pt x="1914" y="13657"/>
                    <a:pt x="2176" y="13657"/>
                  </a:cubicBezTo>
                  <a:cubicBezTo>
                    <a:pt x="2438" y="13657"/>
                    <a:pt x="2700" y="13556"/>
                    <a:pt x="2901" y="13356"/>
                  </a:cubicBezTo>
                  <a:lnTo>
                    <a:pt x="3364" y="12924"/>
                  </a:lnTo>
                  <a:cubicBezTo>
                    <a:pt x="3889" y="13387"/>
                    <a:pt x="4568" y="13695"/>
                    <a:pt x="5277" y="13788"/>
                  </a:cubicBezTo>
                  <a:cubicBezTo>
                    <a:pt x="5358" y="13797"/>
                    <a:pt x="5438" y="13801"/>
                    <a:pt x="5518" y="13801"/>
                  </a:cubicBezTo>
                  <a:cubicBezTo>
                    <a:pt x="5991" y="13801"/>
                    <a:pt x="6451" y="13646"/>
                    <a:pt x="6821" y="13356"/>
                  </a:cubicBezTo>
                  <a:cubicBezTo>
                    <a:pt x="6913" y="13263"/>
                    <a:pt x="6913" y="13140"/>
                    <a:pt x="6851" y="13078"/>
                  </a:cubicBezTo>
                  <a:cubicBezTo>
                    <a:pt x="6816" y="13024"/>
                    <a:pt x="6748" y="12991"/>
                    <a:pt x="6686" y="12991"/>
                  </a:cubicBezTo>
                  <a:cubicBezTo>
                    <a:pt x="6642" y="12991"/>
                    <a:pt x="6600" y="13008"/>
                    <a:pt x="6574" y="13047"/>
                  </a:cubicBezTo>
                  <a:cubicBezTo>
                    <a:pt x="6266" y="13278"/>
                    <a:pt x="5916" y="13402"/>
                    <a:pt x="5558" y="13402"/>
                  </a:cubicBezTo>
                  <a:cubicBezTo>
                    <a:pt x="5485" y="13402"/>
                    <a:pt x="5412" y="13397"/>
                    <a:pt x="5339" y="13387"/>
                  </a:cubicBezTo>
                  <a:cubicBezTo>
                    <a:pt x="4629" y="13263"/>
                    <a:pt x="3981" y="12955"/>
                    <a:pt x="3487" y="12492"/>
                  </a:cubicBezTo>
                  <a:cubicBezTo>
                    <a:pt x="3241" y="12306"/>
                    <a:pt x="3025" y="12090"/>
                    <a:pt x="2808" y="11874"/>
                  </a:cubicBezTo>
                  <a:lnTo>
                    <a:pt x="1235" y="10300"/>
                  </a:lnTo>
                  <a:cubicBezTo>
                    <a:pt x="957" y="10023"/>
                    <a:pt x="957" y="9560"/>
                    <a:pt x="1235" y="9251"/>
                  </a:cubicBezTo>
                  <a:lnTo>
                    <a:pt x="9351" y="1135"/>
                  </a:lnTo>
                  <a:cubicBezTo>
                    <a:pt x="9490" y="980"/>
                    <a:pt x="9675" y="903"/>
                    <a:pt x="9864" y="903"/>
                  </a:cubicBezTo>
                  <a:cubicBezTo>
                    <a:pt x="10053" y="903"/>
                    <a:pt x="10246" y="980"/>
                    <a:pt x="10401" y="1135"/>
                  </a:cubicBezTo>
                  <a:lnTo>
                    <a:pt x="11974" y="2708"/>
                  </a:lnTo>
                  <a:cubicBezTo>
                    <a:pt x="12715" y="3418"/>
                    <a:pt x="13610" y="4468"/>
                    <a:pt x="13487" y="5579"/>
                  </a:cubicBezTo>
                  <a:cubicBezTo>
                    <a:pt x="13456" y="6011"/>
                    <a:pt x="13240" y="6412"/>
                    <a:pt x="12900" y="6690"/>
                  </a:cubicBezTo>
                  <a:lnTo>
                    <a:pt x="12869" y="6690"/>
                  </a:lnTo>
                  <a:cubicBezTo>
                    <a:pt x="12384" y="7202"/>
                    <a:pt x="11734" y="7479"/>
                    <a:pt x="11063" y="7479"/>
                  </a:cubicBezTo>
                  <a:cubicBezTo>
                    <a:pt x="10966" y="7479"/>
                    <a:pt x="10868" y="7473"/>
                    <a:pt x="10771" y="7461"/>
                  </a:cubicBezTo>
                  <a:cubicBezTo>
                    <a:pt x="10701" y="7456"/>
                    <a:pt x="10632" y="7454"/>
                    <a:pt x="10563" y="7454"/>
                  </a:cubicBezTo>
                  <a:cubicBezTo>
                    <a:pt x="8836" y="7454"/>
                    <a:pt x="7443" y="8920"/>
                    <a:pt x="7561" y="10671"/>
                  </a:cubicBezTo>
                  <a:cubicBezTo>
                    <a:pt x="7623" y="11319"/>
                    <a:pt x="7438" y="11967"/>
                    <a:pt x="7067" y="12492"/>
                  </a:cubicBezTo>
                  <a:cubicBezTo>
                    <a:pt x="7006" y="12584"/>
                    <a:pt x="7006" y="12708"/>
                    <a:pt x="7098" y="12769"/>
                  </a:cubicBezTo>
                  <a:cubicBezTo>
                    <a:pt x="7140" y="12797"/>
                    <a:pt x="7188" y="12812"/>
                    <a:pt x="7233" y="12812"/>
                  </a:cubicBezTo>
                  <a:cubicBezTo>
                    <a:pt x="7289" y="12812"/>
                    <a:pt x="7342" y="12789"/>
                    <a:pt x="7376" y="12739"/>
                  </a:cubicBezTo>
                  <a:cubicBezTo>
                    <a:pt x="7839" y="12152"/>
                    <a:pt x="8024" y="11411"/>
                    <a:pt x="7962" y="10702"/>
                  </a:cubicBezTo>
                  <a:cubicBezTo>
                    <a:pt x="7901" y="9930"/>
                    <a:pt x="8178" y="9159"/>
                    <a:pt x="8734" y="8634"/>
                  </a:cubicBezTo>
                  <a:cubicBezTo>
                    <a:pt x="9475" y="7893"/>
                    <a:pt x="10092" y="7893"/>
                    <a:pt x="10771" y="7893"/>
                  </a:cubicBezTo>
                  <a:cubicBezTo>
                    <a:pt x="10846" y="7898"/>
                    <a:pt x="10920" y="7901"/>
                    <a:pt x="10995" y="7901"/>
                  </a:cubicBezTo>
                  <a:cubicBezTo>
                    <a:pt x="11809" y="7901"/>
                    <a:pt x="12582" y="7592"/>
                    <a:pt x="13147" y="6998"/>
                  </a:cubicBezTo>
                  <a:cubicBezTo>
                    <a:pt x="13579" y="6690"/>
                    <a:pt x="13826" y="6165"/>
                    <a:pt x="13888" y="5640"/>
                  </a:cubicBezTo>
                  <a:cubicBezTo>
                    <a:pt x="13950" y="4900"/>
                    <a:pt x="13672" y="4097"/>
                    <a:pt x="13024" y="3264"/>
                  </a:cubicBezTo>
                  <a:lnTo>
                    <a:pt x="13456" y="2801"/>
                  </a:lnTo>
                  <a:cubicBezTo>
                    <a:pt x="13857" y="2400"/>
                    <a:pt x="13857" y="1752"/>
                    <a:pt x="13456" y="1351"/>
                  </a:cubicBezTo>
                  <a:lnTo>
                    <a:pt x="12376" y="301"/>
                  </a:lnTo>
                  <a:cubicBezTo>
                    <a:pt x="12175" y="101"/>
                    <a:pt x="11920" y="0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87" name="Google Shape;13287;p25"/>
          <p:cNvGrpSpPr/>
          <p:nvPr/>
        </p:nvGrpSpPr>
        <p:grpSpPr>
          <a:xfrm>
            <a:off x="6248738" y="2318837"/>
            <a:ext cx="348750" cy="345675"/>
            <a:chOff x="4806513" y="2463556"/>
            <a:chExt cx="348750" cy="345675"/>
          </a:xfrm>
        </p:grpSpPr>
        <p:sp>
          <p:nvSpPr>
            <p:cNvPr id="13288" name="Google Shape;13288;p25"/>
            <p:cNvSpPr/>
            <p:nvPr/>
          </p:nvSpPr>
          <p:spPr>
            <a:xfrm>
              <a:off x="4966988" y="2641406"/>
              <a:ext cx="10050" cy="9275"/>
            </a:xfrm>
            <a:custGeom>
              <a:avLst/>
              <a:gdLst/>
              <a:ahLst/>
              <a:cxnLst/>
              <a:rect l="l" t="t" r="r" b="b"/>
              <a:pathLst>
                <a:path w="402" h="371" extrusionOk="0">
                  <a:moveTo>
                    <a:pt x="213" y="0"/>
                  </a:moveTo>
                  <a:cubicBezTo>
                    <a:pt x="162" y="0"/>
                    <a:pt x="108" y="16"/>
                    <a:pt x="62" y="47"/>
                  </a:cubicBezTo>
                  <a:cubicBezTo>
                    <a:pt x="0" y="139"/>
                    <a:pt x="0" y="263"/>
                    <a:pt x="62" y="325"/>
                  </a:cubicBezTo>
                  <a:cubicBezTo>
                    <a:pt x="108" y="355"/>
                    <a:pt x="162" y="371"/>
                    <a:pt x="213" y="371"/>
                  </a:cubicBezTo>
                  <a:cubicBezTo>
                    <a:pt x="263" y="371"/>
                    <a:pt x="309" y="355"/>
                    <a:pt x="340" y="325"/>
                  </a:cubicBezTo>
                  <a:cubicBezTo>
                    <a:pt x="402" y="263"/>
                    <a:pt x="402" y="139"/>
                    <a:pt x="340" y="47"/>
                  </a:cubicBezTo>
                  <a:cubicBezTo>
                    <a:pt x="309" y="16"/>
                    <a:pt x="263" y="0"/>
                    <a:pt x="2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89" name="Google Shape;13289;p25"/>
            <p:cNvSpPr/>
            <p:nvPr/>
          </p:nvSpPr>
          <p:spPr>
            <a:xfrm>
              <a:off x="4806513" y="2463556"/>
              <a:ext cx="348750" cy="345675"/>
            </a:xfrm>
            <a:custGeom>
              <a:avLst/>
              <a:gdLst/>
              <a:ahLst/>
              <a:cxnLst/>
              <a:rect l="l" t="t" r="r" b="b"/>
              <a:pathLst>
                <a:path w="13950" h="13827" extrusionOk="0">
                  <a:moveTo>
                    <a:pt x="13332" y="2871"/>
                  </a:moveTo>
                  <a:cubicBezTo>
                    <a:pt x="13394" y="2871"/>
                    <a:pt x="13425" y="2902"/>
                    <a:pt x="13456" y="2933"/>
                  </a:cubicBezTo>
                  <a:cubicBezTo>
                    <a:pt x="13487" y="2964"/>
                    <a:pt x="13518" y="3025"/>
                    <a:pt x="13518" y="3056"/>
                  </a:cubicBezTo>
                  <a:lnTo>
                    <a:pt x="13518" y="3828"/>
                  </a:lnTo>
                  <a:cubicBezTo>
                    <a:pt x="13518" y="3951"/>
                    <a:pt x="13487" y="4044"/>
                    <a:pt x="13425" y="4136"/>
                  </a:cubicBezTo>
                  <a:lnTo>
                    <a:pt x="11728" y="6852"/>
                  </a:lnTo>
                  <a:cubicBezTo>
                    <a:pt x="11635" y="6976"/>
                    <a:pt x="11512" y="7068"/>
                    <a:pt x="11326" y="7099"/>
                  </a:cubicBezTo>
                  <a:lnTo>
                    <a:pt x="9691" y="7377"/>
                  </a:lnTo>
                  <a:lnTo>
                    <a:pt x="9506" y="6235"/>
                  </a:lnTo>
                  <a:lnTo>
                    <a:pt x="10771" y="5988"/>
                  </a:lnTo>
                  <a:cubicBezTo>
                    <a:pt x="10833" y="5988"/>
                    <a:pt x="10863" y="5957"/>
                    <a:pt x="10894" y="5895"/>
                  </a:cubicBezTo>
                  <a:lnTo>
                    <a:pt x="12283" y="3704"/>
                  </a:lnTo>
                  <a:cubicBezTo>
                    <a:pt x="12314" y="3673"/>
                    <a:pt x="12314" y="3612"/>
                    <a:pt x="12314" y="3581"/>
                  </a:cubicBezTo>
                  <a:lnTo>
                    <a:pt x="12314" y="3056"/>
                  </a:lnTo>
                  <a:cubicBezTo>
                    <a:pt x="12314" y="2964"/>
                    <a:pt x="12407" y="2871"/>
                    <a:pt x="12499" y="2871"/>
                  </a:cubicBezTo>
                  <a:close/>
                  <a:moveTo>
                    <a:pt x="9104" y="6451"/>
                  </a:moveTo>
                  <a:lnTo>
                    <a:pt x="9259" y="7284"/>
                  </a:lnTo>
                  <a:lnTo>
                    <a:pt x="7407" y="7593"/>
                  </a:lnTo>
                  <a:lnTo>
                    <a:pt x="7561" y="6729"/>
                  </a:lnTo>
                  <a:lnTo>
                    <a:pt x="9104" y="6451"/>
                  </a:lnTo>
                  <a:close/>
                  <a:moveTo>
                    <a:pt x="6666" y="4661"/>
                  </a:moveTo>
                  <a:lnTo>
                    <a:pt x="7469" y="4815"/>
                  </a:lnTo>
                  <a:lnTo>
                    <a:pt x="6203" y="12160"/>
                  </a:lnTo>
                  <a:cubicBezTo>
                    <a:pt x="6203" y="12222"/>
                    <a:pt x="6234" y="12284"/>
                    <a:pt x="6265" y="12346"/>
                  </a:cubicBezTo>
                  <a:cubicBezTo>
                    <a:pt x="6327" y="12376"/>
                    <a:pt x="6388" y="12407"/>
                    <a:pt x="6450" y="12407"/>
                  </a:cubicBezTo>
                  <a:lnTo>
                    <a:pt x="7654" y="12129"/>
                  </a:lnTo>
                  <a:cubicBezTo>
                    <a:pt x="7716" y="12099"/>
                    <a:pt x="7777" y="12037"/>
                    <a:pt x="7777" y="11944"/>
                  </a:cubicBezTo>
                  <a:lnTo>
                    <a:pt x="8148" y="9877"/>
                  </a:lnTo>
                  <a:cubicBezTo>
                    <a:pt x="8148" y="9815"/>
                    <a:pt x="8117" y="9753"/>
                    <a:pt x="8086" y="9722"/>
                  </a:cubicBezTo>
                  <a:lnTo>
                    <a:pt x="7808" y="9414"/>
                  </a:lnTo>
                  <a:cubicBezTo>
                    <a:pt x="7716" y="9352"/>
                    <a:pt x="7716" y="9259"/>
                    <a:pt x="7808" y="9198"/>
                  </a:cubicBezTo>
                  <a:lnTo>
                    <a:pt x="8148" y="8827"/>
                  </a:lnTo>
                  <a:cubicBezTo>
                    <a:pt x="8178" y="8796"/>
                    <a:pt x="8217" y="8781"/>
                    <a:pt x="8256" y="8781"/>
                  </a:cubicBezTo>
                  <a:cubicBezTo>
                    <a:pt x="8294" y="8781"/>
                    <a:pt x="8333" y="8796"/>
                    <a:pt x="8364" y="8827"/>
                  </a:cubicBezTo>
                  <a:lnTo>
                    <a:pt x="8888" y="9352"/>
                  </a:lnTo>
                  <a:cubicBezTo>
                    <a:pt x="8981" y="9445"/>
                    <a:pt x="9043" y="9568"/>
                    <a:pt x="9012" y="9722"/>
                  </a:cubicBezTo>
                  <a:lnTo>
                    <a:pt x="8549" y="12500"/>
                  </a:lnTo>
                  <a:cubicBezTo>
                    <a:pt x="8518" y="12654"/>
                    <a:pt x="8394" y="12778"/>
                    <a:pt x="8209" y="12839"/>
                  </a:cubicBezTo>
                  <a:lnTo>
                    <a:pt x="5771" y="13395"/>
                  </a:lnTo>
                  <a:cubicBezTo>
                    <a:pt x="5727" y="13408"/>
                    <a:pt x="5683" y="13415"/>
                    <a:pt x="5642" y="13415"/>
                  </a:cubicBezTo>
                  <a:cubicBezTo>
                    <a:pt x="5397" y="13415"/>
                    <a:pt x="5220" y="13196"/>
                    <a:pt x="5247" y="12932"/>
                  </a:cubicBezTo>
                  <a:lnTo>
                    <a:pt x="6666" y="4661"/>
                  </a:lnTo>
                  <a:close/>
                  <a:moveTo>
                    <a:pt x="10123" y="1"/>
                  </a:moveTo>
                  <a:cubicBezTo>
                    <a:pt x="9938" y="1"/>
                    <a:pt x="9752" y="63"/>
                    <a:pt x="9598" y="155"/>
                  </a:cubicBezTo>
                  <a:lnTo>
                    <a:pt x="8981" y="556"/>
                  </a:lnTo>
                  <a:cubicBezTo>
                    <a:pt x="8888" y="618"/>
                    <a:pt x="8857" y="742"/>
                    <a:pt x="8919" y="834"/>
                  </a:cubicBezTo>
                  <a:cubicBezTo>
                    <a:pt x="8959" y="894"/>
                    <a:pt x="9025" y="928"/>
                    <a:pt x="9091" y="928"/>
                  </a:cubicBezTo>
                  <a:cubicBezTo>
                    <a:pt x="9127" y="928"/>
                    <a:pt x="9164" y="918"/>
                    <a:pt x="9197" y="896"/>
                  </a:cubicBezTo>
                  <a:lnTo>
                    <a:pt x="9814" y="495"/>
                  </a:lnTo>
                  <a:cubicBezTo>
                    <a:pt x="9907" y="433"/>
                    <a:pt x="9999" y="402"/>
                    <a:pt x="10123" y="402"/>
                  </a:cubicBezTo>
                  <a:lnTo>
                    <a:pt x="10894" y="402"/>
                  </a:lnTo>
                  <a:cubicBezTo>
                    <a:pt x="10987" y="402"/>
                    <a:pt x="11079" y="495"/>
                    <a:pt x="11079" y="587"/>
                  </a:cubicBezTo>
                  <a:lnTo>
                    <a:pt x="11079" y="1420"/>
                  </a:lnTo>
                  <a:cubicBezTo>
                    <a:pt x="11079" y="1513"/>
                    <a:pt x="10987" y="1606"/>
                    <a:pt x="10894" y="1606"/>
                  </a:cubicBezTo>
                  <a:lnTo>
                    <a:pt x="10339" y="1606"/>
                  </a:lnTo>
                  <a:cubicBezTo>
                    <a:pt x="10308" y="1606"/>
                    <a:pt x="10277" y="1606"/>
                    <a:pt x="10246" y="1637"/>
                  </a:cubicBezTo>
                  <a:lnTo>
                    <a:pt x="8024" y="3025"/>
                  </a:lnTo>
                  <a:cubicBezTo>
                    <a:pt x="7962" y="3056"/>
                    <a:pt x="7932" y="3118"/>
                    <a:pt x="7932" y="3180"/>
                  </a:cubicBezTo>
                  <a:lnTo>
                    <a:pt x="7716" y="4445"/>
                  </a:lnTo>
                  <a:lnTo>
                    <a:pt x="6543" y="4260"/>
                  </a:lnTo>
                  <a:lnTo>
                    <a:pt x="6821" y="2624"/>
                  </a:lnTo>
                  <a:cubicBezTo>
                    <a:pt x="6851" y="2439"/>
                    <a:pt x="6944" y="2315"/>
                    <a:pt x="7098" y="2223"/>
                  </a:cubicBezTo>
                  <a:lnTo>
                    <a:pt x="8518" y="1328"/>
                  </a:lnTo>
                  <a:cubicBezTo>
                    <a:pt x="8678" y="1195"/>
                    <a:pt x="8562" y="970"/>
                    <a:pt x="8388" y="970"/>
                  </a:cubicBezTo>
                  <a:cubicBezTo>
                    <a:pt x="8361" y="970"/>
                    <a:pt x="8332" y="976"/>
                    <a:pt x="8302" y="988"/>
                  </a:cubicBezTo>
                  <a:lnTo>
                    <a:pt x="6882" y="1883"/>
                  </a:lnTo>
                  <a:cubicBezTo>
                    <a:pt x="6635" y="2007"/>
                    <a:pt x="6450" y="2254"/>
                    <a:pt x="6419" y="2562"/>
                  </a:cubicBezTo>
                  <a:lnTo>
                    <a:pt x="6142" y="4229"/>
                  </a:lnTo>
                  <a:cubicBezTo>
                    <a:pt x="6111" y="4352"/>
                    <a:pt x="6172" y="4476"/>
                    <a:pt x="6265" y="4568"/>
                  </a:cubicBezTo>
                  <a:lnTo>
                    <a:pt x="5926" y="6605"/>
                  </a:lnTo>
                  <a:lnTo>
                    <a:pt x="2006" y="7284"/>
                  </a:lnTo>
                  <a:lnTo>
                    <a:pt x="2006" y="7284"/>
                  </a:lnTo>
                  <a:lnTo>
                    <a:pt x="2160" y="6513"/>
                  </a:lnTo>
                  <a:lnTo>
                    <a:pt x="4012" y="6204"/>
                  </a:lnTo>
                  <a:lnTo>
                    <a:pt x="4228" y="6420"/>
                  </a:lnTo>
                  <a:cubicBezTo>
                    <a:pt x="4336" y="6528"/>
                    <a:pt x="4475" y="6582"/>
                    <a:pt x="4618" y="6582"/>
                  </a:cubicBezTo>
                  <a:cubicBezTo>
                    <a:pt x="4761" y="6582"/>
                    <a:pt x="4907" y="6528"/>
                    <a:pt x="5031" y="6420"/>
                  </a:cubicBezTo>
                  <a:lnTo>
                    <a:pt x="5370" y="6081"/>
                  </a:lnTo>
                  <a:cubicBezTo>
                    <a:pt x="5586" y="5865"/>
                    <a:pt x="5586" y="5494"/>
                    <a:pt x="5370" y="5278"/>
                  </a:cubicBezTo>
                  <a:lnTo>
                    <a:pt x="4876" y="4754"/>
                  </a:lnTo>
                  <a:cubicBezTo>
                    <a:pt x="4705" y="4607"/>
                    <a:pt x="4515" y="4518"/>
                    <a:pt x="4305" y="4518"/>
                  </a:cubicBezTo>
                  <a:cubicBezTo>
                    <a:pt x="4250" y="4518"/>
                    <a:pt x="4194" y="4525"/>
                    <a:pt x="4136" y="4538"/>
                  </a:cubicBezTo>
                  <a:lnTo>
                    <a:pt x="1358" y="5000"/>
                  </a:lnTo>
                  <a:cubicBezTo>
                    <a:pt x="1049" y="5062"/>
                    <a:pt x="772" y="5278"/>
                    <a:pt x="710" y="5618"/>
                  </a:cubicBezTo>
                  <a:lnTo>
                    <a:pt x="124" y="8087"/>
                  </a:lnTo>
                  <a:cubicBezTo>
                    <a:pt x="0" y="8580"/>
                    <a:pt x="370" y="9074"/>
                    <a:pt x="895" y="9074"/>
                  </a:cubicBezTo>
                  <a:cubicBezTo>
                    <a:pt x="957" y="9074"/>
                    <a:pt x="2130" y="8889"/>
                    <a:pt x="2130" y="8889"/>
                  </a:cubicBezTo>
                  <a:lnTo>
                    <a:pt x="2160" y="8889"/>
                  </a:lnTo>
                  <a:cubicBezTo>
                    <a:pt x="2253" y="8858"/>
                    <a:pt x="2315" y="8766"/>
                    <a:pt x="2315" y="8673"/>
                  </a:cubicBezTo>
                  <a:cubicBezTo>
                    <a:pt x="2288" y="8566"/>
                    <a:pt x="2215" y="8482"/>
                    <a:pt x="2115" y="8482"/>
                  </a:cubicBezTo>
                  <a:cubicBezTo>
                    <a:pt x="2100" y="8482"/>
                    <a:pt x="2084" y="8484"/>
                    <a:pt x="2068" y="8488"/>
                  </a:cubicBezTo>
                  <a:lnTo>
                    <a:pt x="988" y="8673"/>
                  </a:lnTo>
                  <a:cubicBezTo>
                    <a:pt x="970" y="8675"/>
                    <a:pt x="953" y="8676"/>
                    <a:pt x="936" y="8676"/>
                  </a:cubicBezTo>
                  <a:cubicBezTo>
                    <a:pt x="655" y="8676"/>
                    <a:pt x="467" y="8441"/>
                    <a:pt x="525" y="8179"/>
                  </a:cubicBezTo>
                  <a:lnTo>
                    <a:pt x="1111" y="5710"/>
                  </a:lnTo>
                  <a:cubicBezTo>
                    <a:pt x="1142" y="5556"/>
                    <a:pt x="1265" y="5433"/>
                    <a:pt x="1420" y="5402"/>
                  </a:cubicBezTo>
                  <a:lnTo>
                    <a:pt x="4228" y="4939"/>
                  </a:lnTo>
                  <a:cubicBezTo>
                    <a:pt x="4259" y="4931"/>
                    <a:pt x="4290" y="4927"/>
                    <a:pt x="4320" y="4927"/>
                  </a:cubicBezTo>
                  <a:cubicBezTo>
                    <a:pt x="4411" y="4927"/>
                    <a:pt x="4498" y="4962"/>
                    <a:pt x="4568" y="5031"/>
                  </a:cubicBezTo>
                  <a:lnTo>
                    <a:pt x="5092" y="5556"/>
                  </a:lnTo>
                  <a:cubicBezTo>
                    <a:pt x="5154" y="5618"/>
                    <a:pt x="5154" y="5710"/>
                    <a:pt x="5092" y="5772"/>
                  </a:cubicBezTo>
                  <a:lnTo>
                    <a:pt x="4722" y="6142"/>
                  </a:lnTo>
                  <a:cubicBezTo>
                    <a:pt x="4691" y="6173"/>
                    <a:pt x="4652" y="6189"/>
                    <a:pt x="4614" y="6189"/>
                  </a:cubicBezTo>
                  <a:cubicBezTo>
                    <a:pt x="4575" y="6189"/>
                    <a:pt x="4537" y="6173"/>
                    <a:pt x="4506" y="6142"/>
                  </a:cubicBezTo>
                  <a:lnTo>
                    <a:pt x="4228" y="5834"/>
                  </a:lnTo>
                  <a:cubicBezTo>
                    <a:pt x="4166" y="5803"/>
                    <a:pt x="4105" y="5772"/>
                    <a:pt x="4043" y="5772"/>
                  </a:cubicBezTo>
                  <a:lnTo>
                    <a:pt x="1975" y="6142"/>
                  </a:lnTo>
                  <a:cubicBezTo>
                    <a:pt x="1883" y="6142"/>
                    <a:pt x="1821" y="6204"/>
                    <a:pt x="1821" y="6297"/>
                  </a:cubicBezTo>
                  <a:cubicBezTo>
                    <a:pt x="1821" y="6297"/>
                    <a:pt x="1543" y="7439"/>
                    <a:pt x="1543" y="7469"/>
                  </a:cubicBezTo>
                  <a:cubicBezTo>
                    <a:pt x="1512" y="7593"/>
                    <a:pt x="1605" y="7716"/>
                    <a:pt x="1759" y="7716"/>
                  </a:cubicBezTo>
                  <a:lnTo>
                    <a:pt x="5833" y="7006"/>
                  </a:lnTo>
                  <a:lnTo>
                    <a:pt x="5710" y="7871"/>
                  </a:lnTo>
                  <a:lnTo>
                    <a:pt x="2870" y="8364"/>
                  </a:lnTo>
                  <a:cubicBezTo>
                    <a:pt x="2778" y="8364"/>
                    <a:pt x="2685" y="8488"/>
                    <a:pt x="2716" y="8580"/>
                  </a:cubicBezTo>
                  <a:cubicBezTo>
                    <a:pt x="2747" y="8704"/>
                    <a:pt x="2839" y="8766"/>
                    <a:pt x="2963" y="8766"/>
                  </a:cubicBezTo>
                  <a:lnTo>
                    <a:pt x="5648" y="8303"/>
                  </a:lnTo>
                  <a:lnTo>
                    <a:pt x="4876" y="12870"/>
                  </a:lnTo>
                  <a:cubicBezTo>
                    <a:pt x="4815" y="13210"/>
                    <a:pt x="4969" y="13549"/>
                    <a:pt x="5277" y="13703"/>
                  </a:cubicBezTo>
                  <a:cubicBezTo>
                    <a:pt x="5401" y="13796"/>
                    <a:pt x="5524" y="13827"/>
                    <a:pt x="5679" y="13827"/>
                  </a:cubicBezTo>
                  <a:cubicBezTo>
                    <a:pt x="5740" y="13827"/>
                    <a:pt x="5833" y="13827"/>
                    <a:pt x="5895" y="13796"/>
                  </a:cubicBezTo>
                  <a:lnTo>
                    <a:pt x="8333" y="13210"/>
                  </a:lnTo>
                  <a:cubicBezTo>
                    <a:pt x="8672" y="13148"/>
                    <a:pt x="8919" y="12870"/>
                    <a:pt x="8950" y="12562"/>
                  </a:cubicBezTo>
                  <a:lnTo>
                    <a:pt x="9444" y="9784"/>
                  </a:lnTo>
                  <a:cubicBezTo>
                    <a:pt x="9475" y="9506"/>
                    <a:pt x="9382" y="9259"/>
                    <a:pt x="9197" y="9074"/>
                  </a:cubicBezTo>
                  <a:lnTo>
                    <a:pt x="8703" y="8550"/>
                  </a:lnTo>
                  <a:cubicBezTo>
                    <a:pt x="8580" y="8442"/>
                    <a:pt x="8433" y="8388"/>
                    <a:pt x="8290" y="8388"/>
                  </a:cubicBezTo>
                  <a:cubicBezTo>
                    <a:pt x="8148" y="8388"/>
                    <a:pt x="8009" y="8442"/>
                    <a:pt x="7901" y="8550"/>
                  </a:cubicBezTo>
                  <a:lnTo>
                    <a:pt x="7530" y="8889"/>
                  </a:lnTo>
                  <a:cubicBezTo>
                    <a:pt x="7314" y="9136"/>
                    <a:pt x="7314" y="9475"/>
                    <a:pt x="7530" y="9691"/>
                  </a:cubicBezTo>
                  <a:lnTo>
                    <a:pt x="7746" y="9907"/>
                  </a:lnTo>
                  <a:lnTo>
                    <a:pt x="7438" y="11759"/>
                  </a:lnTo>
                  <a:lnTo>
                    <a:pt x="6697" y="11944"/>
                  </a:lnTo>
                  <a:lnTo>
                    <a:pt x="6697" y="11944"/>
                  </a:lnTo>
                  <a:lnTo>
                    <a:pt x="7376" y="7994"/>
                  </a:lnTo>
                  <a:lnTo>
                    <a:pt x="9413" y="7655"/>
                  </a:lnTo>
                  <a:cubicBezTo>
                    <a:pt x="9475" y="7747"/>
                    <a:pt x="9567" y="7809"/>
                    <a:pt x="9691" y="7809"/>
                  </a:cubicBezTo>
                  <a:lnTo>
                    <a:pt x="9752" y="7809"/>
                  </a:lnTo>
                  <a:lnTo>
                    <a:pt x="11419" y="7500"/>
                  </a:lnTo>
                  <a:cubicBezTo>
                    <a:pt x="11697" y="7469"/>
                    <a:pt x="11944" y="7315"/>
                    <a:pt x="12098" y="7068"/>
                  </a:cubicBezTo>
                  <a:lnTo>
                    <a:pt x="13795" y="4352"/>
                  </a:lnTo>
                  <a:cubicBezTo>
                    <a:pt x="13888" y="4198"/>
                    <a:pt x="13950" y="4013"/>
                    <a:pt x="13950" y="3828"/>
                  </a:cubicBezTo>
                  <a:lnTo>
                    <a:pt x="13950" y="3056"/>
                  </a:lnTo>
                  <a:cubicBezTo>
                    <a:pt x="13950" y="2748"/>
                    <a:pt x="13672" y="2470"/>
                    <a:pt x="13363" y="2470"/>
                  </a:cubicBezTo>
                  <a:lnTo>
                    <a:pt x="12530" y="2470"/>
                  </a:lnTo>
                  <a:cubicBezTo>
                    <a:pt x="12221" y="2470"/>
                    <a:pt x="11944" y="2748"/>
                    <a:pt x="11944" y="3056"/>
                  </a:cubicBezTo>
                  <a:lnTo>
                    <a:pt x="11944" y="3519"/>
                  </a:lnTo>
                  <a:lnTo>
                    <a:pt x="10647" y="5618"/>
                  </a:lnTo>
                  <a:lnTo>
                    <a:pt x="9413" y="5834"/>
                  </a:lnTo>
                  <a:cubicBezTo>
                    <a:pt x="9289" y="5865"/>
                    <a:pt x="9166" y="5926"/>
                    <a:pt x="9135" y="6050"/>
                  </a:cubicBezTo>
                  <a:lnTo>
                    <a:pt x="7654" y="6297"/>
                  </a:lnTo>
                  <a:lnTo>
                    <a:pt x="7901" y="4815"/>
                  </a:lnTo>
                  <a:cubicBezTo>
                    <a:pt x="7932" y="4815"/>
                    <a:pt x="7962" y="4815"/>
                    <a:pt x="7993" y="4784"/>
                  </a:cubicBezTo>
                  <a:cubicBezTo>
                    <a:pt x="8055" y="4723"/>
                    <a:pt x="8117" y="4630"/>
                    <a:pt x="8148" y="4538"/>
                  </a:cubicBezTo>
                  <a:lnTo>
                    <a:pt x="8333" y="3303"/>
                  </a:lnTo>
                  <a:lnTo>
                    <a:pt x="10431" y="2007"/>
                  </a:lnTo>
                  <a:lnTo>
                    <a:pt x="10894" y="2007"/>
                  </a:lnTo>
                  <a:cubicBezTo>
                    <a:pt x="11234" y="2007"/>
                    <a:pt x="11481" y="1760"/>
                    <a:pt x="11481" y="1420"/>
                  </a:cubicBezTo>
                  <a:lnTo>
                    <a:pt x="11481" y="587"/>
                  </a:lnTo>
                  <a:cubicBezTo>
                    <a:pt x="11481" y="279"/>
                    <a:pt x="11234" y="1"/>
                    <a:pt x="108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0" name="Google Shape;13290;p25"/>
          <p:cNvGrpSpPr/>
          <p:nvPr/>
        </p:nvGrpSpPr>
        <p:grpSpPr>
          <a:xfrm>
            <a:off x="5497231" y="2360887"/>
            <a:ext cx="345675" cy="261575"/>
            <a:chOff x="4051938" y="3063831"/>
            <a:chExt cx="345675" cy="261575"/>
          </a:xfrm>
        </p:grpSpPr>
        <p:sp>
          <p:nvSpPr>
            <p:cNvPr id="13291" name="Google Shape;13291;p25"/>
            <p:cNvSpPr/>
            <p:nvPr/>
          </p:nvSpPr>
          <p:spPr>
            <a:xfrm>
              <a:off x="4222713" y="3063831"/>
              <a:ext cx="174900" cy="261575"/>
            </a:xfrm>
            <a:custGeom>
              <a:avLst/>
              <a:gdLst/>
              <a:ahLst/>
              <a:cxnLst/>
              <a:rect l="l" t="t" r="r" b="b"/>
              <a:pathLst>
                <a:path w="6996" h="10463" extrusionOk="0">
                  <a:moveTo>
                    <a:pt x="4928" y="417"/>
                  </a:moveTo>
                  <a:cubicBezTo>
                    <a:pt x="5128" y="417"/>
                    <a:pt x="5329" y="556"/>
                    <a:pt x="5329" y="833"/>
                  </a:cubicBezTo>
                  <a:lnTo>
                    <a:pt x="5329" y="2222"/>
                  </a:lnTo>
                  <a:cubicBezTo>
                    <a:pt x="5329" y="2346"/>
                    <a:pt x="5421" y="2438"/>
                    <a:pt x="5545" y="2438"/>
                  </a:cubicBezTo>
                  <a:cubicBezTo>
                    <a:pt x="5668" y="2438"/>
                    <a:pt x="5761" y="2346"/>
                    <a:pt x="5730" y="2222"/>
                  </a:cubicBezTo>
                  <a:lnTo>
                    <a:pt x="5730" y="833"/>
                  </a:lnTo>
                  <a:cubicBezTo>
                    <a:pt x="5730" y="617"/>
                    <a:pt x="5915" y="432"/>
                    <a:pt x="6131" y="432"/>
                  </a:cubicBezTo>
                  <a:cubicBezTo>
                    <a:pt x="6347" y="432"/>
                    <a:pt x="6501" y="617"/>
                    <a:pt x="6501" y="833"/>
                  </a:cubicBezTo>
                  <a:lnTo>
                    <a:pt x="6501" y="7685"/>
                  </a:lnTo>
                  <a:lnTo>
                    <a:pt x="2150" y="7685"/>
                  </a:lnTo>
                  <a:lnTo>
                    <a:pt x="2150" y="4568"/>
                  </a:lnTo>
                  <a:cubicBezTo>
                    <a:pt x="2150" y="4506"/>
                    <a:pt x="2119" y="4444"/>
                    <a:pt x="2088" y="4413"/>
                  </a:cubicBezTo>
                  <a:lnTo>
                    <a:pt x="915" y="3549"/>
                  </a:lnTo>
                  <a:cubicBezTo>
                    <a:pt x="569" y="3277"/>
                    <a:pt x="818" y="2806"/>
                    <a:pt x="1154" y="2806"/>
                  </a:cubicBezTo>
                  <a:cubicBezTo>
                    <a:pt x="1236" y="2806"/>
                    <a:pt x="1324" y="2834"/>
                    <a:pt x="1409" y="2901"/>
                  </a:cubicBezTo>
                  <a:lnTo>
                    <a:pt x="1841" y="3210"/>
                  </a:lnTo>
                  <a:cubicBezTo>
                    <a:pt x="1875" y="3235"/>
                    <a:pt x="1914" y="3247"/>
                    <a:pt x="1952" y="3247"/>
                  </a:cubicBezTo>
                  <a:cubicBezTo>
                    <a:pt x="2053" y="3247"/>
                    <a:pt x="2150" y="3167"/>
                    <a:pt x="2150" y="3055"/>
                  </a:cubicBezTo>
                  <a:lnTo>
                    <a:pt x="2150" y="833"/>
                  </a:lnTo>
                  <a:cubicBezTo>
                    <a:pt x="2150" y="556"/>
                    <a:pt x="2351" y="417"/>
                    <a:pt x="2551" y="417"/>
                  </a:cubicBezTo>
                  <a:cubicBezTo>
                    <a:pt x="2752" y="417"/>
                    <a:pt x="2952" y="556"/>
                    <a:pt x="2952" y="833"/>
                  </a:cubicBezTo>
                  <a:lnTo>
                    <a:pt x="2952" y="2222"/>
                  </a:lnTo>
                  <a:cubicBezTo>
                    <a:pt x="2968" y="2346"/>
                    <a:pt x="3060" y="2407"/>
                    <a:pt x="3153" y="2407"/>
                  </a:cubicBezTo>
                  <a:cubicBezTo>
                    <a:pt x="3246" y="2407"/>
                    <a:pt x="3338" y="2346"/>
                    <a:pt x="3354" y="2222"/>
                  </a:cubicBezTo>
                  <a:lnTo>
                    <a:pt x="3354" y="833"/>
                  </a:lnTo>
                  <a:cubicBezTo>
                    <a:pt x="3354" y="617"/>
                    <a:pt x="3539" y="432"/>
                    <a:pt x="3755" y="432"/>
                  </a:cubicBezTo>
                  <a:cubicBezTo>
                    <a:pt x="3971" y="432"/>
                    <a:pt x="4125" y="617"/>
                    <a:pt x="4125" y="833"/>
                  </a:cubicBezTo>
                  <a:lnTo>
                    <a:pt x="4125" y="2222"/>
                  </a:lnTo>
                  <a:cubicBezTo>
                    <a:pt x="4125" y="2346"/>
                    <a:pt x="4218" y="2438"/>
                    <a:pt x="4341" y="2438"/>
                  </a:cubicBezTo>
                  <a:cubicBezTo>
                    <a:pt x="4434" y="2438"/>
                    <a:pt x="4526" y="2346"/>
                    <a:pt x="4526" y="2222"/>
                  </a:cubicBezTo>
                  <a:lnTo>
                    <a:pt x="4526" y="833"/>
                  </a:lnTo>
                  <a:cubicBezTo>
                    <a:pt x="4526" y="556"/>
                    <a:pt x="4727" y="417"/>
                    <a:pt x="4928" y="417"/>
                  </a:cubicBezTo>
                  <a:close/>
                  <a:moveTo>
                    <a:pt x="3770" y="0"/>
                  </a:moveTo>
                  <a:cubicBezTo>
                    <a:pt x="3546" y="0"/>
                    <a:pt x="3323" y="93"/>
                    <a:pt x="3168" y="278"/>
                  </a:cubicBezTo>
                  <a:cubicBezTo>
                    <a:pt x="3014" y="124"/>
                    <a:pt x="2798" y="0"/>
                    <a:pt x="2551" y="0"/>
                  </a:cubicBezTo>
                  <a:cubicBezTo>
                    <a:pt x="2119" y="0"/>
                    <a:pt x="1749" y="371"/>
                    <a:pt x="1749" y="833"/>
                  </a:cubicBezTo>
                  <a:lnTo>
                    <a:pt x="1749" y="2654"/>
                  </a:lnTo>
                  <a:lnTo>
                    <a:pt x="1656" y="2562"/>
                  </a:lnTo>
                  <a:cubicBezTo>
                    <a:pt x="1491" y="2438"/>
                    <a:pt x="1323" y="2385"/>
                    <a:pt x="1164" y="2385"/>
                  </a:cubicBezTo>
                  <a:cubicBezTo>
                    <a:pt x="493" y="2385"/>
                    <a:pt x="0" y="3334"/>
                    <a:pt x="699" y="3858"/>
                  </a:cubicBezTo>
                  <a:lnTo>
                    <a:pt x="1749" y="4660"/>
                  </a:lnTo>
                  <a:lnTo>
                    <a:pt x="1749" y="8857"/>
                  </a:lnTo>
                  <a:cubicBezTo>
                    <a:pt x="1749" y="8950"/>
                    <a:pt x="1841" y="9043"/>
                    <a:pt x="1965" y="9043"/>
                  </a:cubicBezTo>
                  <a:cubicBezTo>
                    <a:pt x="2057" y="9043"/>
                    <a:pt x="2150" y="8950"/>
                    <a:pt x="2150" y="8857"/>
                  </a:cubicBezTo>
                  <a:lnTo>
                    <a:pt x="2150" y="8086"/>
                  </a:lnTo>
                  <a:lnTo>
                    <a:pt x="6594" y="8086"/>
                  </a:lnTo>
                  <a:lnTo>
                    <a:pt x="6594" y="10030"/>
                  </a:lnTo>
                  <a:lnTo>
                    <a:pt x="2150" y="10030"/>
                  </a:lnTo>
                  <a:lnTo>
                    <a:pt x="2150" y="9629"/>
                  </a:lnTo>
                  <a:cubicBezTo>
                    <a:pt x="2150" y="9506"/>
                    <a:pt x="2057" y="9444"/>
                    <a:pt x="1965" y="9444"/>
                  </a:cubicBezTo>
                  <a:cubicBezTo>
                    <a:pt x="1841" y="9444"/>
                    <a:pt x="1749" y="9536"/>
                    <a:pt x="1749" y="9660"/>
                  </a:cubicBezTo>
                  <a:lnTo>
                    <a:pt x="1749" y="10277"/>
                  </a:lnTo>
                  <a:cubicBezTo>
                    <a:pt x="1749" y="10370"/>
                    <a:pt x="1841" y="10462"/>
                    <a:pt x="1965" y="10462"/>
                  </a:cubicBezTo>
                  <a:lnTo>
                    <a:pt x="6779" y="10462"/>
                  </a:lnTo>
                  <a:cubicBezTo>
                    <a:pt x="6903" y="10462"/>
                    <a:pt x="6995" y="10370"/>
                    <a:pt x="6995" y="10277"/>
                  </a:cubicBezTo>
                  <a:lnTo>
                    <a:pt x="6995" y="833"/>
                  </a:lnTo>
                  <a:cubicBezTo>
                    <a:pt x="6995" y="371"/>
                    <a:pt x="6625" y="0"/>
                    <a:pt x="6193" y="0"/>
                  </a:cubicBezTo>
                  <a:cubicBezTo>
                    <a:pt x="6023" y="185"/>
                    <a:pt x="5799" y="278"/>
                    <a:pt x="5579" y="278"/>
                  </a:cubicBezTo>
                  <a:cubicBezTo>
                    <a:pt x="5360" y="278"/>
                    <a:pt x="5144" y="185"/>
                    <a:pt x="4989" y="0"/>
                  </a:cubicBezTo>
                  <a:cubicBezTo>
                    <a:pt x="4742" y="0"/>
                    <a:pt x="4526" y="124"/>
                    <a:pt x="4372" y="278"/>
                  </a:cubicBezTo>
                  <a:cubicBezTo>
                    <a:pt x="4218" y="93"/>
                    <a:pt x="3994" y="0"/>
                    <a:pt x="37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2" name="Google Shape;13292;p25"/>
            <p:cNvSpPr/>
            <p:nvPr/>
          </p:nvSpPr>
          <p:spPr>
            <a:xfrm>
              <a:off x="4051938" y="3063831"/>
              <a:ext cx="175025" cy="261575"/>
            </a:xfrm>
            <a:custGeom>
              <a:avLst/>
              <a:gdLst/>
              <a:ahLst/>
              <a:cxnLst/>
              <a:rect l="l" t="t" r="r" b="b"/>
              <a:pathLst>
                <a:path w="7001" h="10463" extrusionOk="0">
                  <a:moveTo>
                    <a:pt x="4845" y="8086"/>
                  </a:moveTo>
                  <a:lnTo>
                    <a:pt x="4845" y="10061"/>
                  </a:lnTo>
                  <a:lnTo>
                    <a:pt x="401" y="10061"/>
                  </a:lnTo>
                  <a:lnTo>
                    <a:pt x="401" y="8086"/>
                  </a:lnTo>
                  <a:close/>
                  <a:moveTo>
                    <a:pt x="2022" y="0"/>
                  </a:moveTo>
                  <a:cubicBezTo>
                    <a:pt x="1798" y="0"/>
                    <a:pt x="1574" y="93"/>
                    <a:pt x="1420" y="278"/>
                  </a:cubicBezTo>
                  <a:cubicBezTo>
                    <a:pt x="1266" y="124"/>
                    <a:pt x="1049" y="0"/>
                    <a:pt x="833" y="0"/>
                  </a:cubicBezTo>
                  <a:cubicBezTo>
                    <a:pt x="371" y="0"/>
                    <a:pt x="0" y="371"/>
                    <a:pt x="0" y="803"/>
                  </a:cubicBezTo>
                  <a:lnTo>
                    <a:pt x="0" y="4259"/>
                  </a:lnTo>
                  <a:cubicBezTo>
                    <a:pt x="0" y="4366"/>
                    <a:pt x="70" y="4450"/>
                    <a:pt x="169" y="4450"/>
                  </a:cubicBezTo>
                  <a:cubicBezTo>
                    <a:pt x="184" y="4450"/>
                    <a:pt x="200" y="4448"/>
                    <a:pt x="216" y="4444"/>
                  </a:cubicBezTo>
                  <a:cubicBezTo>
                    <a:pt x="309" y="4444"/>
                    <a:pt x="401" y="4383"/>
                    <a:pt x="401" y="4259"/>
                  </a:cubicBezTo>
                  <a:lnTo>
                    <a:pt x="401" y="803"/>
                  </a:lnTo>
                  <a:cubicBezTo>
                    <a:pt x="401" y="540"/>
                    <a:pt x="602" y="409"/>
                    <a:pt x="803" y="409"/>
                  </a:cubicBezTo>
                  <a:cubicBezTo>
                    <a:pt x="1003" y="409"/>
                    <a:pt x="1204" y="540"/>
                    <a:pt x="1204" y="803"/>
                  </a:cubicBezTo>
                  <a:lnTo>
                    <a:pt x="1204" y="2222"/>
                  </a:lnTo>
                  <a:cubicBezTo>
                    <a:pt x="1204" y="2346"/>
                    <a:pt x="1296" y="2438"/>
                    <a:pt x="1420" y="2438"/>
                  </a:cubicBezTo>
                  <a:cubicBezTo>
                    <a:pt x="1543" y="2438"/>
                    <a:pt x="1636" y="2346"/>
                    <a:pt x="1636" y="2222"/>
                  </a:cubicBezTo>
                  <a:lnTo>
                    <a:pt x="1636" y="803"/>
                  </a:lnTo>
                  <a:cubicBezTo>
                    <a:pt x="1636" y="540"/>
                    <a:pt x="1836" y="409"/>
                    <a:pt x="2037" y="409"/>
                  </a:cubicBezTo>
                  <a:cubicBezTo>
                    <a:pt x="2238" y="409"/>
                    <a:pt x="2438" y="540"/>
                    <a:pt x="2438" y="803"/>
                  </a:cubicBezTo>
                  <a:lnTo>
                    <a:pt x="2438" y="2222"/>
                  </a:lnTo>
                  <a:cubicBezTo>
                    <a:pt x="2438" y="2346"/>
                    <a:pt x="2531" y="2438"/>
                    <a:pt x="2623" y="2438"/>
                  </a:cubicBezTo>
                  <a:cubicBezTo>
                    <a:pt x="2747" y="2438"/>
                    <a:pt x="2839" y="2346"/>
                    <a:pt x="2839" y="2222"/>
                  </a:cubicBezTo>
                  <a:lnTo>
                    <a:pt x="2839" y="803"/>
                  </a:lnTo>
                  <a:cubicBezTo>
                    <a:pt x="2839" y="540"/>
                    <a:pt x="3040" y="409"/>
                    <a:pt x="3241" y="409"/>
                  </a:cubicBezTo>
                  <a:cubicBezTo>
                    <a:pt x="3441" y="409"/>
                    <a:pt x="3642" y="540"/>
                    <a:pt x="3642" y="803"/>
                  </a:cubicBezTo>
                  <a:lnTo>
                    <a:pt x="3642" y="2222"/>
                  </a:lnTo>
                  <a:cubicBezTo>
                    <a:pt x="3642" y="2346"/>
                    <a:pt x="3734" y="2438"/>
                    <a:pt x="3827" y="2438"/>
                  </a:cubicBezTo>
                  <a:cubicBezTo>
                    <a:pt x="3950" y="2438"/>
                    <a:pt x="4043" y="2346"/>
                    <a:pt x="4043" y="2222"/>
                  </a:cubicBezTo>
                  <a:lnTo>
                    <a:pt x="4043" y="803"/>
                  </a:lnTo>
                  <a:cubicBezTo>
                    <a:pt x="4043" y="540"/>
                    <a:pt x="4244" y="409"/>
                    <a:pt x="4444" y="409"/>
                  </a:cubicBezTo>
                  <a:cubicBezTo>
                    <a:pt x="4645" y="409"/>
                    <a:pt x="4845" y="540"/>
                    <a:pt x="4845" y="803"/>
                  </a:cubicBezTo>
                  <a:lnTo>
                    <a:pt x="4845" y="3055"/>
                  </a:lnTo>
                  <a:cubicBezTo>
                    <a:pt x="4845" y="3167"/>
                    <a:pt x="4943" y="3247"/>
                    <a:pt x="5043" y="3247"/>
                  </a:cubicBezTo>
                  <a:cubicBezTo>
                    <a:pt x="5081" y="3247"/>
                    <a:pt x="5120" y="3235"/>
                    <a:pt x="5154" y="3210"/>
                  </a:cubicBezTo>
                  <a:lnTo>
                    <a:pt x="5586" y="2901"/>
                  </a:lnTo>
                  <a:cubicBezTo>
                    <a:pt x="5672" y="2834"/>
                    <a:pt x="5760" y="2805"/>
                    <a:pt x="5843" y="2805"/>
                  </a:cubicBezTo>
                  <a:cubicBezTo>
                    <a:pt x="6178" y="2805"/>
                    <a:pt x="6426" y="3271"/>
                    <a:pt x="6080" y="3518"/>
                  </a:cubicBezTo>
                  <a:lnTo>
                    <a:pt x="4907" y="4383"/>
                  </a:lnTo>
                  <a:cubicBezTo>
                    <a:pt x="4876" y="4444"/>
                    <a:pt x="4845" y="4506"/>
                    <a:pt x="4845" y="4568"/>
                  </a:cubicBezTo>
                  <a:lnTo>
                    <a:pt x="4845" y="7685"/>
                  </a:lnTo>
                  <a:lnTo>
                    <a:pt x="401" y="7685"/>
                  </a:lnTo>
                  <a:lnTo>
                    <a:pt x="401" y="5062"/>
                  </a:lnTo>
                  <a:cubicBezTo>
                    <a:pt x="401" y="4969"/>
                    <a:pt x="309" y="4876"/>
                    <a:pt x="216" y="4876"/>
                  </a:cubicBezTo>
                  <a:cubicBezTo>
                    <a:pt x="93" y="4876"/>
                    <a:pt x="0" y="4969"/>
                    <a:pt x="0" y="5062"/>
                  </a:cubicBezTo>
                  <a:lnTo>
                    <a:pt x="0" y="10277"/>
                  </a:lnTo>
                  <a:cubicBezTo>
                    <a:pt x="0" y="10370"/>
                    <a:pt x="93" y="10462"/>
                    <a:pt x="216" y="10462"/>
                  </a:cubicBezTo>
                  <a:lnTo>
                    <a:pt x="5031" y="10462"/>
                  </a:lnTo>
                  <a:cubicBezTo>
                    <a:pt x="5154" y="10462"/>
                    <a:pt x="5247" y="10370"/>
                    <a:pt x="5247" y="10277"/>
                  </a:cubicBezTo>
                  <a:lnTo>
                    <a:pt x="5247" y="4660"/>
                  </a:lnTo>
                  <a:lnTo>
                    <a:pt x="6327" y="3858"/>
                  </a:lnTo>
                  <a:cubicBezTo>
                    <a:pt x="7001" y="3334"/>
                    <a:pt x="6504" y="2385"/>
                    <a:pt x="5831" y="2385"/>
                  </a:cubicBezTo>
                  <a:cubicBezTo>
                    <a:pt x="5673" y="2385"/>
                    <a:pt x="5504" y="2438"/>
                    <a:pt x="5339" y="2562"/>
                  </a:cubicBezTo>
                  <a:lnTo>
                    <a:pt x="5247" y="2623"/>
                  </a:lnTo>
                  <a:lnTo>
                    <a:pt x="5247" y="803"/>
                  </a:lnTo>
                  <a:cubicBezTo>
                    <a:pt x="5247" y="371"/>
                    <a:pt x="4876" y="0"/>
                    <a:pt x="4444" y="0"/>
                  </a:cubicBezTo>
                  <a:cubicBezTo>
                    <a:pt x="4290" y="185"/>
                    <a:pt x="4066" y="278"/>
                    <a:pt x="3842" y="278"/>
                  </a:cubicBezTo>
                  <a:cubicBezTo>
                    <a:pt x="3619" y="278"/>
                    <a:pt x="3395" y="185"/>
                    <a:pt x="3241" y="0"/>
                  </a:cubicBezTo>
                  <a:cubicBezTo>
                    <a:pt x="2994" y="0"/>
                    <a:pt x="2778" y="124"/>
                    <a:pt x="2623" y="278"/>
                  </a:cubicBezTo>
                  <a:cubicBezTo>
                    <a:pt x="2469" y="93"/>
                    <a:pt x="2245" y="0"/>
                    <a:pt x="20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3" name="Google Shape;13293;p25"/>
          <p:cNvGrpSpPr/>
          <p:nvPr/>
        </p:nvGrpSpPr>
        <p:grpSpPr>
          <a:xfrm>
            <a:off x="4802650" y="2343087"/>
            <a:ext cx="347975" cy="297175"/>
            <a:chOff x="3292738" y="3045206"/>
            <a:chExt cx="347975" cy="297175"/>
          </a:xfrm>
        </p:grpSpPr>
        <p:sp>
          <p:nvSpPr>
            <p:cNvPr id="13294" name="Google Shape;13294;p25"/>
            <p:cNvSpPr/>
            <p:nvPr/>
          </p:nvSpPr>
          <p:spPr>
            <a:xfrm>
              <a:off x="3575888" y="3204256"/>
              <a:ext cx="10050" cy="20275"/>
            </a:xfrm>
            <a:custGeom>
              <a:avLst/>
              <a:gdLst/>
              <a:ahLst/>
              <a:cxnLst/>
              <a:rect l="l" t="t" r="r" b="b"/>
              <a:pathLst>
                <a:path w="402" h="811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16" y="756"/>
                    <a:pt x="108" y="810"/>
                    <a:pt x="201" y="810"/>
                  </a:cubicBezTo>
                  <a:cubicBezTo>
                    <a:pt x="294" y="810"/>
                    <a:pt x="386" y="756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5" name="Google Shape;13295;p25"/>
            <p:cNvSpPr/>
            <p:nvPr/>
          </p:nvSpPr>
          <p:spPr>
            <a:xfrm>
              <a:off x="3292738" y="3045206"/>
              <a:ext cx="347975" cy="297175"/>
            </a:xfrm>
            <a:custGeom>
              <a:avLst/>
              <a:gdLst/>
              <a:ahLst/>
              <a:cxnLst/>
              <a:rect l="l" t="t" r="r" b="b"/>
              <a:pathLst>
                <a:path w="13919" h="11887" extrusionOk="0">
                  <a:moveTo>
                    <a:pt x="9752" y="3492"/>
                  </a:moveTo>
                  <a:cubicBezTo>
                    <a:pt x="10061" y="3492"/>
                    <a:pt x="10308" y="3739"/>
                    <a:pt x="10339" y="4078"/>
                  </a:cubicBezTo>
                  <a:cubicBezTo>
                    <a:pt x="10339" y="4078"/>
                    <a:pt x="10339" y="4109"/>
                    <a:pt x="10339" y="4140"/>
                  </a:cubicBezTo>
                  <a:lnTo>
                    <a:pt x="10123" y="4140"/>
                  </a:lnTo>
                  <a:cubicBezTo>
                    <a:pt x="9907" y="4140"/>
                    <a:pt x="9722" y="4140"/>
                    <a:pt x="9536" y="4202"/>
                  </a:cubicBezTo>
                  <a:cubicBezTo>
                    <a:pt x="9413" y="4202"/>
                    <a:pt x="9320" y="4233"/>
                    <a:pt x="9228" y="4294"/>
                  </a:cubicBezTo>
                  <a:cubicBezTo>
                    <a:pt x="9197" y="4202"/>
                    <a:pt x="9166" y="4140"/>
                    <a:pt x="9166" y="4078"/>
                  </a:cubicBezTo>
                  <a:cubicBezTo>
                    <a:pt x="9166" y="3770"/>
                    <a:pt x="9444" y="3523"/>
                    <a:pt x="9752" y="3523"/>
                  </a:cubicBezTo>
                  <a:lnTo>
                    <a:pt x="9752" y="3492"/>
                  </a:lnTo>
                  <a:close/>
                  <a:moveTo>
                    <a:pt x="13209" y="6485"/>
                  </a:moveTo>
                  <a:cubicBezTo>
                    <a:pt x="13271" y="6485"/>
                    <a:pt x="13363" y="6516"/>
                    <a:pt x="13425" y="6578"/>
                  </a:cubicBezTo>
                  <a:cubicBezTo>
                    <a:pt x="13456" y="6609"/>
                    <a:pt x="13487" y="6671"/>
                    <a:pt x="13487" y="6732"/>
                  </a:cubicBezTo>
                  <a:lnTo>
                    <a:pt x="13487" y="6918"/>
                  </a:lnTo>
                  <a:cubicBezTo>
                    <a:pt x="13302" y="6856"/>
                    <a:pt x="13178" y="6732"/>
                    <a:pt x="13116" y="6578"/>
                  </a:cubicBezTo>
                  <a:lnTo>
                    <a:pt x="13116" y="6485"/>
                  </a:lnTo>
                  <a:close/>
                  <a:moveTo>
                    <a:pt x="5218" y="4046"/>
                  </a:moveTo>
                  <a:cubicBezTo>
                    <a:pt x="5248" y="4046"/>
                    <a:pt x="5278" y="4047"/>
                    <a:pt x="5308" y="4047"/>
                  </a:cubicBezTo>
                  <a:cubicBezTo>
                    <a:pt x="6265" y="4047"/>
                    <a:pt x="7191" y="4449"/>
                    <a:pt x="7839" y="5128"/>
                  </a:cubicBezTo>
                  <a:cubicBezTo>
                    <a:pt x="7962" y="5236"/>
                    <a:pt x="8117" y="5290"/>
                    <a:pt x="8267" y="5290"/>
                  </a:cubicBezTo>
                  <a:cubicBezTo>
                    <a:pt x="8418" y="5290"/>
                    <a:pt x="8564" y="5236"/>
                    <a:pt x="8672" y="5128"/>
                  </a:cubicBezTo>
                  <a:cubicBezTo>
                    <a:pt x="9044" y="4743"/>
                    <a:pt x="9527" y="4561"/>
                    <a:pt x="10007" y="4561"/>
                  </a:cubicBezTo>
                  <a:cubicBezTo>
                    <a:pt x="10684" y="4561"/>
                    <a:pt x="11354" y="4923"/>
                    <a:pt x="11697" y="5590"/>
                  </a:cubicBezTo>
                  <a:cubicBezTo>
                    <a:pt x="11882" y="6023"/>
                    <a:pt x="12252" y="6300"/>
                    <a:pt x="12684" y="6455"/>
                  </a:cubicBezTo>
                  <a:cubicBezTo>
                    <a:pt x="12715" y="6578"/>
                    <a:pt x="12746" y="6732"/>
                    <a:pt x="12808" y="6856"/>
                  </a:cubicBezTo>
                  <a:cubicBezTo>
                    <a:pt x="12962" y="7103"/>
                    <a:pt x="13178" y="7257"/>
                    <a:pt x="13425" y="7319"/>
                  </a:cubicBezTo>
                  <a:cubicBezTo>
                    <a:pt x="13394" y="7473"/>
                    <a:pt x="13363" y="7627"/>
                    <a:pt x="13302" y="7782"/>
                  </a:cubicBezTo>
                  <a:cubicBezTo>
                    <a:pt x="13116" y="7782"/>
                    <a:pt x="12931" y="7689"/>
                    <a:pt x="12777" y="7566"/>
                  </a:cubicBezTo>
                  <a:cubicBezTo>
                    <a:pt x="12734" y="7523"/>
                    <a:pt x="12686" y="7505"/>
                    <a:pt x="12640" y="7505"/>
                  </a:cubicBezTo>
                  <a:cubicBezTo>
                    <a:pt x="12488" y="7505"/>
                    <a:pt x="12357" y="7701"/>
                    <a:pt x="12499" y="7843"/>
                  </a:cubicBezTo>
                  <a:cubicBezTo>
                    <a:pt x="12684" y="8029"/>
                    <a:pt x="12900" y="8152"/>
                    <a:pt x="13147" y="8183"/>
                  </a:cubicBezTo>
                  <a:cubicBezTo>
                    <a:pt x="12746" y="9047"/>
                    <a:pt x="12036" y="9726"/>
                    <a:pt x="11141" y="10127"/>
                  </a:cubicBezTo>
                  <a:lnTo>
                    <a:pt x="11141" y="10158"/>
                  </a:lnTo>
                  <a:cubicBezTo>
                    <a:pt x="10802" y="10312"/>
                    <a:pt x="10462" y="10436"/>
                    <a:pt x="10092" y="10528"/>
                  </a:cubicBezTo>
                  <a:cubicBezTo>
                    <a:pt x="9938" y="10436"/>
                    <a:pt x="9722" y="10374"/>
                    <a:pt x="9536" y="10374"/>
                  </a:cubicBezTo>
                  <a:lnTo>
                    <a:pt x="8981" y="10374"/>
                  </a:lnTo>
                  <a:cubicBezTo>
                    <a:pt x="8703" y="10374"/>
                    <a:pt x="8425" y="10528"/>
                    <a:pt x="8302" y="10744"/>
                  </a:cubicBezTo>
                  <a:lnTo>
                    <a:pt x="5185" y="10744"/>
                  </a:lnTo>
                  <a:cubicBezTo>
                    <a:pt x="5031" y="10559"/>
                    <a:pt x="4784" y="10436"/>
                    <a:pt x="4537" y="10374"/>
                  </a:cubicBezTo>
                  <a:lnTo>
                    <a:pt x="3796" y="10374"/>
                  </a:lnTo>
                  <a:cubicBezTo>
                    <a:pt x="3704" y="10374"/>
                    <a:pt x="3580" y="10405"/>
                    <a:pt x="3487" y="10436"/>
                  </a:cubicBezTo>
                  <a:lnTo>
                    <a:pt x="3426" y="10467"/>
                  </a:lnTo>
                  <a:cubicBezTo>
                    <a:pt x="2469" y="10004"/>
                    <a:pt x="1821" y="9109"/>
                    <a:pt x="1667" y="8059"/>
                  </a:cubicBezTo>
                  <a:cubicBezTo>
                    <a:pt x="1574" y="7134"/>
                    <a:pt x="1821" y="6208"/>
                    <a:pt x="2407" y="5467"/>
                  </a:cubicBezTo>
                  <a:cubicBezTo>
                    <a:pt x="3068" y="4596"/>
                    <a:pt x="4110" y="4046"/>
                    <a:pt x="5218" y="4046"/>
                  </a:cubicBezTo>
                  <a:close/>
                  <a:moveTo>
                    <a:pt x="4352" y="10775"/>
                  </a:moveTo>
                  <a:cubicBezTo>
                    <a:pt x="4722" y="10775"/>
                    <a:pt x="5031" y="11084"/>
                    <a:pt x="5061" y="11485"/>
                  </a:cubicBezTo>
                  <a:cubicBezTo>
                    <a:pt x="5061" y="11507"/>
                    <a:pt x="5046" y="11529"/>
                    <a:pt x="5026" y="11529"/>
                  </a:cubicBezTo>
                  <a:cubicBezTo>
                    <a:pt x="5018" y="11529"/>
                    <a:pt x="5009" y="11525"/>
                    <a:pt x="5000" y="11516"/>
                  </a:cubicBezTo>
                  <a:lnTo>
                    <a:pt x="5000" y="11547"/>
                  </a:lnTo>
                  <a:lnTo>
                    <a:pt x="3796" y="11547"/>
                  </a:lnTo>
                  <a:cubicBezTo>
                    <a:pt x="3580" y="11547"/>
                    <a:pt x="3395" y="11362"/>
                    <a:pt x="3395" y="11146"/>
                  </a:cubicBezTo>
                  <a:cubicBezTo>
                    <a:pt x="3395" y="10930"/>
                    <a:pt x="3580" y="10775"/>
                    <a:pt x="3796" y="10775"/>
                  </a:cubicBezTo>
                  <a:close/>
                  <a:moveTo>
                    <a:pt x="9506" y="10775"/>
                  </a:moveTo>
                  <a:cubicBezTo>
                    <a:pt x="9907" y="10775"/>
                    <a:pt x="10215" y="11084"/>
                    <a:pt x="10215" y="11485"/>
                  </a:cubicBezTo>
                  <a:cubicBezTo>
                    <a:pt x="10215" y="11516"/>
                    <a:pt x="10185" y="11516"/>
                    <a:pt x="10185" y="11516"/>
                  </a:cubicBezTo>
                  <a:lnTo>
                    <a:pt x="10185" y="11547"/>
                  </a:lnTo>
                  <a:lnTo>
                    <a:pt x="8950" y="11547"/>
                  </a:lnTo>
                  <a:cubicBezTo>
                    <a:pt x="8734" y="11547"/>
                    <a:pt x="8580" y="11362"/>
                    <a:pt x="8580" y="11146"/>
                  </a:cubicBezTo>
                  <a:cubicBezTo>
                    <a:pt x="8580" y="10930"/>
                    <a:pt x="8734" y="10775"/>
                    <a:pt x="8950" y="10775"/>
                  </a:cubicBezTo>
                  <a:close/>
                  <a:moveTo>
                    <a:pt x="2163" y="1"/>
                  </a:moveTo>
                  <a:cubicBezTo>
                    <a:pt x="1783" y="1"/>
                    <a:pt x="1416" y="377"/>
                    <a:pt x="1605" y="838"/>
                  </a:cubicBezTo>
                  <a:cubicBezTo>
                    <a:pt x="1759" y="1116"/>
                    <a:pt x="1852" y="1424"/>
                    <a:pt x="1883" y="1764"/>
                  </a:cubicBezTo>
                  <a:cubicBezTo>
                    <a:pt x="1883" y="2504"/>
                    <a:pt x="1451" y="3122"/>
                    <a:pt x="988" y="3770"/>
                  </a:cubicBezTo>
                  <a:cubicBezTo>
                    <a:pt x="710" y="4140"/>
                    <a:pt x="494" y="4510"/>
                    <a:pt x="278" y="4912"/>
                  </a:cubicBezTo>
                  <a:cubicBezTo>
                    <a:pt x="247" y="5035"/>
                    <a:pt x="278" y="5158"/>
                    <a:pt x="401" y="5189"/>
                  </a:cubicBezTo>
                  <a:cubicBezTo>
                    <a:pt x="427" y="5207"/>
                    <a:pt x="455" y="5214"/>
                    <a:pt x="483" y="5214"/>
                  </a:cubicBezTo>
                  <a:cubicBezTo>
                    <a:pt x="556" y="5214"/>
                    <a:pt x="626" y="5163"/>
                    <a:pt x="648" y="5097"/>
                  </a:cubicBezTo>
                  <a:cubicBezTo>
                    <a:pt x="833" y="4695"/>
                    <a:pt x="1080" y="4325"/>
                    <a:pt x="1327" y="3986"/>
                  </a:cubicBezTo>
                  <a:cubicBezTo>
                    <a:pt x="1790" y="3307"/>
                    <a:pt x="2284" y="2597"/>
                    <a:pt x="2284" y="1733"/>
                  </a:cubicBezTo>
                  <a:cubicBezTo>
                    <a:pt x="2253" y="1362"/>
                    <a:pt x="2160" y="992"/>
                    <a:pt x="1975" y="653"/>
                  </a:cubicBezTo>
                  <a:cubicBezTo>
                    <a:pt x="1944" y="560"/>
                    <a:pt x="1975" y="437"/>
                    <a:pt x="2068" y="406"/>
                  </a:cubicBezTo>
                  <a:cubicBezTo>
                    <a:pt x="2093" y="397"/>
                    <a:pt x="2117" y="394"/>
                    <a:pt x="2142" y="394"/>
                  </a:cubicBezTo>
                  <a:cubicBezTo>
                    <a:pt x="2208" y="394"/>
                    <a:pt x="2270" y="422"/>
                    <a:pt x="2315" y="467"/>
                  </a:cubicBezTo>
                  <a:cubicBezTo>
                    <a:pt x="2531" y="838"/>
                    <a:pt x="2685" y="1270"/>
                    <a:pt x="2747" y="1733"/>
                  </a:cubicBezTo>
                  <a:cubicBezTo>
                    <a:pt x="2747" y="2196"/>
                    <a:pt x="2685" y="2659"/>
                    <a:pt x="2500" y="3060"/>
                  </a:cubicBezTo>
                  <a:cubicBezTo>
                    <a:pt x="2346" y="3430"/>
                    <a:pt x="2160" y="3770"/>
                    <a:pt x="1975" y="4078"/>
                  </a:cubicBezTo>
                  <a:cubicBezTo>
                    <a:pt x="1667" y="4572"/>
                    <a:pt x="1420" y="5066"/>
                    <a:pt x="1265" y="5621"/>
                  </a:cubicBezTo>
                  <a:cubicBezTo>
                    <a:pt x="1204" y="5899"/>
                    <a:pt x="1265" y="6177"/>
                    <a:pt x="1389" y="6424"/>
                  </a:cubicBezTo>
                  <a:cubicBezTo>
                    <a:pt x="1296" y="6701"/>
                    <a:pt x="1235" y="7010"/>
                    <a:pt x="1235" y="7288"/>
                  </a:cubicBezTo>
                  <a:lnTo>
                    <a:pt x="1235" y="7596"/>
                  </a:lnTo>
                  <a:cubicBezTo>
                    <a:pt x="710" y="7134"/>
                    <a:pt x="432" y="6485"/>
                    <a:pt x="463" y="5807"/>
                  </a:cubicBezTo>
                  <a:cubicBezTo>
                    <a:pt x="446" y="5691"/>
                    <a:pt x="359" y="5628"/>
                    <a:pt x="272" y="5628"/>
                  </a:cubicBezTo>
                  <a:cubicBezTo>
                    <a:pt x="197" y="5628"/>
                    <a:pt x="121" y="5675"/>
                    <a:pt x="93" y="5776"/>
                  </a:cubicBezTo>
                  <a:cubicBezTo>
                    <a:pt x="0" y="6609"/>
                    <a:pt x="432" y="7442"/>
                    <a:pt x="1296" y="8183"/>
                  </a:cubicBezTo>
                  <a:cubicBezTo>
                    <a:pt x="1451" y="9263"/>
                    <a:pt x="2130" y="10220"/>
                    <a:pt x="3117" y="10713"/>
                  </a:cubicBezTo>
                  <a:cubicBezTo>
                    <a:pt x="3055" y="10837"/>
                    <a:pt x="2994" y="10960"/>
                    <a:pt x="2994" y="11115"/>
                  </a:cubicBezTo>
                  <a:cubicBezTo>
                    <a:pt x="2994" y="11516"/>
                    <a:pt x="3333" y="11886"/>
                    <a:pt x="3765" y="11886"/>
                  </a:cubicBezTo>
                  <a:lnTo>
                    <a:pt x="4969" y="11886"/>
                  </a:lnTo>
                  <a:cubicBezTo>
                    <a:pt x="5247" y="11886"/>
                    <a:pt x="5432" y="11670"/>
                    <a:pt x="5432" y="11423"/>
                  </a:cubicBezTo>
                  <a:cubicBezTo>
                    <a:pt x="5432" y="11300"/>
                    <a:pt x="5432" y="11207"/>
                    <a:pt x="5401" y="11084"/>
                  </a:cubicBezTo>
                  <a:lnTo>
                    <a:pt x="8178" y="11084"/>
                  </a:lnTo>
                  <a:cubicBezTo>
                    <a:pt x="8178" y="11516"/>
                    <a:pt x="8518" y="11855"/>
                    <a:pt x="8950" y="11855"/>
                  </a:cubicBezTo>
                  <a:lnTo>
                    <a:pt x="10154" y="11855"/>
                  </a:lnTo>
                  <a:cubicBezTo>
                    <a:pt x="10401" y="11855"/>
                    <a:pt x="10617" y="11670"/>
                    <a:pt x="10617" y="11392"/>
                  </a:cubicBezTo>
                  <a:cubicBezTo>
                    <a:pt x="10617" y="11176"/>
                    <a:pt x="10555" y="10960"/>
                    <a:pt x="10431" y="10775"/>
                  </a:cubicBezTo>
                  <a:cubicBezTo>
                    <a:pt x="10709" y="10683"/>
                    <a:pt x="11018" y="10559"/>
                    <a:pt x="11296" y="10436"/>
                  </a:cubicBezTo>
                  <a:cubicBezTo>
                    <a:pt x="12067" y="10065"/>
                    <a:pt x="12746" y="9479"/>
                    <a:pt x="13240" y="8769"/>
                  </a:cubicBezTo>
                  <a:cubicBezTo>
                    <a:pt x="13548" y="8245"/>
                    <a:pt x="13764" y="7689"/>
                    <a:pt x="13826" y="7072"/>
                  </a:cubicBezTo>
                  <a:cubicBezTo>
                    <a:pt x="13919" y="6794"/>
                    <a:pt x="13888" y="6455"/>
                    <a:pt x="13703" y="6208"/>
                  </a:cubicBezTo>
                  <a:cubicBezTo>
                    <a:pt x="13548" y="6053"/>
                    <a:pt x="13363" y="5992"/>
                    <a:pt x="13147" y="5992"/>
                  </a:cubicBezTo>
                  <a:lnTo>
                    <a:pt x="13178" y="6084"/>
                  </a:lnTo>
                  <a:lnTo>
                    <a:pt x="12931" y="6084"/>
                  </a:lnTo>
                  <a:cubicBezTo>
                    <a:pt x="12530" y="6023"/>
                    <a:pt x="12221" y="5776"/>
                    <a:pt x="12036" y="5436"/>
                  </a:cubicBezTo>
                  <a:cubicBezTo>
                    <a:pt x="11944" y="5220"/>
                    <a:pt x="11820" y="5035"/>
                    <a:pt x="11697" y="4881"/>
                  </a:cubicBezTo>
                  <a:cubicBezTo>
                    <a:pt x="11913" y="4325"/>
                    <a:pt x="11913" y="3708"/>
                    <a:pt x="11635" y="3183"/>
                  </a:cubicBezTo>
                  <a:cubicBezTo>
                    <a:pt x="11593" y="3100"/>
                    <a:pt x="11526" y="3066"/>
                    <a:pt x="11460" y="3066"/>
                  </a:cubicBezTo>
                  <a:cubicBezTo>
                    <a:pt x="11331" y="3066"/>
                    <a:pt x="11203" y="3195"/>
                    <a:pt x="11265" y="3338"/>
                  </a:cubicBezTo>
                  <a:cubicBezTo>
                    <a:pt x="11450" y="3739"/>
                    <a:pt x="11481" y="4171"/>
                    <a:pt x="11357" y="4572"/>
                  </a:cubicBezTo>
                  <a:cubicBezTo>
                    <a:pt x="11172" y="4449"/>
                    <a:pt x="10956" y="4325"/>
                    <a:pt x="10740" y="4263"/>
                  </a:cubicBezTo>
                  <a:cubicBezTo>
                    <a:pt x="10740" y="4202"/>
                    <a:pt x="10740" y="4140"/>
                    <a:pt x="10740" y="4078"/>
                  </a:cubicBezTo>
                  <a:cubicBezTo>
                    <a:pt x="10740" y="3430"/>
                    <a:pt x="10246" y="3106"/>
                    <a:pt x="9752" y="3106"/>
                  </a:cubicBezTo>
                  <a:cubicBezTo>
                    <a:pt x="9259" y="3106"/>
                    <a:pt x="8765" y="3430"/>
                    <a:pt x="8765" y="4078"/>
                  </a:cubicBezTo>
                  <a:cubicBezTo>
                    <a:pt x="8765" y="4202"/>
                    <a:pt x="8796" y="4356"/>
                    <a:pt x="8857" y="4449"/>
                  </a:cubicBezTo>
                  <a:cubicBezTo>
                    <a:pt x="8672" y="4572"/>
                    <a:pt x="8487" y="4695"/>
                    <a:pt x="8364" y="4850"/>
                  </a:cubicBezTo>
                  <a:cubicBezTo>
                    <a:pt x="8333" y="4881"/>
                    <a:pt x="8302" y="4881"/>
                    <a:pt x="8271" y="4881"/>
                  </a:cubicBezTo>
                  <a:cubicBezTo>
                    <a:pt x="7586" y="3652"/>
                    <a:pt x="8600" y="2388"/>
                    <a:pt x="9764" y="2388"/>
                  </a:cubicBezTo>
                  <a:cubicBezTo>
                    <a:pt x="10121" y="2388"/>
                    <a:pt x="10492" y="2507"/>
                    <a:pt x="10833" y="2782"/>
                  </a:cubicBezTo>
                  <a:cubicBezTo>
                    <a:pt x="10863" y="2818"/>
                    <a:pt x="10897" y="2833"/>
                    <a:pt x="10932" y="2833"/>
                  </a:cubicBezTo>
                  <a:cubicBezTo>
                    <a:pt x="11077" y="2833"/>
                    <a:pt x="11229" y="2573"/>
                    <a:pt x="11079" y="2473"/>
                  </a:cubicBezTo>
                  <a:cubicBezTo>
                    <a:pt x="10677" y="2135"/>
                    <a:pt x="10213" y="1984"/>
                    <a:pt x="9759" y="1984"/>
                  </a:cubicBezTo>
                  <a:cubicBezTo>
                    <a:pt x="8678" y="1984"/>
                    <a:pt x="7654" y="2840"/>
                    <a:pt x="7654" y="4078"/>
                  </a:cubicBezTo>
                  <a:cubicBezTo>
                    <a:pt x="7654" y="4202"/>
                    <a:pt x="7685" y="4325"/>
                    <a:pt x="7716" y="4449"/>
                  </a:cubicBezTo>
                  <a:cubicBezTo>
                    <a:pt x="6991" y="3892"/>
                    <a:pt x="6129" y="3617"/>
                    <a:pt x="5270" y="3617"/>
                  </a:cubicBezTo>
                  <a:cubicBezTo>
                    <a:pt x="4226" y="3617"/>
                    <a:pt x="3186" y="4023"/>
                    <a:pt x="2407" y="4819"/>
                  </a:cubicBezTo>
                  <a:cubicBezTo>
                    <a:pt x="2099" y="5097"/>
                    <a:pt x="1852" y="5436"/>
                    <a:pt x="1667" y="5807"/>
                  </a:cubicBezTo>
                  <a:cubicBezTo>
                    <a:pt x="1667" y="5807"/>
                    <a:pt x="1667" y="5776"/>
                    <a:pt x="1667" y="5745"/>
                  </a:cubicBezTo>
                  <a:cubicBezTo>
                    <a:pt x="1790" y="5220"/>
                    <a:pt x="2037" y="4757"/>
                    <a:pt x="2315" y="4325"/>
                  </a:cubicBezTo>
                  <a:cubicBezTo>
                    <a:pt x="2531" y="3986"/>
                    <a:pt x="2716" y="3615"/>
                    <a:pt x="2870" y="3245"/>
                  </a:cubicBezTo>
                  <a:cubicBezTo>
                    <a:pt x="3086" y="2751"/>
                    <a:pt x="3179" y="2227"/>
                    <a:pt x="3148" y="1702"/>
                  </a:cubicBezTo>
                  <a:cubicBezTo>
                    <a:pt x="3086" y="1208"/>
                    <a:pt x="2932" y="714"/>
                    <a:pt x="2654" y="282"/>
                  </a:cubicBezTo>
                  <a:cubicBezTo>
                    <a:pt x="2526" y="84"/>
                    <a:pt x="2343" y="1"/>
                    <a:pt x="2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96" name="Google Shape;13296;p25"/>
          <p:cNvGrpSpPr/>
          <p:nvPr/>
        </p:nvGrpSpPr>
        <p:grpSpPr>
          <a:xfrm>
            <a:off x="4818450" y="2850724"/>
            <a:ext cx="316375" cy="345675"/>
            <a:chOff x="5578038" y="3581531"/>
            <a:chExt cx="316375" cy="345675"/>
          </a:xfrm>
        </p:grpSpPr>
        <p:sp>
          <p:nvSpPr>
            <p:cNvPr id="13297" name="Google Shape;13297;p25"/>
            <p:cNvSpPr/>
            <p:nvPr/>
          </p:nvSpPr>
          <p:spPr>
            <a:xfrm>
              <a:off x="5659838" y="3846006"/>
              <a:ext cx="10050" cy="17925"/>
            </a:xfrm>
            <a:custGeom>
              <a:avLst/>
              <a:gdLst/>
              <a:ahLst/>
              <a:cxnLst/>
              <a:rect l="l" t="t" r="r" b="b"/>
              <a:pathLst>
                <a:path w="402" h="717" extrusionOk="0">
                  <a:moveTo>
                    <a:pt x="253" y="1"/>
                  </a:moveTo>
                  <a:cubicBezTo>
                    <a:pt x="241" y="1"/>
                    <a:pt x="228" y="3"/>
                    <a:pt x="216" y="7"/>
                  </a:cubicBezTo>
                  <a:cubicBezTo>
                    <a:pt x="93" y="7"/>
                    <a:pt x="0" y="69"/>
                    <a:pt x="0" y="192"/>
                  </a:cubicBezTo>
                  <a:lnTo>
                    <a:pt x="0" y="501"/>
                  </a:lnTo>
                  <a:cubicBezTo>
                    <a:pt x="0" y="624"/>
                    <a:pt x="93" y="717"/>
                    <a:pt x="216" y="717"/>
                  </a:cubicBezTo>
                  <a:cubicBezTo>
                    <a:pt x="309" y="717"/>
                    <a:pt x="401" y="624"/>
                    <a:pt x="401" y="501"/>
                  </a:cubicBezTo>
                  <a:lnTo>
                    <a:pt x="401" y="192"/>
                  </a:lnTo>
                  <a:cubicBezTo>
                    <a:pt x="401" y="85"/>
                    <a:pt x="332" y="1"/>
                    <a:pt x="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8" name="Google Shape;13298;p25"/>
            <p:cNvSpPr/>
            <p:nvPr/>
          </p:nvSpPr>
          <p:spPr>
            <a:xfrm>
              <a:off x="5747788" y="3847331"/>
              <a:ext cx="9275" cy="16600"/>
            </a:xfrm>
            <a:custGeom>
              <a:avLst/>
              <a:gdLst/>
              <a:ahLst/>
              <a:cxnLst/>
              <a:rect l="l" t="t" r="r" b="b"/>
              <a:pathLst>
                <a:path w="371" h="664" extrusionOk="0">
                  <a:moveTo>
                    <a:pt x="174" y="0"/>
                  </a:moveTo>
                  <a:cubicBezTo>
                    <a:pt x="93" y="0"/>
                    <a:pt x="16" y="46"/>
                    <a:pt x="1" y="139"/>
                  </a:cubicBezTo>
                  <a:lnTo>
                    <a:pt x="1" y="448"/>
                  </a:lnTo>
                  <a:cubicBezTo>
                    <a:pt x="1" y="571"/>
                    <a:pt x="62" y="664"/>
                    <a:pt x="186" y="664"/>
                  </a:cubicBezTo>
                  <a:cubicBezTo>
                    <a:pt x="278" y="664"/>
                    <a:pt x="371" y="571"/>
                    <a:pt x="371" y="448"/>
                  </a:cubicBezTo>
                  <a:lnTo>
                    <a:pt x="371" y="139"/>
                  </a:lnTo>
                  <a:cubicBezTo>
                    <a:pt x="340" y="46"/>
                    <a:pt x="25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99" name="Google Shape;13299;p25"/>
            <p:cNvSpPr/>
            <p:nvPr/>
          </p:nvSpPr>
          <p:spPr>
            <a:xfrm>
              <a:off x="5690888" y="3852256"/>
              <a:ext cx="33775" cy="15525"/>
            </a:xfrm>
            <a:custGeom>
              <a:avLst/>
              <a:gdLst/>
              <a:ahLst/>
              <a:cxnLst/>
              <a:rect l="l" t="t" r="r" b="b"/>
              <a:pathLst>
                <a:path w="1351" h="621" extrusionOk="0">
                  <a:moveTo>
                    <a:pt x="279" y="0"/>
                  </a:moveTo>
                  <a:cubicBezTo>
                    <a:pt x="129" y="0"/>
                    <a:pt x="0" y="181"/>
                    <a:pt x="116" y="343"/>
                  </a:cubicBezTo>
                  <a:cubicBezTo>
                    <a:pt x="271" y="498"/>
                    <a:pt x="487" y="590"/>
                    <a:pt x="703" y="590"/>
                  </a:cubicBezTo>
                  <a:lnTo>
                    <a:pt x="703" y="621"/>
                  </a:lnTo>
                  <a:cubicBezTo>
                    <a:pt x="919" y="621"/>
                    <a:pt x="1135" y="528"/>
                    <a:pt x="1289" y="374"/>
                  </a:cubicBezTo>
                  <a:cubicBezTo>
                    <a:pt x="1351" y="282"/>
                    <a:pt x="1351" y="158"/>
                    <a:pt x="1258" y="65"/>
                  </a:cubicBezTo>
                  <a:cubicBezTo>
                    <a:pt x="1227" y="35"/>
                    <a:pt x="1181" y="19"/>
                    <a:pt x="1131" y="19"/>
                  </a:cubicBezTo>
                  <a:cubicBezTo>
                    <a:pt x="1081" y="19"/>
                    <a:pt x="1027" y="35"/>
                    <a:pt x="980" y="65"/>
                  </a:cubicBezTo>
                  <a:cubicBezTo>
                    <a:pt x="919" y="158"/>
                    <a:pt x="826" y="189"/>
                    <a:pt x="703" y="189"/>
                  </a:cubicBezTo>
                  <a:cubicBezTo>
                    <a:pt x="610" y="189"/>
                    <a:pt x="487" y="158"/>
                    <a:pt x="425" y="65"/>
                  </a:cubicBezTo>
                  <a:cubicBezTo>
                    <a:pt x="379" y="20"/>
                    <a:pt x="328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0" name="Google Shape;13300;p25"/>
            <p:cNvSpPr/>
            <p:nvPr/>
          </p:nvSpPr>
          <p:spPr>
            <a:xfrm>
              <a:off x="5604288" y="3800656"/>
              <a:ext cx="209575" cy="100325"/>
            </a:xfrm>
            <a:custGeom>
              <a:avLst/>
              <a:gdLst/>
              <a:ahLst/>
              <a:cxnLst/>
              <a:rect l="l" t="t" r="r" b="b"/>
              <a:pathLst>
                <a:path w="8383" h="4013" extrusionOk="0">
                  <a:moveTo>
                    <a:pt x="1574" y="432"/>
                  </a:moveTo>
                  <a:cubicBezTo>
                    <a:pt x="2161" y="432"/>
                    <a:pt x="2716" y="586"/>
                    <a:pt x="3210" y="864"/>
                  </a:cubicBezTo>
                  <a:cubicBezTo>
                    <a:pt x="3796" y="1173"/>
                    <a:pt x="4413" y="1327"/>
                    <a:pt x="5062" y="1327"/>
                  </a:cubicBezTo>
                  <a:cubicBezTo>
                    <a:pt x="5926" y="1296"/>
                    <a:pt x="6821" y="1111"/>
                    <a:pt x="7654" y="802"/>
                  </a:cubicBezTo>
                  <a:cubicBezTo>
                    <a:pt x="7682" y="791"/>
                    <a:pt x="7709" y="786"/>
                    <a:pt x="7734" y="786"/>
                  </a:cubicBezTo>
                  <a:cubicBezTo>
                    <a:pt x="7848" y="786"/>
                    <a:pt x="7926" y="892"/>
                    <a:pt x="7901" y="1018"/>
                  </a:cubicBezTo>
                  <a:cubicBezTo>
                    <a:pt x="7777" y="1636"/>
                    <a:pt x="7438" y="2191"/>
                    <a:pt x="7006" y="2654"/>
                  </a:cubicBezTo>
                  <a:cubicBezTo>
                    <a:pt x="6389" y="3241"/>
                    <a:pt x="5555" y="3580"/>
                    <a:pt x="4691" y="3611"/>
                  </a:cubicBezTo>
                  <a:lnTo>
                    <a:pt x="3765" y="3611"/>
                  </a:lnTo>
                  <a:cubicBezTo>
                    <a:pt x="2901" y="3580"/>
                    <a:pt x="2068" y="3271"/>
                    <a:pt x="1451" y="2654"/>
                  </a:cubicBezTo>
                  <a:cubicBezTo>
                    <a:pt x="926" y="2129"/>
                    <a:pt x="587" y="1451"/>
                    <a:pt x="494" y="741"/>
                  </a:cubicBezTo>
                  <a:cubicBezTo>
                    <a:pt x="463" y="617"/>
                    <a:pt x="556" y="525"/>
                    <a:pt x="648" y="525"/>
                  </a:cubicBezTo>
                  <a:cubicBezTo>
                    <a:pt x="957" y="463"/>
                    <a:pt x="1266" y="432"/>
                    <a:pt x="1574" y="432"/>
                  </a:cubicBezTo>
                  <a:close/>
                  <a:moveTo>
                    <a:pt x="1543" y="0"/>
                  </a:moveTo>
                  <a:cubicBezTo>
                    <a:pt x="1204" y="0"/>
                    <a:pt x="864" y="31"/>
                    <a:pt x="525" y="93"/>
                  </a:cubicBezTo>
                  <a:lnTo>
                    <a:pt x="525" y="123"/>
                  </a:lnTo>
                  <a:cubicBezTo>
                    <a:pt x="216" y="185"/>
                    <a:pt x="0" y="463"/>
                    <a:pt x="31" y="772"/>
                  </a:cubicBezTo>
                  <a:cubicBezTo>
                    <a:pt x="155" y="1605"/>
                    <a:pt x="525" y="2376"/>
                    <a:pt x="1142" y="2932"/>
                  </a:cubicBezTo>
                  <a:cubicBezTo>
                    <a:pt x="1821" y="3611"/>
                    <a:pt x="2778" y="4012"/>
                    <a:pt x="3735" y="4012"/>
                  </a:cubicBezTo>
                  <a:lnTo>
                    <a:pt x="4660" y="4012"/>
                  </a:lnTo>
                  <a:cubicBezTo>
                    <a:pt x="5648" y="4012"/>
                    <a:pt x="6574" y="3611"/>
                    <a:pt x="7284" y="2932"/>
                  </a:cubicBezTo>
                  <a:cubicBezTo>
                    <a:pt x="7777" y="2438"/>
                    <a:pt x="8148" y="1790"/>
                    <a:pt x="8302" y="1111"/>
                  </a:cubicBezTo>
                  <a:cubicBezTo>
                    <a:pt x="8382" y="709"/>
                    <a:pt x="8068" y="377"/>
                    <a:pt x="7701" y="377"/>
                  </a:cubicBezTo>
                  <a:cubicBezTo>
                    <a:pt x="7645" y="377"/>
                    <a:pt x="7588" y="385"/>
                    <a:pt x="7531" y="401"/>
                  </a:cubicBezTo>
                  <a:cubicBezTo>
                    <a:pt x="6728" y="710"/>
                    <a:pt x="5895" y="864"/>
                    <a:pt x="5062" y="926"/>
                  </a:cubicBezTo>
                  <a:cubicBezTo>
                    <a:pt x="4444" y="895"/>
                    <a:pt x="3858" y="741"/>
                    <a:pt x="3364" y="463"/>
                  </a:cubicBezTo>
                  <a:cubicBezTo>
                    <a:pt x="2778" y="154"/>
                    <a:pt x="216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1" name="Google Shape;13301;p25"/>
            <p:cNvSpPr/>
            <p:nvPr/>
          </p:nvSpPr>
          <p:spPr>
            <a:xfrm>
              <a:off x="5713313" y="3762831"/>
              <a:ext cx="55325" cy="47450"/>
            </a:xfrm>
            <a:custGeom>
              <a:avLst/>
              <a:gdLst/>
              <a:ahLst/>
              <a:cxnLst/>
              <a:rect l="l" t="t" r="r" b="b"/>
              <a:pathLst>
                <a:path w="2213" h="1898" extrusionOk="0">
                  <a:moveTo>
                    <a:pt x="947" y="402"/>
                  </a:moveTo>
                  <a:cubicBezTo>
                    <a:pt x="1441" y="402"/>
                    <a:pt x="1688" y="988"/>
                    <a:pt x="1349" y="1328"/>
                  </a:cubicBezTo>
                  <a:cubicBezTo>
                    <a:pt x="1239" y="1437"/>
                    <a:pt x="1104" y="1486"/>
                    <a:pt x="971" y="1486"/>
                  </a:cubicBezTo>
                  <a:cubicBezTo>
                    <a:pt x="692" y="1486"/>
                    <a:pt x="423" y="1271"/>
                    <a:pt x="423" y="958"/>
                  </a:cubicBezTo>
                  <a:cubicBezTo>
                    <a:pt x="423" y="649"/>
                    <a:pt x="639" y="402"/>
                    <a:pt x="947" y="402"/>
                  </a:cubicBezTo>
                  <a:close/>
                  <a:moveTo>
                    <a:pt x="947" y="1"/>
                  </a:moveTo>
                  <a:cubicBezTo>
                    <a:pt x="423" y="1"/>
                    <a:pt x="22" y="433"/>
                    <a:pt x="22" y="958"/>
                  </a:cubicBezTo>
                  <a:cubicBezTo>
                    <a:pt x="1" y="1518"/>
                    <a:pt x="469" y="1897"/>
                    <a:pt x="956" y="1897"/>
                  </a:cubicBezTo>
                  <a:cubicBezTo>
                    <a:pt x="1193" y="1897"/>
                    <a:pt x="1435" y="1808"/>
                    <a:pt x="1626" y="1606"/>
                  </a:cubicBezTo>
                  <a:cubicBezTo>
                    <a:pt x="2213" y="1019"/>
                    <a:pt x="1812" y="1"/>
                    <a:pt x="9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2" name="Google Shape;13302;p25"/>
            <p:cNvSpPr/>
            <p:nvPr/>
          </p:nvSpPr>
          <p:spPr>
            <a:xfrm>
              <a:off x="5652888" y="3749256"/>
              <a:ext cx="45550" cy="38300"/>
            </a:xfrm>
            <a:custGeom>
              <a:avLst/>
              <a:gdLst/>
              <a:ahLst/>
              <a:cxnLst/>
              <a:rect l="l" t="t" r="r" b="b"/>
              <a:pathLst>
                <a:path w="1822" h="1532" extrusionOk="0">
                  <a:moveTo>
                    <a:pt x="1050" y="412"/>
                  </a:moveTo>
                  <a:cubicBezTo>
                    <a:pt x="1138" y="412"/>
                    <a:pt x="1227" y="443"/>
                    <a:pt x="1297" y="513"/>
                  </a:cubicBezTo>
                  <a:cubicBezTo>
                    <a:pt x="1544" y="760"/>
                    <a:pt x="1358" y="1130"/>
                    <a:pt x="1050" y="1130"/>
                  </a:cubicBezTo>
                  <a:cubicBezTo>
                    <a:pt x="834" y="1130"/>
                    <a:pt x="679" y="976"/>
                    <a:pt x="679" y="760"/>
                  </a:cubicBezTo>
                  <a:cubicBezTo>
                    <a:pt x="679" y="551"/>
                    <a:pt x="864" y="412"/>
                    <a:pt x="1050" y="412"/>
                  </a:cubicBezTo>
                  <a:close/>
                  <a:moveTo>
                    <a:pt x="1049" y="1"/>
                  </a:moveTo>
                  <a:cubicBezTo>
                    <a:pt x="855" y="1"/>
                    <a:pt x="656" y="73"/>
                    <a:pt x="494" y="235"/>
                  </a:cubicBezTo>
                  <a:cubicBezTo>
                    <a:pt x="1" y="698"/>
                    <a:pt x="371" y="1531"/>
                    <a:pt x="1050" y="1531"/>
                  </a:cubicBezTo>
                  <a:cubicBezTo>
                    <a:pt x="1482" y="1531"/>
                    <a:pt x="1821" y="1192"/>
                    <a:pt x="1821" y="760"/>
                  </a:cubicBezTo>
                  <a:cubicBezTo>
                    <a:pt x="1821" y="304"/>
                    <a:pt x="1445" y="1"/>
                    <a:pt x="10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3" name="Google Shape;13303;p25"/>
            <p:cNvSpPr/>
            <p:nvPr/>
          </p:nvSpPr>
          <p:spPr>
            <a:xfrm>
              <a:off x="5693788" y="3706506"/>
              <a:ext cx="38600" cy="33300"/>
            </a:xfrm>
            <a:custGeom>
              <a:avLst/>
              <a:gdLst/>
              <a:ahLst/>
              <a:cxnLst/>
              <a:rect l="l" t="t" r="r" b="b"/>
              <a:pathLst>
                <a:path w="1544" h="1332" extrusionOk="0">
                  <a:moveTo>
                    <a:pt x="884" y="448"/>
                  </a:moveTo>
                  <a:cubicBezTo>
                    <a:pt x="1019" y="448"/>
                    <a:pt x="1158" y="526"/>
                    <a:pt x="1142" y="680"/>
                  </a:cubicBezTo>
                  <a:cubicBezTo>
                    <a:pt x="1142" y="803"/>
                    <a:pt x="1019" y="927"/>
                    <a:pt x="895" y="927"/>
                  </a:cubicBezTo>
                  <a:cubicBezTo>
                    <a:pt x="741" y="927"/>
                    <a:pt x="617" y="803"/>
                    <a:pt x="648" y="680"/>
                  </a:cubicBezTo>
                  <a:cubicBezTo>
                    <a:pt x="617" y="526"/>
                    <a:pt x="749" y="448"/>
                    <a:pt x="884" y="448"/>
                  </a:cubicBezTo>
                  <a:close/>
                  <a:moveTo>
                    <a:pt x="895" y="1"/>
                  </a:moveTo>
                  <a:cubicBezTo>
                    <a:pt x="309" y="1"/>
                    <a:pt x="0" y="711"/>
                    <a:pt x="401" y="1143"/>
                  </a:cubicBezTo>
                  <a:cubicBezTo>
                    <a:pt x="541" y="1273"/>
                    <a:pt x="711" y="1332"/>
                    <a:pt x="875" y="1332"/>
                  </a:cubicBezTo>
                  <a:cubicBezTo>
                    <a:pt x="1219" y="1332"/>
                    <a:pt x="1543" y="1076"/>
                    <a:pt x="1543" y="680"/>
                  </a:cubicBezTo>
                  <a:cubicBezTo>
                    <a:pt x="1543" y="310"/>
                    <a:pt x="1235" y="1"/>
                    <a:pt x="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4" name="Google Shape;13304;p25"/>
            <p:cNvSpPr/>
            <p:nvPr/>
          </p:nvSpPr>
          <p:spPr>
            <a:xfrm>
              <a:off x="5597338" y="3660081"/>
              <a:ext cx="243050" cy="267125"/>
            </a:xfrm>
            <a:custGeom>
              <a:avLst/>
              <a:gdLst/>
              <a:ahLst/>
              <a:cxnLst/>
              <a:rect l="l" t="t" r="r" b="b"/>
              <a:pathLst>
                <a:path w="9722" h="10685" extrusionOk="0">
                  <a:moveTo>
                    <a:pt x="5353" y="0"/>
                  </a:moveTo>
                  <a:cubicBezTo>
                    <a:pt x="5248" y="0"/>
                    <a:pt x="5154" y="84"/>
                    <a:pt x="5154" y="191"/>
                  </a:cubicBezTo>
                  <a:lnTo>
                    <a:pt x="5154" y="994"/>
                  </a:lnTo>
                  <a:cubicBezTo>
                    <a:pt x="5154" y="1086"/>
                    <a:pt x="5216" y="1179"/>
                    <a:pt x="5309" y="1179"/>
                  </a:cubicBezTo>
                  <a:cubicBezTo>
                    <a:pt x="7592" y="1580"/>
                    <a:pt x="9290" y="3555"/>
                    <a:pt x="9290" y="5901"/>
                  </a:cubicBezTo>
                  <a:cubicBezTo>
                    <a:pt x="9321" y="8308"/>
                    <a:pt x="7346" y="10283"/>
                    <a:pt x="4938" y="10283"/>
                  </a:cubicBezTo>
                  <a:lnTo>
                    <a:pt x="4043" y="10283"/>
                  </a:lnTo>
                  <a:cubicBezTo>
                    <a:pt x="2593" y="10283"/>
                    <a:pt x="1235" y="9573"/>
                    <a:pt x="402" y="8370"/>
                  </a:cubicBezTo>
                  <a:cubicBezTo>
                    <a:pt x="362" y="8310"/>
                    <a:pt x="296" y="8276"/>
                    <a:pt x="230" y="8276"/>
                  </a:cubicBezTo>
                  <a:cubicBezTo>
                    <a:pt x="193" y="8276"/>
                    <a:pt x="157" y="8286"/>
                    <a:pt x="124" y="8308"/>
                  </a:cubicBezTo>
                  <a:cubicBezTo>
                    <a:pt x="31" y="8370"/>
                    <a:pt x="0" y="8493"/>
                    <a:pt x="62" y="8586"/>
                  </a:cubicBezTo>
                  <a:cubicBezTo>
                    <a:pt x="957" y="9882"/>
                    <a:pt x="2439" y="10684"/>
                    <a:pt x="4013" y="10684"/>
                  </a:cubicBezTo>
                  <a:lnTo>
                    <a:pt x="4938" y="10684"/>
                  </a:lnTo>
                  <a:cubicBezTo>
                    <a:pt x="7592" y="10684"/>
                    <a:pt x="9722" y="8524"/>
                    <a:pt x="9722" y="5901"/>
                  </a:cubicBezTo>
                  <a:cubicBezTo>
                    <a:pt x="9691" y="3432"/>
                    <a:pt x="7963" y="1302"/>
                    <a:pt x="5556" y="809"/>
                  </a:cubicBezTo>
                  <a:lnTo>
                    <a:pt x="5556" y="469"/>
                  </a:lnTo>
                  <a:lnTo>
                    <a:pt x="8889" y="1549"/>
                  </a:lnTo>
                  <a:cubicBezTo>
                    <a:pt x="8908" y="1554"/>
                    <a:pt x="8926" y="1556"/>
                    <a:pt x="8943" y="1556"/>
                  </a:cubicBezTo>
                  <a:cubicBezTo>
                    <a:pt x="9152" y="1556"/>
                    <a:pt x="9240" y="1234"/>
                    <a:pt x="9012" y="1148"/>
                  </a:cubicBezTo>
                  <a:lnTo>
                    <a:pt x="5401" y="6"/>
                  </a:lnTo>
                  <a:cubicBezTo>
                    <a:pt x="5385" y="2"/>
                    <a:pt x="5369" y="0"/>
                    <a:pt x="53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5" name="Google Shape;13305;p25"/>
            <p:cNvSpPr/>
            <p:nvPr/>
          </p:nvSpPr>
          <p:spPr>
            <a:xfrm>
              <a:off x="5578038" y="3581531"/>
              <a:ext cx="316375" cy="278075"/>
            </a:xfrm>
            <a:custGeom>
              <a:avLst/>
              <a:gdLst/>
              <a:ahLst/>
              <a:cxnLst/>
              <a:rect l="l" t="t" r="r" b="b"/>
              <a:pathLst>
                <a:path w="12655" h="11123" extrusionOk="0">
                  <a:moveTo>
                    <a:pt x="6112" y="402"/>
                  </a:moveTo>
                  <a:cubicBezTo>
                    <a:pt x="6729" y="463"/>
                    <a:pt x="6729" y="1389"/>
                    <a:pt x="6112" y="1451"/>
                  </a:cubicBezTo>
                  <a:lnTo>
                    <a:pt x="4352" y="1451"/>
                  </a:lnTo>
                  <a:cubicBezTo>
                    <a:pt x="4075" y="1451"/>
                    <a:pt x="3859" y="1204"/>
                    <a:pt x="3859" y="926"/>
                  </a:cubicBezTo>
                  <a:lnTo>
                    <a:pt x="3890" y="926"/>
                  </a:lnTo>
                  <a:cubicBezTo>
                    <a:pt x="3890" y="648"/>
                    <a:pt x="4106" y="402"/>
                    <a:pt x="4383" y="402"/>
                  </a:cubicBezTo>
                  <a:close/>
                  <a:moveTo>
                    <a:pt x="4383" y="0"/>
                  </a:moveTo>
                  <a:cubicBezTo>
                    <a:pt x="3272" y="0"/>
                    <a:pt x="3087" y="1574"/>
                    <a:pt x="4167" y="1821"/>
                  </a:cubicBezTo>
                  <a:lnTo>
                    <a:pt x="4167" y="3951"/>
                  </a:lnTo>
                  <a:cubicBezTo>
                    <a:pt x="3025" y="4167"/>
                    <a:pt x="2007" y="4784"/>
                    <a:pt x="1266" y="5679"/>
                  </a:cubicBezTo>
                  <a:cubicBezTo>
                    <a:pt x="433" y="6636"/>
                    <a:pt x="1" y="7870"/>
                    <a:pt x="1" y="9166"/>
                  </a:cubicBezTo>
                  <a:lnTo>
                    <a:pt x="32" y="9166"/>
                  </a:lnTo>
                  <a:cubicBezTo>
                    <a:pt x="32" y="9814"/>
                    <a:pt x="155" y="10432"/>
                    <a:pt x="433" y="11018"/>
                  </a:cubicBezTo>
                  <a:cubicBezTo>
                    <a:pt x="456" y="11087"/>
                    <a:pt x="531" y="11122"/>
                    <a:pt x="620" y="11122"/>
                  </a:cubicBezTo>
                  <a:cubicBezTo>
                    <a:pt x="649" y="11122"/>
                    <a:pt x="680" y="11118"/>
                    <a:pt x="711" y="11111"/>
                  </a:cubicBezTo>
                  <a:cubicBezTo>
                    <a:pt x="803" y="11049"/>
                    <a:pt x="834" y="10925"/>
                    <a:pt x="803" y="10833"/>
                  </a:cubicBezTo>
                  <a:cubicBezTo>
                    <a:pt x="556" y="10277"/>
                    <a:pt x="402" y="9691"/>
                    <a:pt x="402" y="9074"/>
                  </a:cubicBezTo>
                  <a:cubicBezTo>
                    <a:pt x="402" y="6728"/>
                    <a:pt x="2100" y="4722"/>
                    <a:pt x="4414" y="4321"/>
                  </a:cubicBezTo>
                  <a:cubicBezTo>
                    <a:pt x="4507" y="4290"/>
                    <a:pt x="4568" y="4198"/>
                    <a:pt x="4568" y="4105"/>
                  </a:cubicBezTo>
                  <a:lnTo>
                    <a:pt x="4568" y="1852"/>
                  </a:lnTo>
                  <a:lnTo>
                    <a:pt x="5896" y="1852"/>
                  </a:lnTo>
                  <a:lnTo>
                    <a:pt x="5896" y="2222"/>
                  </a:lnTo>
                  <a:cubicBezTo>
                    <a:pt x="5896" y="2315"/>
                    <a:pt x="5957" y="2408"/>
                    <a:pt x="6050" y="2408"/>
                  </a:cubicBezTo>
                  <a:lnTo>
                    <a:pt x="12068" y="4383"/>
                  </a:lnTo>
                  <a:cubicBezTo>
                    <a:pt x="12161" y="4414"/>
                    <a:pt x="12191" y="4506"/>
                    <a:pt x="12191" y="4599"/>
                  </a:cubicBezTo>
                  <a:lnTo>
                    <a:pt x="12068" y="4876"/>
                  </a:lnTo>
                  <a:cubicBezTo>
                    <a:pt x="12043" y="4953"/>
                    <a:pt x="11975" y="5008"/>
                    <a:pt x="11918" y="5008"/>
                  </a:cubicBezTo>
                  <a:cubicBezTo>
                    <a:pt x="11906" y="5008"/>
                    <a:pt x="11894" y="5005"/>
                    <a:pt x="11883" y="5000"/>
                  </a:cubicBezTo>
                  <a:lnTo>
                    <a:pt x="10525" y="4568"/>
                  </a:lnTo>
                  <a:cubicBezTo>
                    <a:pt x="10498" y="4558"/>
                    <a:pt x="10472" y="4553"/>
                    <a:pt x="10448" y="4553"/>
                  </a:cubicBezTo>
                  <a:cubicBezTo>
                    <a:pt x="10255" y="4553"/>
                    <a:pt x="10182" y="4856"/>
                    <a:pt x="10401" y="4938"/>
                  </a:cubicBezTo>
                  <a:lnTo>
                    <a:pt x="11759" y="5370"/>
                  </a:lnTo>
                  <a:cubicBezTo>
                    <a:pt x="11814" y="5389"/>
                    <a:pt x="11871" y="5397"/>
                    <a:pt x="11928" y="5397"/>
                  </a:cubicBezTo>
                  <a:cubicBezTo>
                    <a:pt x="12161" y="5397"/>
                    <a:pt x="12395" y="5254"/>
                    <a:pt x="12469" y="5031"/>
                  </a:cubicBezTo>
                  <a:lnTo>
                    <a:pt x="12562" y="4722"/>
                  </a:lnTo>
                  <a:cubicBezTo>
                    <a:pt x="12654" y="4414"/>
                    <a:pt x="12500" y="4105"/>
                    <a:pt x="12191" y="4012"/>
                  </a:cubicBezTo>
                  <a:lnTo>
                    <a:pt x="6297" y="2068"/>
                  </a:lnTo>
                  <a:lnTo>
                    <a:pt x="6297" y="1821"/>
                  </a:lnTo>
                  <a:cubicBezTo>
                    <a:pt x="7377" y="1574"/>
                    <a:pt x="7192" y="0"/>
                    <a:pt x="61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06" name="Google Shape;13306;p25"/>
          <p:cNvGrpSpPr/>
          <p:nvPr/>
        </p:nvGrpSpPr>
        <p:grpSpPr>
          <a:xfrm>
            <a:off x="5504556" y="2850824"/>
            <a:ext cx="331025" cy="345475"/>
            <a:chOff x="2540463" y="3580956"/>
            <a:chExt cx="331025" cy="345475"/>
          </a:xfrm>
        </p:grpSpPr>
        <p:sp>
          <p:nvSpPr>
            <p:cNvPr id="13307" name="Google Shape;13307;p25"/>
            <p:cNvSpPr/>
            <p:nvPr/>
          </p:nvSpPr>
          <p:spPr>
            <a:xfrm>
              <a:off x="2601413" y="3888456"/>
              <a:ext cx="10825" cy="16375"/>
            </a:xfrm>
            <a:custGeom>
              <a:avLst/>
              <a:gdLst/>
              <a:ahLst/>
              <a:cxnLst/>
              <a:rect l="l" t="t" r="r" b="b"/>
              <a:pathLst>
                <a:path w="433" h="655" extrusionOk="0">
                  <a:moveTo>
                    <a:pt x="264" y="0"/>
                  </a:moveTo>
                  <a:cubicBezTo>
                    <a:pt x="249" y="0"/>
                    <a:pt x="233" y="2"/>
                    <a:pt x="217" y="6"/>
                  </a:cubicBezTo>
                  <a:cubicBezTo>
                    <a:pt x="93" y="6"/>
                    <a:pt x="32" y="68"/>
                    <a:pt x="32" y="191"/>
                  </a:cubicBezTo>
                  <a:lnTo>
                    <a:pt x="32" y="438"/>
                  </a:lnTo>
                  <a:cubicBezTo>
                    <a:pt x="1" y="562"/>
                    <a:pt x="93" y="654"/>
                    <a:pt x="217" y="654"/>
                  </a:cubicBezTo>
                  <a:cubicBezTo>
                    <a:pt x="340" y="654"/>
                    <a:pt x="433" y="562"/>
                    <a:pt x="433" y="438"/>
                  </a:cubicBezTo>
                  <a:lnTo>
                    <a:pt x="433" y="191"/>
                  </a:lnTo>
                  <a:cubicBezTo>
                    <a:pt x="433" y="84"/>
                    <a:pt x="363" y="0"/>
                    <a:pt x="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8" name="Google Shape;13308;p25"/>
            <p:cNvSpPr/>
            <p:nvPr/>
          </p:nvSpPr>
          <p:spPr>
            <a:xfrm>
              <a:off x="2670088" y="3888606"/>
              <a:ext cx="11600" cy="16225"/>
            </a:xfrm>
            <a:custGeom>
              <a:avLst/>
              <a:gdLst/>
              <a:ahLst/>
              <a:cxnLst/>
              <a:rect l="l" t="t" r="r" b="b"/>
              <a:pathLst>
                <a:path w="464" h="649" extrusionOk="0">
                  <a:moveTo>
                    <a:pt x="232" y="0"/>
                  </a:moveTo>
                  <a:cubicBezTo>
                    <a:pt x="116" y="0"/>
                    <a:pt x="1" y="62"/>
                    <a:pt x="31" y="185"/>
                  </a:cubicBezTo>
                  <a:lnTo>
                    <a:pt x="31" y="432"/>
                  </a:lnTo>
                  <a:cubicBezTo>
                    <a:pt x="31" y="551"/>
                    <a:pt x="116" y="641"/>
                    <a:pt x="232" y="648"/>
                  </a:cubicBezTo>
                  <a:lnTo>
                    <a:pt x="232" y="648"/>
                  </a:lnTo>
                  <a:cubicBezTo>
                    <a:pt x="348" y="641"/>
                    <a:pt x="433" y="551"/>
                    <a:pt x="433" y="432"/>
                  </a:cubicBezTo>
                  <a:lnTo>
                    <a:pt x="433" y="185"/>
                  </a:lnTo>
                  <a:cubicBezTo>
                    <a:pt x="463" y="62"/>
                    <a:pt x="348" y="0"/>
                    <a:pt x="232" y="0"/>
                  </a:cubicBezTo>
                  <a:close/>
                  <a:moveTo>
                    <a:pt x="232" y="648"/>
                  </a:moveTo>
                  <a:cubicBezTo>
                    <a:pt x="227" y="648"/>
                    <a:pt x="222" y="648"/>
                    <a:pt x="217" y="648"/>
                  </a:cubicBezTo>
                  <a:lnTo>
                    <a:pt x="247" y="648"/>
                  </a:lnTo>
                  <a:cubicBezTo>
                    <a:pt x="242" y="648"/>
                    <a:pt x="237" y="648"/>
                    <a:pt x="232" y="648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09" name="Google Shape;13309;p25"/>
            <p:cNvSpPr/>
            <p:nvPr/>
          </p:nvSpPr>
          <p:spPr>
            <a:xfrm>
              <a:off x="2625763" y="3893581"/>
              <a:ext cx="29700" cy="13950"/>
            </a:xfrm>
            <a:custGeom>
              <a:avLst/>
              <a:gdLst/>
              <a:ahLst/>
              <a:cxnLst/>
              <a:rect l="l" t="t" r="r" b="b"/>
              <a:pathLst>
                <a:path w="1188" h="558" extrusionOk="0">
                  <a:moveTo>
                    <a:pt x="289" y="0"/>
                  </a:moveTo>
                  <a:cubicBezTo>
                    <a:pt x="135" y="0"/>
                    <a:pt x="1" y="189"/>
                    <a:pt x="138" y="326"/>
                  </a:cubicBezTo>
                  <a:cubicBezTo>
                    <a:pt x="261" y="480"/>
                    <a:pt x="439" y="557"/>
                    <a:pt x="616" y="557"/>
                  </a:cubicBezTo>
                  <a:cubicBezTo>
                    <a:pt x="794" y="557"/>
                    <a:pt x="971" y="480"/>
                    <a:pt x="1095" y="326"/>
                  </a:cubicBezTo>
                  <a:cubicBezTo>
                    <a:pt x="1187" y="264"/>
                    <a:pt x="1187" y="110"/>
                    <a:pt x="1095" y="48"/>
                  </a:cubicBezTo>
                  <a:lnTo>
                    <a:pt x="1095" y="79"/>
                  </a:lnTo>
                  <a:cubicBezTo>
                    <a:pt x="1048" y="33"/>
                    <a:pt x="994" y="10"/>
                    <a:pt x="944" y="10"/>
                  </a:cubicBezTo>
                  <a:cubicBezTo>
                    <a:pt x="894" y="10"/>
                    <a:pt x="848" y="33"/>
                    <a:pt x="817" y="79"/>
                  </a:cubicBezTo>
                  <a:cubicBezTo>
                    <a:pt x="755" y="110"/>
                    <a:pt x="693" y="141"/>
                    <a:pt x="632" y="141"/>
                  </a:cubicBezTo>
                  <a:cubicBezTo>
                    <a:pt x="539" y="141"/>
                    <a:pt x="477" y="110"/>
                    <a:pt x="447" y="79"/>
                  </a:cubicBezTo>
                  <a:cubicBezTo>
                    <a:pt x="399" y="23"/>
                    <a:pt x="343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0" name="Google Shape;13310;p25"/>
            <p:cNvSpPr/>
            <p:nvPr/>
          </p:nvSpPr>
          <p:spPr>
            <a:xfrm>
              <a:off x="2540463" y="3580956"/>
              <a:ext cx="331025" cy="345475"/>
            </a:xfrm>
            <a:custGeom>
              <a:avLst/>
              <a:gdLst/>
              <a:ahLst/>
              <a:cxnLst/>
              <a:rect l="l" t="t" r="r" b="b"/>
              <a:pathLst>
                <a:path w="13241" h="13819" extrusionOk="0">
                  <a:moveTo>
                    <a:pt x="4044" y="2400"/>
                  </a:moveTo>
                  <a:cubicBezTo>
                    <a:pt x="4105" y="2492"/>
                    <a:pt x="4136" y="2554"/>
                    <a:pt x="4167" y="2647"/>
                  </a:cubicBezTo>
                  <a:cubicBezTo>
                    <a:pt x="4352" y="3017"/>
                    <a:pt x="4445" y="3418"/>
                    <a:pt x="4383" y="3850"/>
                  </a:cubicBezTo>
                  <a:lnTo>
                    <a:pt x="3704" y="3850"/>
                  </a:lnTo>
                  <a:cubicBezTo>
                    <a:pt x="3642" y="3418"/>
                    <a:pt x="3704" y="3017"/>
                    <a:pt x="3889" y="2647"/>
                  </a:cubicBezTo>
                  <a:lnTo>
                    <a:pt x="3920" y="2647"/>
                  </a:lnTo>
                  <a:cubicBezTo>
                    <a:pt x="3951" y="2554"/>
                    <a:pt x="4013" y="2492"/>
                    <a:pt x="4044" y="2400"/>
                  </a:cubicBezTo>
                  <a:close/>
                  <a:moveTo>
                    <a:pt x="4908" y="4251"/>
                  </a:moveTo>
                  <a:cubicBezTo>
                    <a:pt x="5031" y="4251"/>
                    <a:pt x="5155" y="4344"/>
                    <a:pt x="5155" y="4467"/>
                  </a:cubicBezTo>
                  <a:lnTo>
                    <a:pt x="5155" y="6689"/>
                  </a:lnTo>
                  <a:cubicBezTo>
                    <a:pt x="5155" y="6813"/>
                    <a:pt x="5031" y="6905"/>
                    <a:pt x="4908" y="6905"/>
                  </a:cubicBezTo>
                  <a:lnTo>
                    <a:pt x="3180" y="6905"/>
                  </a:lnTo>
                  <a:cubicBezTo>
                    <a:pt x="3056" y="6905"/>
                    <a:pt x="2933" y="6813"/>
                    <a:pt x="2933" y="6689"/>
                  </a:cubicBezTo>
                  <a:lnTo>
                    <a:pt x="2933" y="4467"/>
                  </a:lnTo>
                  <a:cubicBezTo>
                    <a:pt x="2933" y="4344"/>
                    <a:pt x="3056" y="4251"/>
                    <a:pt x="3180" y="4251"/>
                  </a:cubicBezTo>
                  <a:close/>
                  <a:moveTo>
                    <a:pt x="2964" y="8726"/>
                  </a:moveTo>
                  <a:lnTo>
                    <a:pt x="2964" y="9560"/>
                  </a:lnTo>
                  <a:lnTo>
                    <a:pt x="2285" y="9590"/>
                  </a:lnTo>
                  <a:lnTo>
                    <a:pt x="2285" y="8726"/>
                  </a:lnTo>
                  <a:close/>
                  <a:moveTo>
                    <a:pt x="1698" y="8140"/>
                  </a:moveTo>
                  <a:cubicBezTo>
                    <a:pt x="1791" y="8140"/>
                    <a:pt x="1883" y="8202"/>
                    <a:pt x="1883" y="8325"/>
                  </a:cubicBezTo>
                  <a:lnTo>
                    <a:pt x="1883" y="9992"/>
                  </a:lnTo>
                  <a:cubicBezTo>
                    <a:pt x="1883" y="10084"/>
                    <a:pt x="1791" y="10146"/>
                    <a:pt x="1698" y="10146"/>
                  </a:cubicBezTo>
                  <a:lnTo>
                    <a:pt x="1174" y="10146"/>
                  </a:lnTo>
                  <a:cubicBezTo>
                    <a:pt x="1081" y="10146"/>
                    <a:pt x="988" y="10084"/>
                    <a:pt x="988" y="9992"/>
                  </a:cubicBezTo>
                  <a:lnTo>
                    <a:pt x="988" y="8325"/>
                  </a:lnTo>
                  <a:cubicBezTo>
                    <a:pt x="988" y="8202"/>
                    <a:pt x="1081" y="8140"/>
                    <a:pt x="1174" y="8140"/>
                  </a:cubicBezTo>
                  <a:close/>
                  <a:moveTo>
                    <a:pt x="4723" y="7338"/>
                  </a:moveTo>
                  <a:lnTo>
                    <a:pt x="4723" y="11257"/>
                  </a:lnTo>
                  <a:lnTo>
                    <a:pt x="3396" y="11257"/>
                  </a:lnTo>
                  <a:lnTo>
                    <a:pt x="3396" y="7338"/>
                  </a:lnTo>
                  <a:close/>
                  <a:moveTo>
                    <a:pt x="4877" y="11689"/>
                  </a:moveTo>
                  <a:cubicBezTo>
                    <a:pt x="5031" y="11689"/>
                    <a:pt x="6605" y="11936"/>
                    <a:pt x="7408" y="12985"/>
                  </a:cubicBezTo>
                  <a:cubicBezTo>
                    <a:pt x="7531" y="13170"/>
                    <a:pt x="7408" y="13417"/>
                    <a:pt x="7192" y="13417"/>
                  </a:cubicBezTo>
                  <a:lnTo>
                    <a:pt x="896" y="13417"/>
                  </a:lnTo>
                  <a:cubicBezTo>
                    <a:pt x="649" y="13417"/>
                    <a:pt x="525" y="13170"/>
                    <a:pt x="680" y="12985"/>
                  </a:cubicBezTo>
                  <a:cubicBezTo>
                    <a:pt x="1451" y="11936"/>
                    <a:pt x="3025" y="11689"/>
                    <a:pt x="3180" y="11689"/>
                  </a:cubicBezTo>
                  <a:close/>
                  <a:moveTo>
                    <a:pt x="4013" y="0"/>
                  </a:moveTo>
                  <a:cubicBezTo>
                    <a:pt x="3920" y="0"/>
                    <a:pt x="3828" y="39"/>
                    <a:pt x="3766" y="116"/>
                  </a:cubicBezTo>
                  <a:cubicBezTo>
                    <a:pt x="3550" y="394"/>
                    <a:pt x="3334" y="671"/>
                    <a:pt x="3180" y="980"/>
                  </a:cubicBezTo>
                  <a:cubicBezTo>
                    <a:pt x="3073" y="1150"/>
                    <a:pt x="3216" y="1291"/>
                    <a:pt x="3356" y="1291"/>
                  </a:cubicBezTo>
                  <a:cubicBezTo>
                    <a:pt x="3419" y="1291"/>
                    <a:pt x="3481" y="1263"/>
                    <a:pt x="3519" y="1196"/>
                  </a:cubicBezTo>
                  <a:cubicBezTo>
                    <a:pt x="3673" y="918"/>
                    <a:pt x="3828" y="671"/>
                    <a:pt x="4013" y="455"/>
                  </a:cubicBezTo>
                  <a:cubicBezTo>
                    <a:pt x="4352" y="857"/>
                    <a:pt x="4599" y="1289"/>
                    <a:pt x="4784" y="1782"/>
                  </a:cubicBezTo>
                  <a:cubicBezTo>
                    <a:pt x="5093" y="2431"/>
                    <a:pt x="5062" y="3171"/>
                    <a:pt x="4753" y="3819"/>
                  </a:cubicBezTo>
                  <a:cubicBezTo>
                    <a:pt x="4815" y="3356"/>
                    <a:pt x="4723" y="2893"/>
                    <a:pt x="4507" y="2461"/>
                  </a:cubicBezTo>
                  <a:cubicBezTo>
                    <a:pt x="4414" y="2276"/>
                    <a:pt x="4291" y="2091"/>
                    <a:pt x="4167" y="1906"/>
                  </a:cubicBezTo>
                  <a:cubicBezTo>
                    <a:pt x="4136" y="1844"/>
                    <a:pt x="4075" y="1813"/>
                    <a:pt x="4013" y="1813"/>
                  </a:cubicBezTo>
                  <a:cubicBezTo>
                    <a:pt x="3951" y="1813"/>
                    <a:pt x="3889" y="1844"/>
                    <a:pt x="3859" y="1906"/>
                  </a:cubicBezTo>
                  <a:cubicBezTo>
                    <a:pt x="3704" y="2060"/>
                    <a:pt x="3612" y="2276"/>
                    <a:pt x="3519" y="2461"/>
                  </a:cubicBezTo>
                  <a:cubicBezTo>
                    <a:pt x="3303" y="2893"/>
                    <a:pt x="3210" y="3356"/>
                    <a:pt x="3241" y="3819"/>
                  </a:cubicBezTo>
                  <a:cubicBezTo>
                    <a:pt x="2964" y="3202"/>
                    <a:pt x="2933" y="2523"/>
                    <a:pt x="3180" y="1906"/>
                  </a:cubicBezTo>
                  <a:cubicBezTo>
                    <a:pt x="3237" y="1732"/>
                    <a:pt x="3114" y="1619"/>
                    <a:pt x="2991" y="1619"/>
                  </a:cubicBezTo>
                  <a:cubicBezTo>
                    <a:pt x="2917" y="1619"/>
                    <a:pt x="2844" y="1659"/>
                    <a:pt x="2809" y="1752"/>
                  </a:cubicBezTo>
                  <a:cubicBezTo>
                    <a:pt x="2531" y="2461"/>
                    <a:pt x="2531" y="3233"/>
                    <a:pt x="2840" y="3912"/>
                  </a:cubicBezTo>
                  <a:cubicBezTo>
                    <a:pt x="2624" y="4035"/>
                    <a:pt x="2501" y="4251"/>
                    <a:pt x="2501" y="4498"/>
                  </a:cubicBezTo>
                  <a:lnTo>
                    <a:pt x="2501" y="6689"/>
                  </a:lnTo>
                  <a:cubicBezTo>
                    <a:pt x="2501" y="6967"/>
                    <a:pt x="2686" y="7214"/>
                    <a:pt x="2933" y="7307"/>
                  </a:cubicBezTo>
                  <a:lnTo>
                    <a:pt x="2933" y="8325"/>
                  </a:lnTo>
                  <a:lnTo>
                    <a:pt x="2254" y="8325"/>
                  </a:lnTo>
                  <a:cubicBezTo>
                    <a:pt x="2254" y="7986"/>
                    <a:pt x="1976" y="7739"/>
                    <a:pt x="1667" y="7739"/>
                  </a:cubicBezTo>
                  <a:lnTo>
                    <a:pt x="1143" y="7739"/>
                  </a:lnTo>
                  <a:cubicBezTo>
                    <a:pt x="834" y="7739"/>
                    <a:pt x="556" y="7986"/>
                    <a:pt x="556" y="8325"/>
                  </a:cubicBezTo>
                  <a:lnTo>
                    <a:pt x="556" y="9992"/>
                  </a:lnTo>
                  <a:cubicBezTo>
                    <a:pt x="556" y="10300"/>
                    <a:pt x="834" y="10578"/>
                    <a:pt x="1143" y="10578"/>
                  </a:cubicBezTo>
                  <a:lnTo>
                    <a:pt x="1667" y="10578"/>
                  </a:lnTo>
                  <a:cubicBezTo>
                    <a:pt x="1976" y="10578"/>
                    <a:pt x="2223" y="10300"/>
                    <a:pt x="2254" y="9992"/>
                  </a:cubicBezTo>
                  <a:lnTo>
                    <a:pt x="2933" y="9992"/>
                  </a:lnTo>
                  <a:lnTo>
                    <a:pt x="2933" y="11288"/>
                  </a:lnTo>
                  <a:cubicBezTo>
                    <a:pt x="2439" y="11380"/>
                    <a:pt x="1081" y="11720"/>
                    <a:pt x="309" y="12738"/>
                  </a:cubicBezTo>
                  <a:cubicBezTo>
                    <a:pt x="1" y="13170"/>
                    <a:pt x="309" y="13788"/>
                    <a:pt x="865" y="13818"/>
                  </a:cubicBezTo>
                  <a:lnTo>
                    <a:pt x="7161" y="13818"/>
                  </a:lnTo>
                  <a:cubicBezTo>
                    <a:pt x="7716" y="13788"/>
                    <a:pt x="8025" y="13170"/>
                    <a:pt x="7685" y="12738"/>
                  </a:cubicBezTo>
                  <a:cubicBezTo>
                    <a:pt x="6914" y="11720"/>
                    <a:pt x="5556" y="11380"/>
                    <a:pt x="5062" y="11288"/>
                  </a:cubicBezTo>
                  <a:lnTo>
                    <a:pt x="5062" y="11041"/>
                  </a:lnTo>
                  <a:cubicBezTo>
                    <a:pt x="5229" y="11018"/>
                    <a:pt x="5392" y="11007"/>
                    <a:pt x="5553" y="11007"/>
                  </a:cubicBezTo>
                  <a:cubicBezTo>
                    <a:pt x="6461" y="11007"/>
                    <a:pt x="7278" y="11348"/>
                    <a:pt x="8117" y="11689"/>
                  </a:cubicBezTo>
                  <a:cubicBezTo>
                    <a:pt x="8858" y="11998"/>
                    <a:pt x="9661" y="12245"/>
                    <a:pt x="10432" y="12368"/>
                  </a:cubicBezTo>
                  <a:cubicBezTo>
                    <a:pt x="10453" y="12376"/>
                    <a:pt x="10473" y="12380"/>
                    <a:pt x="10492" y="12380"/>
                  </a:cubicBezTo>
                  <a:cubicBezTo>
                    <a:pt x="10681" y="12380"/>
                    <a:pt x="10717" y="11996"/>
                    <a:pt x="10515" y="11996"/>
                  </a:cubicBezTo>
                  <a:cubicBezTo>
                    <a:pt x="10509" y="11996"/>
                    <a:pt x="10501" y="11997"/>
                    <a:pt x="10494" y="11998"/>
                  </a:cubicBezTo>
                  <a:cubicBezTo>
                    <a:pt x="9722" y="11843"/>
                    <a:pt x="8982" y="11627"/>
                    <a:pt x="8272" y="11319"/>
                  </a:cubicBezTo>
                  <a:cubicBezTo>
                    <a:pt x="7362" y="10944"/>
                    <a:pt x="6498" y="10616"/>
                    <a:pt x="5520" y="10616"/>
                  </a:cubicBezTo>
                  <a:cubicBezTo>
                    <a:pt x="5370" y="10616"/>
                    <a:pt x="5218" y="10623"/>
                    <a:pt x="5062" y="10640"/>
                  </a:cubicBezTo>
                  <a:lnTo>
                    <a:pt x="5062" y="9806"/>
                  </a:lnTo>
                  <a:cubicBezTo>
                    <a:pt x="5211" y="9793"/>
                    <a:pt x="5358" y="9786"/>
                    <a:pt x="5503" y="9786"/>
                  </a:cubicBezTo>
                  <a:cubicBezTo>
                    <a:pt x="6650" y="9786"/>
                    <a:pt x="7676" y="10191"/>
                    <a:pt x="8580" y="10547"/>
                  </a:cubicBezTo>
                  <a:cubicBezTo>
                    <a:pt x="9436" y="10901"/>
                    <a:pt x="10225" y="11209"/>
                    <a:pt x="11061" y="11209"/>
                  </a:cubicBezTo>
                  <a:cubicBezTo>
                    <a:pt x="11612" y="11209"/>
                    <a:pt x="12183" y="11075"/>
                    <a:pt x="12808" y="10732"/>
                  </a:cubicBezTo>
                  <a:lnTo>
                    <a:pt x="12808" y="11658"/>
                  </a:lnTo>
                  <a:cubicBezTo>
                    <a:pt x="12346" y="11874"/>
                    <a:pt x="11821" y="11998"/>
                    <a:pt x="11265" y="12029"/>
                  </a:cubicBezTo>
                  <a:lnTo>
                    <a:pt x="11296" y="11998"/>
                  </a:lnTo>
                  <a:cubicBezTo>
                    <a:pt x="11204" y="11998"/>
                    <a:pt x="11111" y="12090"/>
                    <a:pt x="11111" y="12214"/>
                  </a:cubicBezTo>
                  <a:cubicBezTo>
                    <a:pt x="11111" y="12306"/>
                    <a:pt x="11204" y="12399"/>
                    <a:pt x="11296" y="12399"/>
                  </a:cubicBezTo>
                  <a:cubicBezTo>
                    <a:pt x="11944" y="12368"/>
                    <a:pt x="12562" y="12214"/>
                    <a:pt x="13117" y="11936"/>
                  </a:cubicBezTo>
                  <a:cubicBezTo>
                    <a:pt x="13179" y="11905"/>
                    <a:pt x="13241" y="11843"/>
                    <a:pt x="13241" y="11751"/>
                  </a:cubicBezTo>
                  <a:lnTo>
                    <a:pt x="13241" y="10362"/>
                  </a:lnTo>
                  <a:cubicBezTo>
                    <a:pt x="13241" y="10226"/>
                    <a:pt x="13141" y="10140"/>
                    <a:pt x="13040" y="10140"/>
                  </a:cubicBezTo>
                  <a:cubicBezTo>
                    <a:pt x="13002" y="10140"/>
                    <a:pt x="12965" y="10152"/>
                    <a:pt x="12932" y="10177"/>
                  </a:cubicBezTo>
                  <a:cubicBezTo>
                    <a:pt x="12264" y="10618"/>
                    <a:pt x="11677" y="10787"/>
                    <a:pt x="11101" y="10787"/>
                  </a:cubicBezTo>
                  <a:cubicBezTo>
                    <a:pt x="10346" y="10787"/>
                    <a:pt x="9610" y="10496"/>
                    <a:pt x="8735" y="10146"/>
                  </a:cubicBezTo>
                  <a:cubicBezTo>
                    <a:pt x="7777" y="9780"/>
                    <a:pt x="6717" y="9362"/>
                    <a:pt x="5460" y="9362"/>
                  </a:cubicBezTo>
                  <a:cubicBezTo>
                    <a:pt x="5340" y="9362"/>
                    <a:pt x="5217" y="9366"/>
                    <a:pt x="5093" y="9374"/>
                  </a:cubicBezTo>
                  <a:lnTo>
                    <a:pt x="5093" y="7276"/>
                  </a:lnTo>
                  <a:cubicBezTo>
                    <a:pt x="5340" y="7183"/>
                    <a:pt x="5525" y="6967"/>
                    <a:pt x="5525" y="6689"/>
                  </a:cubicBezTo>
                  <a:lnTo>
                    <a:pt x="5525" y="4467"/>
                  </a:lnTo>
                  <a:cubicBezTo>
                    <a:pt x="5525" y="4221"/>
                    <a:pt x="5402" y="4004"/>
                    <a:pt x="5186" y="3912"/>
                  </a:cubicBezTo>
                  <a:cubicBezTo>
                    <a:pt x="5494" y="3171"/>
                    <a:pt x="5494" y="2369"/>
                    <a:pt x="5186" y="1628"/>
                  </a:cubicBezTo>
                  <a:cubicBezTo>
                    <a:pt x="4970" y="1073"/>
                    <a:pt x="4661" y="579"/>
                    <a:pt x="4260" y="116"/>
                  </a:cubicBezTo>
                  <a:cubicBezTo>
                    <a:pt x="4198" y="39"/>
                    <a:pt x="4105" y="0"/>
                    <a:pt x="40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11" name="Google Shape;13311;p25"/>
          <p:cNvGrpSpPr/>
          <p:nvPr/>
        </p:nvGrpSpPr>
        <p:grpSpPr>
          <a:xfrm>
            <a:off x="6246038" y="2852274"/>
            <a:ext cx="354150" cy="342575"/>
            <a:chOff x="6307938" y="1923106"/>
            <a:chExt cx="354150" cy="342575"/>
          </a:xfrm>
        </p:grpSpPr>
        <p:sp>
          <p:nvSpPr>
            <p:cNvPr id="13312" name="Google Shape;13312;p25"/>
            <p:cNvSpPr/>
            <p:nvPr/>
          </p:nvSpPr>
          <p:spPr>
            <a:xfrm>
              <a:off x="6392038" y="2170181"/>
              <a:ext cx="17675" cy="14550"/>
            </a:xfrm>
            <a:custGeom>
              <a:avLst/>
              <a:gdLst/>
              <a:ahLst/>
              <a:cxnLst/>
              <a:rect l="l" t="t" r="r" b="b"/>
              <a:pathLst>
                <a:path w="707" h="582" extrusionOk="0">
                  <a:moveTo>
                    <a:pt x="243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0" y="132"/>
                    <a:pt x="0" y="255"/>
                    <a:pt x="93" y="348"/>
                  </a:cubicBezTo>
                  <a:lnTo>
                    <a:pt x="309" y="533"/>
                  </a:lnTo>
                  <a:cubicBezTo>
                    <a:pt x="350" y="567"/>
                    <a:pt x="393" y="582"/>
                    <a:pt x="435" y="582"/>
                  </a:cubicBezTo>
                  <a:cubicBezTo>
                    <a:pt x="583" y="582"/>
                    <a:pt x="707" y="400"/>
                    <a:pt x="587" y="255"/>
                  </a:cubicBezTo>
                  <a:lnTo>
                    <a:pt x="371" y="70"/>
                  </a:lnTo>
                  <a:cubicBezTo>
                    <a:pt x="340" y="24"/>
                    <a:pt x="293" y="1"/>
                    <a:pt x="2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3" name="Google Shape;13313;p25"/>
            <p:cNvSpPr/>
            <p:nvPr/>
          </p:nvSpPr>
          <p:spPr>
            <a:xfrm>
              <a:off x="6446338" y="2114081"/>
              <a:ext cx="18250" cy="15625"/>
            </a:xfrm>
            <a:custGeom>
              <a:avLst/>
              <a:gdLst/>
              <a:ahLst/>
              <a:cxnLst/>
              <a:rect l="l" t="t" r="r" b="b"/>
              <a:pathLst>
                <a:path w="730" h="625" extrusionOk="0">
                  <a:moveTo>
                    <a:pt x="299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59" y="555"/>
                  </a:lnTo>
                  <a:cubicBezTo>
                    <a:pt x="390" y="601"/>
                    <a:pt x="444" y="624"/>
                    <a:pt x="498" y="624"/>
                  </a:cubicBezTo>
                  <a:cubicBezTo>
                    <a:pt x="552" y="624"/>
                    <a:pt x="606" y="601"/>
                    <a:pt x="637" y="555"/>
                  </a:cubicBezTo>
                  <a:cubicBezTo>
                    <a:pt x="729" y="462"/>
                    <a:pt x="729" y="339"/>
                    <a:pt x="637" y="277"/>
                  </a:cubicBezTo>
                  <a:lnTo>
                    <a:pt x="451" y="61"/>
                  </a:lnTo>
                  <a:cubicBezTo>
                    <a:pt x="402" y="19"/>
                    <a:pt x="349" y="1"/>
                    <a:pt x="2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4" name="Google Shape;13314;p25"/>
            <p:cNvSpPr/>
            <p:nvPr/>
          </p:nvSpPr>
          <p:spPr>
            <a:xfrm>
              <a:off x="6417888" y="2139506"/>
              <a:ext cx="25100" cy="24725"/>
            </a:xfrm>
            <a:custGeom>
              <a:avLst/>
              <a:gdLst/>
              <a:ahLst/>
              <a:cxnLst/>
              <a:rect l="l" t="t" r="r" b="b"/>
              <a:pathLst>
                <a:path w="1004" h="989" extrusionOk="0">
                  <a:moveTo>
                    <a:pt x="787" y="1"/>
                  </a:moveTo>
                  <a:cubicBezTo>
                    <a:pt x="664" y="32"/>
                    <a:pt x="571" y="124"/>
                    <a:pt x="602" y="217"/>
                  </a:cubicBezTo>
                  <a:cubicBezTo>
                    <a:pt x="602" y="402"/>
                    <a:pt x="448" y="556"/>
                    <a:pt x="262" y="556"/>
                  </a:cubicBezTo>
                  <a:cubicBezTo>
                    <a:pt x="248" y="553"/>
                    <a:pt x="234" y="551"/>
                    <a:pt x="221" y="551"/>
                  </a:cubicBezTo>
                  <a:cubicBezTo>
                    <a:pt x="20" y="551"/>
                    <a:pt x="0" y="959"/>
                    <a:pt x="210" y="959"/>
                  </a:cubicBezTo>
                  <a:cubicBezTo>
                    <a:pt x="217" y="959"/>
                    <a:pt x="224" y="959"/>
                    <a:pt x="232" y="958"/>
                  </a:cubicBezTo>
                  <a:lnTo>
                    <a:pt x="232" y="989"/>
                  </a:lnTo>
                  <a:cubicBezTo>
                    <a:pt x="664" y="989"/>
                    <a:pt x="1003" y="649"/>
                    <a:pt x="1003" y="217"/>
                  </a:cubicBezTo>
                  <a:cubicBezTo>
                    <a:pt x="972" y="94"/>
                    <a:pt x="880" y="1"/>
                    <a:pt x="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5" name="Google Shape;13315;p25"/>
            <p:cNvSpPr/>
            <p:nvPr/>
          </p:nvSpPr>
          <p:spPr>
            <a:xfrm>
              <a:off x="6355763" y="2078431"/>
              <a:ext cx="162500" cy="143275"/>
            </a:xfrm>
            <a:custGeom>
              <a:avLst/>
              <a:gdLst/>
              <a:ahLst/>
              <a:cxnLst/>
              <a:rect l="l" t="t" r="r" b="b"/>
              <a:pathLst>
                <a:path w="6500" h="5731" extrusionOk="0">
                  <a:moveTo>
                    <a:pt x="4301" y="502"/>
                  </a:moveTo>
                  <a:cubicBezTo>
                    <a:pt x="5095" y="502"/>
                    <a:pt x="5764" y="1492"/>
                    <a:pt x="5093" y="2259"/>
                  </a:cubicBezTo>
                  <a:lnTo>
                    <a:pt x="2315" y="5036"/>
                  </a:lnTo>
                  <a:cubicBezTo>
                    <a:pt x="2088" y="5257"/>
                    <a:pt x="1834" y="5349"/>
                    <a:pt x="1590" y="5349"/>
                  </a:cubicBezTo>
                  <a:cubicBezTo>
                    <a:pt x="776" y="5349"/>
                    <a:pt x="74" y="4315"/>
                    <a:pt x="834" y="3555"/>
                  </a:cubicBezTo>
                  <a:lnTo>
                    <a:pt x="3612" y="777"/>
                  </a:lnTo>
                  <a:cubicBezTo>
                    <a:pt x="3832" y="584"/>
                    <a:pt x="4072" y="502"/>
                    <a:pt x="4301" y="502"/>
                  </a:cubicBezTo>
                  <a:close/>
                  <a:moveTo>
                    <a:pt x="4379" y="1"/>
                  </a:moveTo>
                  <a:cubicBezTo>
                    <a:pt x="4025" y="1"/>
                    <a:pt x="3657" y="147"/>
                    <a:pt x="3334" y="500"/>
                  </a:cubicBezTo>
                  <a:lnTo>
                    <a:pt x="556" y="3277"/>
                  </a:lnTo>
                  <a:cubicBezTo>
                    <a:pt x="1" y="3833"/>
                    <a:pt x="1" y="4759"/>
                    <a:pt x="556" y="5314"/>
                  </a:cubicBezTo>
                  <a:cubicBezTo>
                    <a:pt x="834" y="5592"/>
                    <a:pt x="1204" y="5731"/>
                    <a:pt x="1575" y="5731"/>
                  </a:cubicBezTo>
                  <a:cubicBezTo>
                    <a:pt x="1945" y="5731"/>
                    <a:pt x="2315" y="5592"/>
                    <a:pt x="2593" y="5314"/>
                  </a:cubicBezTo>
                  <a:lnTo>
                    <a:pt x="5371" y="2537"/>
                  </a:lnTo>
                  <a:cubicBezTo>
                    <a:pt x="6500" y="1502"/>
                    <a:pt x="5514" y="1"/>
                    <a:pt x="43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6" name="Google Shape;13316;p25"/>
            <p:cNvSpPr/>
            <p:nvPr/>
          </p:nvSpPr>
          <p:spPr>
            <a:xfrm>
              <a:off x="6539388" y="1982906"/>
              <a:ext cx="17475" cy="13900"/>
            </a:xfrm>
            <a:custGeom>
              <a:avLst/>
              <a:gdLst/>
              <a:ahLst/>
              <a:cxnLst/>
              <a:rect l="l" t="t" r="r" b="b"/>
              <a:pathLst>
                <a:path w="699" h="556" extrusionOk="0">
                  <a:moveTo>
                    <a:pt x="416" y="1"/>
                  </a:moveTo>
                  <a:cubicBezTo>
                    <a:pt x="370" y="1"/>
                    <a:pt x="322" y="19"/>
                    <a:pt x="279" y="62"/>
                  </a:cubicBezTo>
                  <a:lnTo>
                    <a:pt x="124" y="216"/>
                  </a:lnTo>
                  <a:cubicBezTo>
                    <a:pt x="1" y="340"/>
                    <a:pt x="93" y="556"/>
                    <a:pt x="279" y="556"/>
                  </a:cubicBezTo>
                  <a:cubicBezTo>
                    <a:pt x="309" y="556"/>
                    <a:pt x="371" y="556"/>
                    <a:pt x="402" y="494"/>
                  </a:cubicBezTo>
                  <a:lnTo>
                    <a:pt x="556" y="340"/>
                  </a:lnTo>
                  <a:cubicBezTo>
                    <a:pt x="698" y="197"/>
                    <a:pt x="568" y="1"/>
                    <a:pt x="4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7" name="Google Shape;13317;p25"/>
            <p:cNvSpPr/>
            <p:nvPr/>
          </p:nvSpPr>
          <p:spPr>
            <a:xfrm>
              <a:off x="6583363" y="2026106"/>
              <a:ext cx="16700" cy="13900"/>
            </a:xfrm>
            <a:custGeom>
              <a:avLst/>
              <a:gdLst/>
              <a:ahLst/>
              <a:cxnLst/>
              <a:rect l="l" t="t" r="r" b="b"/>
              <a:pathLst>
                <a:path w="668" h="556" extrusionOk="0">
                  <a:moveTo>
                    <a:pt x="371" y="1"/>
                  </a:moveTo>
                  <a:cubicBezTo>
                    <a:pt x="321" y="1"/>
                    <a:pt x="267" y="19"/>
                    <a:pt x="217" y="62"/>
                  </a:cubicBezTo>
                  <a:lnTo>
                    <a:pt x="63" y="216"/>
                  </a:lnTo>
                  <a:cubicBezTo>
                    <a:pt x="1" y="278"/>
                    <a:pt x="1" y="402"/>
                    <a:pt x="63" y="494"/>
                  </a:cubicBezTo>
                  <a:cubicBezTo>
                    <a:pt x="124" y="525"/>
                    <a:pt x="155" y="556"/>
                    <a:pt x="217" y="556"/>
                  </a:cubicBezTo>
                  <a:cubicBezTo>
                    <a:pt x="279" y="556"/>
                    <a:pt x="310" y="525"/>
                    <a:pt x="371" y="494"/>
                  </a:cubicBezTo>
                  <a:lnTo>
                    <a:pt x="526" y="340"/>
                  </a:lnTo>
                  <a:cubicBezTo>
                    <a:pt x="668" y="198"/>
                    <a:pt x="537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8" name="Google Shape;13318;p25"/>
            <p:cNvSpPr/>
            <p:nvPr/>
          </p:nvSpPr>
          <p:spPr>
            <a:xfrm>
              <a:off x="6557913" y="2004481"/>
              <a:ext cx="20075" cy="19325"/>
            </a:xfrm>
            <a:custGeom>
              <a:avLst/>
              <a:gdLst/>
              <a:ahLst/>
              <a:cxnLst/>
              <a:rect l="l" t="t" r="r" b="b"/>
              <a:pathLst>
                <a:path w="803" h="773" extrusionOk="0">
                  <a:moveTo>
                    <a:pt x="177" y="0"/>
                  </a:moveTo>
                  <a:cubicBezTo>
                    <a:pt x="103" y="0"/>
                    <a:pt x="29" y="40"/>
                    <a:pt x="1" y="125"/>
                  </a:cubicBezTo>
                  <a:cubicBezTo>
                    <a:pt x="1" y="279"/>
                    <a:pt x="62" y="464"/>
                    <a:pt x="186" y="588"/>
                  </a:cubicBezTo>
                  <a:cubicBezTo>
                    <a:pt x="309" y="711"/>
                    <a:pt x="463" y="773"/>
                    <a:pt x="649" y="773"/>
                  </a:cubicBezTo>
                  <a:cubicBezTo>
                    <a:pt x="803" y="680"/>
                    <a:pt x="803" y="433"/>
                    <a:pt x="618" y="372"/>
                  </a:cubicBezTo>
                  <a:lnTo>
                    <a:pt x="587" y="372"/>
                  </a:lnTo>
                  <a:cubicBezTo>
                    <a:pt x="463" y="372"/>
                    <a:pt x="371" y="279"/>
                    <a:pt x="371" y="156"/>
                  </a:cubicBezTo>
                  <a:cubicBezTo>
                    <a:pt x="354" y="55"/>
                    <a:pt x="265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19" name="Google Shape;13319;p25"/>
            <p:cNvSpPr/>
            <p:nvPr/>
          </p:nvSpPr>
          <p:spPr>
            <a:xfrm>
              <a:off x="6503013" y="1957856"/>
              <a:ext cx="123600" cy="109925"/>
            </a:xfrm>
            <a:custGeom>
              <a:avLst/>
              <a:gdLst/>
              <a:ahLst/>
              <a:cxnLst/>
              <a:rect l="l" t="t" r="r" b="b"/>
              <a:pathLst>
                <a:path w="4944" h="4397" extrusionOk="0">
                  <a:moveTo>
                    <a:pt x="1548" y="366"/>
                  </a:moveTo>
                  <a:cubicBezTo>
                    <a:pt x="1733" y="366"/>
                    <a:pt x="1921" y="439"/>
                    <a:pt x="2073" y="601"/>
                  </a:cubicBezTo>
                  <a:lnTo>
                    <a:pt x="4203" y="2730"/>
                  </a:lnTo>
                  <a:cubicBezTo>
                    <a:pt x="4746" y="3274"/>
                    <a:pt x="4240" y="4016"/>
                    <a:pt x="3669" y="4016"/>
                  </a:cubicBezTo>
                  <a:cubicBezTo>
                    <a:pt x="3494" y="4016"/>
                    <a:pt x="3312" y="3946"/>
                    <a:pt x="3153" y="3780"/>
                  </a:cubicBezTo>
                  <a:lnTo>
                    <a:pt x="1024" y="1650"/>
                  </a:lnTo>
                  <a:cubicBezTo>
                    <a:pt x="869" y="1496"/>
                    <a:pt x="808" y="1311"/>
                    <a:pt x="808" y="1126"/>
                  </a:cubicBezTo>
                  <a:cubicBezTo>
                    <a:pt x="808" y="669"/>
                    <a:pt x="1170" y="366"/>
                    <a:pt x="1548" y="366"/>
                  </a:cubicBezTo>
                  <a:close/>
                  <a:moveTo>
                    <a:pt x="1607" y="1"/>
                  </a:moveTo>
                  <a:cubicBezTo>
                    <a:pt x="735" y="1"/>
                    <a:pt x="0" y="1086"/>
                    <a:pt x="746" y="1928"/>
                  </a:cubicBezTo>
                  <a:lnTo>
                    <a:pt x="2875" y="4057"/>
                  </a:lnTo>
                  <a:cubicBezTo>
                    <a:pt x="3091" y="4273"/>
                    <a:pt x="3369" y="4397"/>
                    <a:pt x="3678" y="4397"/>
                  </a:cubicBezTo>
                  <a:cubicBezTo>
                    <a:pt x="3986" y="4397"/>
                    <a:pt x="4264" y="4273"/>
                    <a:pt x="4511" y="4057"/>
                  </a:cubicBezTo>
                  <a:cubicBezTo>
                    <a:pt x="4943" y="3625"/>
                    <a:pt x="4943" y="2885"/>
                    <a:pt x="4511" y="2422"/>
                  </a:cubicBezTo>
                  <a:lnTo>
                    <a:pt x="2351" y="292"/>
                  </a:lnTo>
                  <a:cubicBezTo>
                    <a:pt x="2112" y="88"/>
                    <a:pt x="1854" y="1"/>
                    <a:pt x="16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0" name="Google Shape;13320;p25"/>
            <p:cNvSpPr/>
            <p:nvPr/>
          </p:nvSpPr>
          <p:spPr>
            <a:xfrm>
              <a:off x="6307938" y="2036706"/>
              <a:ext cx="241525" cy="228975"/>
            </a:xfrm>
            <a:custGeom>
              <a:avLst/>
              <a:gdLst/>
              <a:ahLst/>
              <a:cxnLst/>
              <a:rect l="l" t="t" r="r" b="b"/>
              <a:pathLst>
                <a:path w="9661" h="9159" extrusionOk="0">
                  <a:moveTo>
                    <a:pt x="5987" y="348"/>
                  </a:moveTo>
                  <a:cubicBezTo>
                    <a:pt x="6142" y="348"/>
                    <a:pt x="6234" y="440"/>
                    <a:pt x="6234" y="595"/>
                  </a:cubicBezTo>
                  <a:lnTo>
                    <a:pt x="6234" y="811"/>
                  </a:lnTo>
                  <a:cubicBezTo>
                    <a:pt x="6080" y="811"/>
                    <a:pt x="5895" y="842"/>
                    <a:pt x="5741" y="873"/>
                  </a:cubicBezTo>
                  <a:lnTo>
                    <a:pt x="5741" y="595"/>
                  </a:lnTo>
                  <a:cubicBezTo>
                    <a:pt x="5741" y="440"/>
                    <a:pt x="5833" y="348"/>
                    <a:pt x="5987" y="348"/>
                  </a:cubicBezTo>
                  <a:close/>
                  <a:moveTo>
                    <a:pt x="8129" y="1069"/>
                  </a:moveTo>
                  <a:cubicBezTo>
                    <a:pt x="8317" y="1069"/>
                    <a:pt x="8492" y="1331"/>
                    <a:pt x="8302" y="1521"/>
                  </a:cubicBezTo>
                  <a:lnTo>
                    <a:pt x="8117" y="1706"/>
                  </a:lnTo>
                  <a:cubicBezTo>
                    <a:pt x="8086" y="1644"/>
                    <a:pt x="8024" y="1582"/>
                    <a:pt x="7963" y="1521"/>
                  </a:cubicBezTo>
                  <a:cubicBezTo>
                    <a:pt x="7901" y="1459"/>
                    <a:pt x="7839" y="1397"/>
                    <a:pt x="7777" y="1335"/>
                  </a:cubicBezTo>
                  <a:lnTo>
                    <a:pt x="7963" y="1150"/>
                  </a:lnTo>
                  <a:cubicBezTo>
                    <a:pt x="8013" y="1093"/>
                    <a:pt x="8071" y="1069"/>
                    <a:pt x="8129" y="1069"/>
                  </a:cubicBezTo>
                  <a:close/>
                  <a:moveTo>
                    <a:pt x="3741" y="1593"/>
                  </a:moveTo>
                  <a:cubicBezTo>
                    <a:pt x="3800" y="1593"/>
                    <a:pt x="3862" y="1618"/>
                    <a:pt x="3920" y="1675"/>
                  </a:cubicBezTo>
                  <a:lnTo>
                    <a:pt x="4167" y="1922"/>
                  </a:lnTo>
                  <a:lnTo>
                    <a:pt x="3827" y="2292"/>
                  </a:lnTo>
                  <a:lnTo>
                    <a:pt x="3580" y="2045"/>
                  </a:lnTo>
                  <a:cubicBezTo>
                    <a:pt x="3391" y="1856"/>
                    <a:pt x="3547" y="1593"/>
                    <a:pt x="3741" y="1593"/>
                  </a:cubicBezTo>
                  <a:close/>
                  <a:moveTo>
                    <a:pt x="8858" y="3218"/>
                  </a:moveTo>
                  <a:cubicBezTo>
                    <a:pt x="8981" y="3218"/>
                    <a:pt x="9105" y="3341"/>
                    <a:pt x="9105" y="3465"/>
                  </a:cubicBezTo>
                  <a:cubicBezTo>
                    <a:pt x="9105" y="3619"/>
                    <a:pt x="8981" y="3743"/>
                    <a:pt x="8858" y="3743"/>
                  </a:cubicBezTo>
                  <a:lnTo>
                    <a:pt x="8580" y="3743"/>
                  </a:lnTo>
                  <a:cubicBezTo>
                    <a:pt x="8611" y="3557"/>
                    <a:pt x="8642" y="3403"/>
                    <a:pt x="8642" y="3218"/>
                  </a:cubicBezTo>
                  <a:close/>
                  <a:moveTo>
                    <a:pt x="2149" y="3179"/>
                  </a:moveTo>
                  <a:cubicBezTo>
                    <a:pt x="2215" y="3179"/>
                    <a:pt x="2284" y="3203"/>
                    <a:pt x="2346" y="3249"/>
                  </a:cubicBezTo>
                  <a:lnTo>
                    <a:pt x="2593" y="3496"/>
                  </a:lnTo>
                  <a:lnTo>
                    <a:pt x="2222" y="3866"/>
                  </a:lnTo>
                  <a:lnTo>
                    <a:pt x="1975" y="3619"/>
                  </a:lnTo>
                  <a:cubicBezTo>
                    <a:pt x="1883" y="3527"/>
                    <a:pt x="1883" y="3341"/>
                    <a:pt x="1975" y="3249"/>
                  </a:cubicBezTo>
                  <a:cubicBezTo>
                    <a:pt x="2022" y="3203"/>
                    <a:pt x="2083" y="3179"/>
                    <a:pt x="2149" y="3179"/>
                  </a:cubicBezTo>
                  <a:close/>
                  <a:moveTo>
                    <a:pt x="1204" y="5409"/>
                  </a:moveTo>
                  <a:cubicBezTo>
                    <a:pt x="1142" y="5594"/>
                    <a:pt x="1142" y="5749"/>
                    <a:pt x="1142" y="5934"/>
                  </a:cubicBezTo>
                  <a:lnTo>
                    <a:pt x="895" y="5934"/>
                  </a:lnTo>
                  <a:cubicBezTo>
                    <a:pt x="772" y="5934"/>
                    <a:pt x="648" y="5810"/>
                    <a:pt x="648" y="5687"/>
                  </a:cubicBezTo>
                  <a:cubicBezTo>
                    <a:pt x="648" y="5533"/>
                    <a:pt x="772" y="5409"/>
                    <a:pt x="895" y="5409"/>
                  </a:cubicBezTo>
                  <a:close/>
                  <a:moveTo>
                    <a:pt x="7531" y="5286"/>
                  </a:moveTo>
                  <a:lnTo>
                    <a:pt x="7777" y="5533"/>
                  </a:lnTo>
                  <a:cubicBezTo>
                    <a:pt x="7870" y="5625"/>
                    <a:pt x="7870" y="5810"/>
                    <a:pt x="7777" y="5903"/>
                  </a:cubicBezTo>
                  <a:cubicBezTo>
                    <a:pt x="7716" y="5949"/>
                    <a:pt x="7646" y="5972"/>
                    <a:pt x="7581" y="5972"/>
                  </a:cubicBezTo>
                  <a:cubicBezTo>
                    <a:pt x="7515" y="5972"/>
                    <a:pt x="7453" y="5949"/>
                    <a:pt x="7407" y="5903"/>
                  </a:cubicBezTo>
                  <a:lnTo>
                    <a:pt x="7160" y="5656"/>
                  </a:lnTo>
                  <a:lnTo>
                    <a:pt x="7531" y="5286"/>
                  </a:lnTo>
                  <a:close/>
                  <a:moveTo>
                    <a:pt x="5957" y="6860"/>
                  </a:moveTo>
                  <a:lnTo>
                    <a:pt x="6203" y="7107"/>
                  </a:lnTo>
                  <a:cubicBezTo>
                    <a:pt x="6296" y="7199"/>
                    <a:pt x="6296" y="7384"/>
                    <a:pt x="6203" y="7477"/>
                  </a:cubicBezTo>
                  <a:cubicBezTo>
                    <a:pt x="6142" y="7523"/>
                    <a:pt x="6072" y="7546"/>
                    <a:pt x="6007" y="7546"/>
                  </a:cubicBezTo>
                  <a:cubicBezTo>
                    <a:pt x="5941" y="7546"/>
                    <a:pt x="5879" y="7523"/>
                    <a:pt x="5833" y="7477"/>
                  </a:cubicBezTo>
                  <a:lnTo>
                    <a:pt x="5586" y="7230"/>
                  </a:lnTo>
                  <a:lnTo>
                    <a:pt x="5957" y="6860"/>
                  </a:lnTo>
                  <a:close/>
                  <a:moveTo>
                    <a:pt x="6252" y="1188"/>
                  </a:moveTo>
                  <a:cubicBezTo>
                    <a:pt x="7782" y="1188"/>
                    <a:pt x="9106" y="3155"/>
                    <a:pt x="7685" y="4576"/>
                  </a:cubicBezTo>
                  <a:lnTo>
                    <a:pt x="4876" y="7384"/>
                  </a:lnTo>
                  <a:cubicBezTo>
                    <a:pt x="4449" y="7812"/>
                    <a:pt x="3972" y="7991"/>
                    <a:pt x="3515" y="7991"/>
                  </a:cubicBezTo>
                  <a:cubicBezTo>
                    <a:pt x="1989" y="7991"/>
                    <a:pt x="674" y="6000"/>
                    <a:pt x="2099" y="4576"/>
                  </a:cubicBezTo>
                  <a:lnTo>
                    <a:pt x="4876" y="1798"/>
                  </a:lnTo>
                  <a:cubicBezTo>
                    <a:pt x="5307" y="1368"/>
                    <a:pt x="5789" y="1188"/>
                    <a:pt x="6252" y="1188"/>
                  </a:cubicBezTo>
                  <a:close/>
                  <a:moveTo>
                    <a:pt x="1605" y="7446"/>
                  </a:moveTo>
                  <a:cubicBezTo>
                    <a:pt x="1667" y="7508"/>
                    <a:pt x="1729" y="7569"/>
                    <a:pt x="1790" y="7631"/>
                  </a:cubicBezTo>
                  <a:lnTo>
                    <a:pt x="1975" y="7816"/>
                  </a:lnTo>
                  <a:lnTo>
                    <a:pt x="1790" y="8002"/>
                  </a:lnTo>
                  <a:cubicBezTo>
                    <a:pt x="1733" y="8059"/>
                    <a:pt x="1669" y="8083"/>
                    <a:pt x="1607" y="8083"/>
                  </a:cubicBezTo>
                  <a:cubicBezTo>
                    <a:pt x="1405" y="8083"/>
                    <a:pt x="1230" y="7821"/>
                    <a:pt x="1420" y="7631"/>
                  </a:cubicBezTo>
                  <a:lnTo>
                    <a:pt x="1605" y="7446"/>
                  </a:lnTo>
                  <a:close/>
                  <a:moveTo>
                    <a:pt x="4012" y="8279"/>
                  </a:moveTo>
                  <a:lnTo>
                    <a:pt x="4012" y="8557"/>
                  </a:lnTo>
                  <a:cubicBezTo>
                    <a:pt x="4012" y="8711"/>
                    <a:pt x="3889" y="8835"/>
                    <a:pt x="3765" y="8835"/>
                  </a:cubicBezTo>
                  <a:cubicBezTo>
                    <a:pt x="3611" y="8835"/>
                    <a:pt x="3488" y="8711"/>
                    <a:pt x="3488" y="8557"/>
                  </a:cubicBezTo>
                  <a:lnTo>
                    <a:pt x="3488" y="8341"/>
                  </a:lnTo>
                  <a:lnTo>
                    <a:pt x="3765" y="8341"/>
                  </a:lnTo>
                  <a:lnTo>
                    <a:pt x="4012" y="8279"/>
                  </a:lnTo>
                  <a:close/>
                  <a:moveTo>
                    <a:pt x="5960" y="1"/>
                  </a:moveTo>
                  <a:cubicBezTo>
                    <a:pt x="5648" y="1"/>
                    <a:pt x="5339" y="209"/>
                    <a:pt x="5308" y="626"/>
                  </a:cubicBezTo>
                  <a:lnTo>
                    <a:pt x="5308" y="1027"/>
                  </a:lnTo>
                  <a:cubicBezTo>
                    <a:pt x="5031" y="1150"/>
                    <a:pt x="4784" y="1335"/>
                    <a:pt x="4568" y="1521"/>
                  </a:cubicBezTo>
                  <a:lnTo>
                    <a:pt x="4444" y="1675"/>
                  </a:lnTo>
                  <a:lnTo>
                    <a:pt x="4197" y="1428"/>
                  </a:lnTo>
                  <a:cubicBezTo>
                    <a:pt x="4059" y="1289"/>
                    <a:pt x="3889" y="1220"/>
                    <a:pt x="3719" y="1220"/>
                  </a:cubicBezTo>
                  <a:cubicBezTo>
                    <a:pt x="3549" y="1220"/>
                    <a:pt x="3380" y="1289"/>
                    <a:pt x="3241" y="1428"/>
                  </a:cubicBezTo>
                  <a:cubicBezTo>
                    <a:pt x="2994" y="1675"/>
                    <a:pt x="2994" y="2076"/>
                    <a:pt x="3241" y="2354"/>
                  </a:cubicBezTo>
                  <a:lnTo>
                    <a:pt x="3488" y="2601"/>
                  </a:lnTo>
                  <a:lnTo>
                    <a:pt x="2870" y="3249"/>
                  </a:lnTo>
                  <a:lnTo>
                    <a:pt x="2624" y="3002"/>
                  </a:lnTo>
                  <a:cubicBezTo>
                    <a:pt x="2528" y="2853"/>
                    <a:pt x="2397" y="2791"/>
                    <a:pt x="2258" y="2791"/>
                  </a:cubicBezTo>
                  <a:cubicBezTo>
                    <a:pt x="1765" y="2791"/>
                    <a:pt x="1168" y="3560"/>
                    <a:pt x="1698" y="3897"/>
                  </a:cubicBezTo>
                  <a:lnTo>
                    <a:pt x="1945" y="4144"/>
                  </a:lnTo>
                  <a:lnTo>
                    <a:pt x="1790" y="4267"/>
                  </a:lnTo>
                  <a:cubicBezTo>
                    <a:pt x="1605" y="4483"/>
                    <a:pt x="1420" y="4730"/>
                    <a:pt x="1296" y="5008"/>
                  </a:cubicBezTo>
                  <a:lnTo>
                    <a:pt x="895" y="5008"/>
                  </a:lnTo>
                  <a:cubicBezTo>
                    <a:pt x="0" y="5008"/>
                    <a:pt x="0" y="6335"/>
                    <a:pt x="895" y="6335"/>
                  </a:cubicBezTo>
                  <a:lnTo>
                    <a:pt x="1142" y="6335"/>
                  </a:lnTo>
                  <a:cubicBezTo>
                    <a:pt x="1173" y="6613"/>
                    <a:pt x="1266" y="6860"/>
                    <a:pt x="1420" y="7107"/>
                  </a:cubicBezTo>
                  <a:lnTo>
                    <a:pt x="1173" y="7353"/>
                  </a:lnTo>
                  <a:cubicBezTo>
                    <a:pt x="721" y="7829"/>
                    <a:pt x="1149" y="8470"/>
                    <a:pt x="1652" y="8470"/>
                  </a:cubicBezTo>
                  <a:cubicBezTo>
                    <a:pt x="1802" y="8470"/>
                    <a:pt x="1957" y="8414"/>
                    <a:pt x="2099" y="8279"/>
                  </a:cubicBezTo>
                  <a:lnTo>
                    <a:pt x="2346" y="8032"/>
                  </a:lnTo>
                  <a:cubicBezTo>
                    <a:pt x="2562" y="8187"/>
                    <a:pt x="2840" y="8279"/>
                    <a:pt x="3117" y="8310"/>
                  </a:cubicBezTo>
                  <a:lnTo>
                    <a:pt x="3117" y="8557"/>
                  </a:lnTo>
                  <a:cubicBezTo>
                    <a:pt x="3148" y="8958"/>
                    <a:pt x="3465" y="9159"/>
                    <a:pt x="3781" y="9159"/>
                  </a:cubicBezTo>
                  <a:cubicBezTo>
                    <a:pt x="4097" y="9159"/>
                    <a:pt x="4414" y="8958"/>
                    <a:pt x="4444" y="8557"/>
                  </a:cubicBezTo>
                  <a:lnTo>
                    <a:pt x="4444" y="8156"/>
                  </a:lnTo>
                  <a:cubicBezTo>
                    <a:pt x="4691" y="8032"/>
                    <a:pt x="4938" y="7847"/>
                    <a:pt x="5154" y="7631"/>
                  </a:cubicBezTo>
                  <a:lnTo>
                    <a:pt x="5278" y="7508"/>
                  </a:lnTo>
                  <a:lnTo>
                    <a:pt x="5525" y="7755"/>
                  </a:lnTo>
                  <a:cubicBezTo>
                    <a:pt x="5673" y="7889"/>
                    <a:pt x="5833" y="7946"/>
                    <a:pt x="5984" y="7946"/>
                  </a:cubicBezTo>
                  <a:cubicBezTo>
                    <a:pt x="6494" y="7946"/>
                    <a:pt x="6910" y="7305"/>
                    <a:pt x="6481" y="6829"/>
                  </a:cubicBezTo>
                  <a:lnTo>
                    <a:pt x="6234" y="6613"/>
                  </a:lnTo>
                  <a:lnTo>
                    <a:pt x="6852" y="5965"/>
                  </a:lnTo>
                  <a:lnTo>
                    <a:pt x="7098" y="6212"/>
                  </a:lnTo>
                  <a:cubicBezTo>
                    <a:pt x="7242" y="6355"/>
                    <a:pt x="7404" y="6415"/>
                    <a:pt x="7560" y="6415"/>
                  </a:cubicBezTo>
                  <a:cubicBezTo>
                    <a:pt x="8075" y="6415"/>
                    <a:pt x="8529" y="5760"/>
                    <a:pt x="8055" y="5286"/>
                  </a:cubicBezTo>
                  <a:lnTo>
                    <a:pt x="7777" y="5008"/>
                  </a:lnTo>
                  <a:lnTo>
                    <a:pt x="7932" y="4885"/>
                  </a:lnTo>
                  <a:cubicBezTo>
                    <a:pt x="8148" y="4668"/>
                    <a:pt x="8302" y="4422"/>
                    <a:pt x="8426" y="4175"/>
                  </a:cubicBezTo>
                  <a:lnTo>
                    <a:pt x="8827" y="4175"/>
                  </a:lnTo>
                  <a:cubicBezTo>
                    <a:pt x="9660" y="4082"/>
                    <a:pt x="9660" y="2909"/>
                    <a:pt x="8827" y="2848"/>
                  </a:cubicBezTo>
                  <a:lnTo>
                    <a:pt x="8580" y="2848"/>
                  </a:lnTo>
                  <a:cubicBezTo>
                    <a:pt x="8549" y="2570"/>
                    <a:pt x="8456" y="2292"/>
                    <a:pt x="8333" y="2076"/>
                  </a:cubicBezTo>
                  <a:lnTo>
                    <a:pt x="8580" y="1829"/>
                  </a:lnTo>
                  <a:cubicBezTo>
                    <a:pt x="9013" y="1348"/>
                    <a:pt x="8583" y="698"/>
                    <a:pt x="8066" y="698"/>
                  </a:cubicBezTo>
                  <a:cubicBezTo>
                    <a:pt x="7919" y="698"/>
                    <a:pt x="7766" y="750"/>
                    <a:pt x="7623" y="873"/>
                  </a:cubicBezTo>
                  <a:lnTo>
                    <a:pt x="7407" y="1119"/>
                  </a:lnTo>
                  <a:cubicBezTo>
                    <a:pt x="7160" y="996"/>
                    <a:pt x="6882" y="903"/>
                    <a:pt x="6636" y="873"/>
                  </a:cubicBezTo>
                  <a:lnTo>
                    <a:pt x="6636" y="626"/>
                  </a:lnTo>
                  <a:cubicBezTo>
                    <a:pt x="6589" y="209"/>
                    <a:pt x="6273" y="1"/>
                    <a:pt x="5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21" name="Google Shape;13321;p25"/>
            <p:cNvSpPr/>
            <p:nvPr/>
          </p:nvSpPr>
          <p:spPr>
            <a:xfrm>
              <a:off x="6473813" y="1923106"/>
              <a:ext cx="188275" cy="179600"/>
            </a:xfrm>
            <a:custGeom>
              <a:avLst/>
              <a:gdLst/>
              <a:ahLst/>
              <a:cxnLst/>
              <a:rect l="l" t="t" r="r" b="b"/>
              <a:pathLst>
                <a:path w="7531" h="7184" extrusionOk="0">
                  <a:moveTo>
                    <a:pt x="2932" y="355"/>
                  </a:moveTo>
                  <a:cubicBezTo>
                    <a:pt x="3025" y="355"/>
                    <a:pt x="3087" y="417"/>
                    <a:pt x="3087" y="510"/>
                  </a:cubicBezTo>
                  <a:lnTo>
                    <a:pt x="3087" y="664"/>
                  </a:lnTo>
                  <a:cubicBezTo>
                    <a:pt x="3025" y="664"/>
                    <a:pt x="2994" y="664"/>
                    <a:pt x="2932" y="633"/>
                  </a:cubicBezTo>
                  <a:lnTo>
                    <a:pt x="2778" y="633"/>
                  </a:lnTo>
                  <a:lnTo>
                    <a:pt x="2778" y="510"/>
                  </a:lnTo>
                  <a:cubicBezTo>
                    <a:pt x="2778" y="417"/>
                    <a:pt x="2840" y="355"/>
                    <a:pt x="2932" y="355"/>
                  </a:cubicBezTo>
                  <a:close/>
                  <a:moveTo>
                    <a:pt x="1281" y="926"/>
                  </a:moveTo>
                  <a:cubicBezTo>
                    <a:pt x="1320" y="926"/>
                    <a:pt x="1358" y="942"/>
                    <a:pt x="1389" y="972"/>
                  </a:cubicBezTo>
                  <a:lnTo>
                    <a:pt x="1482" y="1096"/>
                  </a:lnTo>
                  <a:cubicBezTo>
                    <a:pt x="1482" y="1096"/>
                    <a:pt x="1389" y="1188"/>
                    <a:pt x="1389" y="1188"/>
                  </a:cubicBezTo>
                  <a:lnTo>
                    <a:pt x="1297" y="1281"/>
                  </a:lnTo>
                  <a:lnTo>
                    <a:pt x="1173" y="1188"/>
                  </a:lnTo>
                  <a:cubicBezTo>
                    <a:pt x="1112" y="1127"/>
                    <a:pt x="1112" y="1034"/>
                    <a:pt x="1173" y="972"/>
                  </a:cubicBezTo>
                  <a:cubicBezTo>
                    <a:pt x="1204" y="942"/>
                    <a:pt x="1243" y="926"/>
                    <a:pt x="1281" y="926"/>
                  </a:cubicBezTo>
                  <a:close/>
                  <a:moveTo>
                    <a:pt x="4645" y="1327"/>
                  </a:moveTo>
                  <a:cubicBezTo>
                    <a:pt x="4684" y="1327"/>
                    <a:pt x="4722" y="1343"/>
                    <a:pt x="4753" y="1374"/>
                  </a:cubicBezTo>
                  <a:cubicBezTo>
                    <a:pt x="4815" y="1435"/>
                    <a:pt x="4815" y="1528"/>
                    <a:pt x="4753" y="1590"/>
                  </a:cubicBezTo>
                  <a:lnTo>
                    <a:pt x="4599" y="1744"/>
                  </a:lnTo>
                  <a:lnTo>
                    <a:pt x="4383" y="1528"/>
                  </a:lnTo>
                  <a:lnTo>
                    <a:pt x="4537" y="1374"/>
                  </a:lnTo>
                  <a:cubicBezTo>
                    <a:pt x="4568" y="1343"/>
                    <a:pt x="4607" y="1327"/>
                    <a:pt x="4645" y="1327"/>
                  </a:cubicBezTo>
                  <a:close/>
                  <a:moveTo>
                    <a:pt x="834" y="2577"/>
                  </a:moveTo>
                  <a:cubicBezTo>
                    <a:pt x="834" y="2670"/>
                    <a:pt x="865" y="2793"/>
                    <a:pt x="865" y="2886"/>
                  </a:cubicBezTo>
                  <a:lnTo>
                    <a:pt x="710" y="2886"/>
                  </a:lnTo>
                  <a:cubicBezTo>
                    <a:pt x="525" y="2886"/>
                    <a:pt x="525" y="2577"/>
                    <a:pt x="710" y="2577"/>
                  </a:cubicBezTo>
                  <a:close/>
                  <a:moveTo>
                    <a:pt x="5864" y="2562"/>
                  </a:moveTo>
                  <a:cubicBezTo>
                    <a:pt x="5903" y="2562"/>
                    <a:pt x="5941" y="2577"/>
                    <a:pt x="5957" y="2608"/>
                  </a:cubicBezTo>
                  <a:cubicBezTo>
                    <a:pt x="6019" y="2639"/>
                    <a:pt x="6019" y="2732"/>
                    <a:pt x="5957" y="2793"/>
                  </a:cubicBezTo>
                  <a:lnTo>
                    <a:pt x="5803" y="2978"/>
                  </a:lnTo>
                  <a:lnTo>
                    <a:pt x="5587" y="2762"/>
                  </a:lnTo>
                  <a:lnTo>
                    <a:pt x="5772" y="2608"/>
                  </a:lnTo>
                  <a:cubicBezTo>
                    <a:pt x="5787" y="2577"/>
                    <a:pt x="5826" y="2562"/>
                    <a:pt x="5864" y="2562"/>
                  </a:cubicBezTo>
                  <a:close/>
                  <a:moveTo>
                    <a:pt x="6883" y="4305"/>
                  </a:moveTo>
                  <a:cubicBezTo>
                    <a:pt x="7037" y="4305"/>
                    <a:pt x="7037" y="4552"/>
                    <a:pt x="6883" y="4583"/>
                  </a:cubicBezTo>
                  <a:lnTo>
                    <a:pt x="6728" y="4583"/>
                  </a:lnTo>
                  <a:cubicBezTo>
                    <a:pt x="6728" y="4491"/>
                    <a:pt x="6728" y="4398"/>
                    <a:pt x="6698" y="4305"/>
                  </a:cubicBezTo>
                  <a:close/>
                  <a:moveTo>
                    <a:pt x="1729" y="4213"/>
                  </a:moveTo>
                  <a:lnTo>
                    <a:pt x="1945" y="4429"/>
                  </a:lnTo>
                  <a:lnTo>
                    <a:pt x="1791" y="4583"/>
                  </a:lnTo>
                  <a:cubicBezTo>
                    <a:pt x="1760" y="4614"/>
                    <a:pt x="1721" y="4630"/>
                    <a:pt x="1683" y="4630"/>
                  </a:cubicBezTo>
                  <a:cubicBezTo>
                    <a:pt x="1644" y="4630"/>
                    <a:pt x="1605" y="4614"/>
                    <a:pt x="1575" y="4583"/>
                  </a:cubicBezTo>
                  <a:cubicBezTo>
                    <a:pt x="1513" y="4522"/>
                    <a:pt x="1513" y="4429"/>
                    <a:pt x="1575" y="4367"/>
                  </a:cubicBezTo>
                  <a:lnTo>
                    <a:pt x="1729" y="4213"/>
                  </a:lnTo>
                  <a:close/>
                  <a:moveTo>
                    <a:pt x="2963" y="5417"/>
                  </a:moveTo>
                  <a:lnTo>
                    <a:pt x="3179" y="5633"/>
                  </a:lnTo>
                  <a:lnTo>
                    <a:pt x="3025" y="5787"/>
                  </a:lnTo>
                  <a:cubicBezTo>
                    <a:pt x="2994" y="5818"/>
                    <a:pt x="2948" y="5833"/>
                    <a:pt x="2905" y="5833"/>
                  </a:cubicBezTo>
                  <a:cubicBezTo>
                    <a:pt x="2863" y="5833"/>
                    <a:pt x="2824" y="5818"/>
                    <a:pt x="2809" y="5787"/>
                  </a:cubicBezTo>
                  <a:cubicBezTo>
                    <a:pt x="2747" y="5725"/>
                    <a:pt x="2747" y="5633"/>
                    <a:pt x="2809" y="5571"/>
                  </a:cubicBezTo>
                  <a:lnTo>
                    <a:pt x="2963" y="5417"/>
                  </a:lnTo>
                  <a:close/>
                  <a:moveTo>
                    <a:pt x="2687" y="1053"/>
                  </a:moveTo>
                  <a:cubicBezTo>
                    <a:pt x="3065" y="1053"/>
                    <a:pt x="3447" y="1197"/>
                    <a:pt x="3735" y="1466"/>
                  </a:cubicBezTo>
                  <a:lnTo>
                    <a:pt x="5864" y="3596"/>
                  </a:lnTo>
                  <a:cubicBezTo>
                    <a:pt x="6932" y="4663"/>
                    <a:pt x="5957" y="6150"/>
                    <a:pt x="4818" y="6150"/>
                  </a:cubicBezTo>
                  <a:cubicBezTo>
                    <a:pt x="4475" y="6150"/>
                    <a:pt x="4118" y="6016"/>
                    <a:pt x="3797" y="5694"/>
                  </a:cubicBezTo>
                  <a:lnTo>
                    <a:pt x="1914" y="3781"/>
                  </a:lnTo>
                  <a:cubicBezTo>
                    <a:pt x="1636" y="3596"/>
                    <a:pt x="1451" y="3318"/>
                    <a:pt x="1328" y="3009"/>
                  </a:cubicBezTo>
                  <a:cubicBezTo>
                    <a:pt x="1081" y="2361"/>
                    <a:pt x="1328" y="1651"/>
                    <a:pt x="1914" y="1281"/>
                  </a:cubicBezTo>
                  <a:cubicBezTo>
                    <a:pt x="2146" y="1126"/>
                    <a:pt x="2415" y="1053"/>
                    <a:pt x="2687" y="1053"/>
                  </a:cubicBezTo>
                  <a:close/>
                  <a:moveTo>
                    <a:pt x="6266" y="5849"/>
                  </a:moveTo>
                  <a:lnTo>
                    <a:pt x="6358" y="5972"/>
                  </a:lnTo>
                  <a:cubicBezTo>
                    <a:pt x="6420" y="6034"/>
                    <a:pt x="6420" y="6126"/>
                    <a:pt x="6358" y="6188"/>
                  </a:cubicBezTo>
                  <a:cubicBezTo>
                    <a:pt x="6327" y="6219"/>
                    <a:pt x="6289" y="6234"/>
                    <a:pt x="6250" y="6234"/>
                  </a:cubicBezTo>
                  <a:cubicBezTo>
                    <a:pt x="6212" y="6234"/>
                    <a:pt x="6173" y="6219"/>
                    <a:pt x="6142" y="6188"/>
                  </a:cubicBezTo>
                  <a:lnTo>
                    <a:pt x="6049" y="6065"/>
                  </a:lnTo>
                  <a:cubicBezTo>
                    <a:pt x="6142" y="6003"/>
                    <a:pt x="6204" y="5941"/>
                    <a:pt x="6266" y="5879"/>
                  </a:cubicBezTo>
                  <a:lnTo>
                    <a:pt x="6266" y="5849"/>
                  </a:lnTo>
                  <a:close/>
                  <a:moveTo>
                    <a:pt x="4753" y="6497"/>
                  </a:moveTo>
                  <a:lnTo>
                    <a:pt x="4753" y="6620"/>
                  </a:lnTo>
                  <a:cubicBezTo>
                    <a:pt x="4753" y="6713"/>
                    <a:pt x="4692" y="6774"/>
                    <a:pt x="4599" y="6774"/>
                  </a:cubicBezTo>
                  <a:lnTo>
                    <a:pt x="4599" y="6805"/>
                  </a:lnTo>
                  <a:cubicBezTo>
                    <a:pt x="4506" y="6805"/>
                    <a:pt x="4445" y="6713"/>
                    <a:pt x="4445" y="6651"/>
                  </a:cubicBezTo>
                  <a:lnTo>
                    <a:pt x="4445" y="6497"/>
                  </a:lnTo>
                  <a:close/>
                  <a:moveTo>
                    <a:pt x="2948" y="0"/>
                  </a:moveTo>
                  <a:cubicBezTo>
                    <a:pt x="2678" y="0"/>
                    <a:pt x="2408" y="170"/>
                    <a:pt x="2377" y="510"/>
                  </a:cubicBezTo>
                  <a:lnTo>
                    <a:pt x="2377" y="664"/>
                  </a:lnTo>
                  <a:cubicBezTo>
                    <a:pt x="2192" y="695"/>
                    <a:pt x="2007" y="756"/>
                    <a:pt x="1852" y="849"/>
                  </a:cubicBezTo>
                  <a:lnTo>
                    <a:pt x="1698" y="695"/>
                  </a:lnTo>
                  <a:cubicBezTo>
                    <a:pt x="1618" y="575"/>
                    <a:pt x="1511" y="525"/>
                    <a:pt x="1397" y="525"/>
                  </a:cubicBezTo>
                  <a:cubicBezTo>
                    <a:pt x="985" y="525"/>
                    <a:pt x="491" y="1176"/>
                    <a:pt x="926" y="1466"/>
                  </a:cubicBezTo>
                  <a:lnTo>
                    <a:pt x="1081" y="1621"/>
                  </a:lnTo>
                  <a:cubicBezTo>
                    <a:pt x="988" y="1806"/>
                    <a:pt x="926" y="1960"/>
                    <a:pt x="896" y="2176"/>
                  </a:cubicBezTo>
                  <a:lnTo>
                    <a:pt x="741" y="2176"/>
                  </a:lnTo>
                  <a:cubicBezTo>
                    <a:pt x="1" y="2176"/>
                    <a:pt x="1" y="3287"/>
                    <a:pt x="741" y="3287"/>
                  </a:cubicBezTo>
                  <a:lnTo>
                    <a:pt x="1019" y="3287"/>
                  </a:lnTo>
                  <a:cubicBezTo>
                    <a:pt x="1112" y="3472"/>
                    <a:pt x="1266" y="3657"/>
                    <a:pt x="1420" y="3812"/>
                  </a:cubicBezTo>
                  <a:lnTo>
                    <a:pt x="1482" y="3904"/>
                  </a:lnTo>
                  <a:lnTo>
                    <a:pt x="1328" y="4059"/>
                  </a:lnTo>
                  <a:cubicBezTo>
                    <a:pt x="1056" y="4454"/>
                    <a:pt x="1397" y="4928"/>
                    <a:pt x="1797" y="4928"/>
                  </a:cubicBezTo>
                  <a:cubicBezTo>
                    <a:pt x="1897" y="4928"/>
                    <a:pt x="2000" y="4898"/>
                    <a:pt x="2099" y="4830"/>
                  </a:cubicBezTo>
                  <a:lnTo>
                    <a:pt x="2253" y="4676"/>
                  </a:lnTo>
                  <a:lnTo>
                    <a:pt x="2686" y="5108"/>
                  </a:lnTo>
                  <a:lnTo>
                    <a:pt x="2500" y="5293"/>
                  </a:lnTo>
                  <a:cubicBezTo>
                    <a:pt x="2085" y="5562"/>
                    <a:pt x="2599" y="6219"/>
                    <a:pt x="2999" y="6219"/>
                  </a:cubicBezTo>
                  <a:cubicBezTo>
                    <a:pt x="3104" y="6219"/>
                    <a:pt x="3201" y="6174"/>
                    <a:pt x="3272" y="6065"/>
                  </a:cubicBezTo>
                  <a:lnTo>
                    <a:pt x="3457" y="5879"/>
                  </a:lnTo>
                  <a:lnTo>
                    <a:pt x="3519" y="5972"/>
                  </a:lnTo>
                  <a:cubicBezTo>
                    <a:pt x="3673" y="6126"/>
                    <a:pt x="3858" y="6250"/>
                    <a:pt x="4043" y="6342"/>
                  </a:cubicBezTo>
                  <a:lnTo>
                    <a:pt x="4043" y="6651"/>
                  </a:lnTo>
                  <a:cubicBezTo>
                    <a:pt x="4043" y="7006"/>
                    <a:pt x="4321" y="7183"/>
                    <a:pt x="4599" y="7183"/>
                  </a:cubicBezTo>
                  <a:cubicBezTo>
                    <a:pt x="4877" y="7183"/>
                    <a:pt x="5154" y="7006"/>
                    <a:pt x="5154" y="6651"/>
                  </a:cubicBezTo>
                  <a:lnTo>
                    <a:pt x="5154" y="6528"/>
                  </a:lnTo>
                  <a:cubicBezTo>
                    <a:pt x="5371" y="6466"/>
                    <a:pt x="5556" y="6404"/>
                    <a:pt x="5710" y="6311"/>
                  </a:cubicBezTo>
                  <a:lnTo>
                    <a:pt x="5864" y="6497"/>
                  </a:lnTo>
                  <a:cubicBezTo>
                    <a:pt x="5943" y="6608"/>
                    <a:pt x="6048" y="6654"/>
                    <a:pt x="6159" y="6654"/>
                  </a:cubicBezTo>
                  <a:cubicBezTo>
                    <a:pt x="6572" y="6654"/>
                    <a:pt x="7074" y="6017"/>
                    <a:pt x="6636" y="5725"/>
                  </a:cubicBezTo>
                  <a:lnTo>
                    <a:pt x="6482" y="5571"/>
                  </a:lnTo>
                  <a:cubicBezTo>
                    <a:pt x="6574" y="5386"/>
                    <a:pt x="6636" y="5200"/>
                    <a:pt x="6667" y="5015"/>
                  </a:cubicBezTo>
                  <a:lnTo>
                    <a:pt x="6852" y="4984"/>
                  </a:lnTo>
                  <a:cubicBezTo>
                    <a:pt x="7531" y="4923"/>
                    <a:pt x="7531" y="3904"/>
                    <a:pt x="6852" y="3843"/>
                  </a:cubicBezTo>
                  <a:lnTo>
                    <a:pt x="6543" y="3843"/>
                  </a:lnTo>
                  <a:cubicBezTo>
                    <a:pt x="6451" y="3657"/>
                    <a:pt x="6327" y="3472"/>
                    <a:pt x="6173" y="3318"/>
                  </a:cubicBezTo>
                  <a:lnTo>
                    <a:pt x="6111" y="3225"/>
                  </a:lnTo>
                  <a:lnTo>
                    <a:pt x="6266" y="3071"/>
                  </a:lnTo>
                  <a:cubicBezTo>
                    <a:pt x="6537" y="2676"/>
                    <a:pt x="6196" y="2202"/>
                    <a:pt x="5796" y="2202"/>
                  </a:cubicBezTo>
                  <a:cubicBezTo>
                    <a:pt x="5696" y="2202"/>
                    <a:pt x="5593" y="2232"/>
                    <a:pt x="5494" y="2299"/>
                  </a:cubicBezTo>
                  <a:lnTo>
                    <a:pt x="5340" y="2454"/>
                  </a:lnTo>
                  <a:lnTo>
                    <a:pt x="4908" y="2053"/>
                  </a:lnTo>
                  <a:lnTo>
                    <a:pt x="5062" y="1867"/>
                  </a:lnTo>
                  <a:cubicBezTo>
                    <a:pt x="5333" y="1472"/>
                    <a:pt x="4993" y="998"/>
                    <a:pt x="4593" y="998"/>
                  </a:cubicBezTo>
                  <a:cubicBezTo>
                    <a:pt x="4493" y="998"/>
                    <a:pt x="4389" y="1028"/>
                    <a:pt x="4290" y="1096"/>
                  </a:cubicBezTo>
                  <a:lnTo>
                    <a:pt x="4136" y="1281"/>
                  </a:lnTo>
                  <a:cubicBezTo>
                    <a:pt x="3951" y="1096"/>
                    <a:pt x="3735" y="942"/>
                    <a:pt x="3519" y="818"/>
                  </a:cubicBezTo>
                  <a:lnTo>
                    <a:pt x="3519" y="510"/>
                  </a:lnTo>
                  <a:cubicBezTo>
                    <a:pt x="3488" y="170"/>
                    <a:pt x="3218" y="0"/>
                    <a:pt x="2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22" name="Google Shape;13322;p25"/>
          <p:cNvGrpSpPr/>
          <p:nvPr/>
        </p:nvGrpSpPr>
        <p:grpSpPr>
          <a:xfrm>
            <a:off x="7059275" y="2850911"/>
            <a:ext cx="287050" cy="345300"/>
            <a:chOff x="4081238" y="4142031"/>
            <a:chExt cx="287050" cy="345300"/>
          </a:xfrm>
        </p:grpSpPr>
        <p:grpSp>
          <p:nvGrpSpPr>
            <p:cNvPr id="13323" name="Google Shape;13323;p25"/>
            <p:cNvGrpSpPr/>
            <p:nvPr/>
          </p:nvGrpSpPr>
          <p:grpSpPr>
            <a:xfrm>
              <a:off x="4160713" y="4237331"/>
              <a:ext cx="118850" cy="229950"/>
              <a:chOff x="4160713" y="4237331"/>
              <a:chExt cx="118850" cy="229950"/>
            </a:xfrm>
          </p:grpSpPr>
          <p:sp>
            <p:nvSpPr>
              <p:cNvPr id="13324" name="Google Shape;13324;p25"/>
              <p:cNvSpPr/>
              <p:nvPr/>
            </p:nvSpPr>
            <p:spPr>
              <a:xfrm>
                <a:off x="4170363" y="4443331"/>
                <a:ext cx="1120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48" h="742" extrusionOk="0">
                    <a:moveTo>
                      <a:pt x="232" y="1"/>
                    </a:moveTo>
                    <a:cubicBezTo>
                      <a:pt x="108" y="1"/>
                      <a:pt x="47" y="93"/>
                      <a:pt x="47" y="217"/>
                    </a:cubicBezTo>
                    <a:lnTo>
                      <a:pt x="47" y="556"/>
                    </a:lnTo>
                    <a:cubicBezTo>
                      <a:pt x="0" y="680"/>
                      <a:pt x="108" y="741"/>
                      <a:pt x="220" y="741"/>
                    </a:cubicBezTo>
                    <a:cubicBezTo>
                      <a:pt x="332" y="741"/>
                      <a:pt x="448" y="680"/>
                      <a:pt x="417" y="556"/>
                    </a:cubicBezTo>
                    <a:lnTo>
                      <a:pt x="417" y="217"/>
                    </a:lnTo>
                    <a:cubicBezTo>
                      <a:pt x="417" y="93"/>
                      <a:pt x="325" y="32"/>
                      <a:pt x="232" y="32"/>
                    </a:cubicBezTo>
                    <a:lnTo>
                      <a:pt x="232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5" name="Google Shape;13325;p25"/>
              <p:cNvSpPr/>
              <p:nvPr/>
            </p:nvSpPr>
            <p:spPr>
              <a:xfrm>
                <a:off x="4268738" y="4444106"/>
                <a:ext cx="10825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742" extrusionOk="0">
                    <a:moveTo>
                      <a:pt x="205" y="1"/>
                    </a:moveTo>
                    <a:cubicBezTo>
                      <a:pt x="108" y="1"/>
                      <a:pt x="16" y="62"/>
                      <a:pt x="0" y="186"/>
                    </a:cubicBezTo>
                    <a:lnTo>
                      <a:pt x="0" y="556"/>
                    </a:lnTo>
                    <a:cubicBezTo>
                      <a:pt x="0" y="649"/>
                      <a:pt x="93" y="741"/>
                      <a:pt x="216" y="741"/>
                    </a:cubicBezTo>
                    <a:cubicBezTo>
                      <a:pt x="340" y="741"/>
                      <a:pt x="432" y="649"/>
                      <a:pt x="432" y="525"/>
                    </a:cubicBezTo>
                    <a:lnTo>
                      <a:pt x="432" y="186"/>
                    </a:lnTo>
                    <a:cubicBezTo>
                      <a:pt x="402" y="62"/>
                      <a:pt x="301" y="1"/>
                      <a:pt x="205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6" name="Google Shape;13326;p25"/>
              <p:cNvSpPr/>
              <p:nvPr/>
            </p:nvSpPr>
            <p:spPr>
              <a:xfrm>
                <a:off x="4207013" y="4451631"/>
                <a:ext cx="35525" cy="15650"/>
              </a:xfrm>
              <a:custGeom>
                <a:avLst/>
                <a:gdLst/>
                <a:ahLst/>
                <a:cxnLst/>
                <a:rect l="l" t="t" r="r" b="b"/>
                <a:pathLst>
                  <a:path w="1421" h="626" extrusionOk="0">
                    <a:moveTo>
                      <a:pt x="247" y="1"/>
                    </a:moveTo>
                    <a:cubicBezTo>
                      <a:pt x="193" y="1"/>
                      <a:pt x="139" y="24"/>
                      <a:pt x="93" y="70"/>
                    </a:cubicBezTo>
                    <a:cubicBezTo>
                      <a:pt x="31" y="132"/>
                      <a:pt x="0" y="255"/>
                      <a:pt x="93" y="348"/>
                    </a:cubicBezTo>
                    <a:cubicBezTo>
                      <a:pt x="263" y="533"/>
                      <a:pt x="494" y="625"/>
                      <a:pt x="726" y="625"/>
                    </a:cubicBezTo>
                    <a:cubicBezTo>
                      <a:pt x="957" y="625"/>
                      <a:pt x="1189" y="533"/>
                      <a:pt x="1358" y="348"/>
                    </a:cubicBezTo>
                    <a:cubicBezTo>
                      <a:pt x="1420" y="255"/>
                      <a:pt x="1420" y="132"/>
                      <a:pt x="1327" y="70"/>
                    </a:cubicBezTo>
                    <a:cubicBezTo>
                      <a:pt x="1281" y="24"/>
                      <a:pt x="1227" y="1"/>
                      <a:pt x="1177" y="1"/>
                    </a:cubicBezTo>
                    <a:cubicBezTo>
                      <a:pt x="1127" y="1"/>
                      <a:pt x="1081" y="24"/>
                      <a:pt x="1050" y="70"/>
                    </a:cubicBezTo>
                    <a:cubicBezTo>
                      <a:pt x="957" y="163"/>
                      <a:pt x="834" y="209"/>
                      <a:pt x="714" y="209"/>
                    </a:cubicBezTo>
                    <a:cubicBezTo>
                      <a:pt x="594" y="209"/>
                      <a:pt x="479" y="163"/>
                      <a:pt x="402" y="70"/>
                    </a:cubicBezTo>
                    <a:cubicBezTo>
                      <a:pt x="355" y="24"/>
                      <a:pt x="301" y="1"/>
                      <a:pt x="24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7" name="Google Shape;13327;p25"/>
              <p:cNvSpPr/>
              <p:nvPr/>
            </p:nvSpPr>
            <p:spPr>
              <a:xfrm>
                <a:off x="4160713" y="4370806"/>
                <a:ext cx="40925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637" h="1406" extrusionOk="0">
                    <a:moveTo>
                      <a:pt x="902" y="398"/>
                    </a:moveTo>
                    <a:cubicBezTo>
                      <a:pt x="920" y="398"/>
                      <a:pt x="938" y="399"/>
                      <a:pt x="957" y="402"/>
                    </a:cubicBezTo>
                    <a:cubicBezTo>
                      <a:pt x="1297" y="433"/>
                      <a:pt x="1297" y="957"/>
                      <a:pt x="957" y="988"/>
                    </a:cubicBezTo>
                    <a:cubicBezTo>
                      <a:pt x="938" y="991"/>
                      <a:pt x="920" y="992"/>
                      <a:pt x="902" y="992"/>
                    </a:cubicBezTo>
                    <a:cubicBezTo>
                      <a:pt x="513" y="992"/>
                      <a:pt x="513" y="398"/>
                      <a:pt x="902" y="398"/>
                    </a:cubicBezTo>
                    <a:close/>
                    <a:moveTo>
                      <a:pt x="957" y="1"/>
                    </a:moveTo>
                    <a:cubicBezTo>
                      <a:pt x="309" y="1"/>
                      <a:pt x="1" y="741"/>
                      <a:pt x="433" y="1204"/>
                    </a:cubicBezTo>
                    <a:cubicBezTo>
                      <a:pt x="582" y="1343"/>
                      <a:pt x="760" y="1406"/>
                      <a:pt x="932" y="1406"/>
                    </a:cubicBezTo>
                    <a:cubicBezTo>
                      <a:pt x="1296" y="1406"/>
                      <a:pt x="1636" y="1129"/>
                      <a:pt x="1636" y="711"/>
                    </a:cubicBezTo>
                    <a:cubicBezTo>
                      <a:pt x="1636" y="309"/>
                      <a:pt x="1328" y="1"/>
                      <a:pt x="95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328" name="Google Shape;13328;p25"/>
              <p:cNvSpPr/>
              <p:nvPr/>
            </p:nvSpPr>
            <p:spPr>
              <a:xfrm>
                <a:off x="4169213" y="4237331"/>
                <a:ext cx="386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325" extrusionOk="0">
                    <a:moveTo>
                      <a:pt x="648" y="402"/>
                    </a:moveTo>
                    <a:cubicBezTo>
                      <a:pt x="803" y="402"/>
                      <a:pt x="926" y="525"/>
                      <a:pt x="926" y="680"/>
                    </a:cubicBezTo>
                    <a:cubicBezTo>
                      <a:pt x="926" y="762"/>
                      <a:pt x="894" y="794"/>
                      <a:pt x="848" y="794"/>
                    </a:cubicBezTo>
                    <a:cubicBezTo>
                      <a:pt x="688" y="794"/>
                      <a:pt x="360" y="402"/>
                      <a:pt x="648" y="402"/>
                    </a:cubicBezTo>
                    <a:close/>
                    <a:moveTo>
                      <a:pt x="648" y="1"/>
                    </a:moveTo>
                    <a:cubicBezTo>
                      <a:pt x="309" y="1"/>
                      <a:pt x="0" y="309"/>
                      <a:pt x="0" y="680"/>
                    </a:cubicBezTo>
                    <a:cubicBezTo>
                      <a:pt x="0" y="1060"/>
                      <a:pt x="333" y="1325"/>
                      <a:pt x="672" y="1325"/>
                    </a:cubicBezTo>
                    <a:cubicBezTo>
                      <a:pt x="828" y="1325"/>
                      <a:pt x="985" y="1269"/>
                      <a:pt x="1111" y="1143"/>
                    </a:cubicBezTo>
                    <a:cubicBezTo>
                      <a:pt x="1543" y="711"/>
                      <a:pt x="1235" y="1"/>
                      <a:pt x="648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329" name="Google Shape;13329;p25"/>
            <p:cNvSpPr/>
            <p:nvPr/>
          </p:nvSpPr>
          <p:spPr>
            <a:xfrm>
              <a:off x="4081238" y="4142031"/>
              <a:ext cx="287050" cy="345300"/>
            </a:xfrm>
            <a:custGeom>
              <a:avLst/>
              <a:gdLst/>
              <a:ahLst/>
              <a:cxnLst/>
              <a:rect l="l" t="t" r="r" b="b"/>
              <a:pathLst>
                <a:path w="11482" h="13812" extrusionOk="0">
                  <a:moveTo>
                    <a:pt x="2655" y="418"/>
                  </a:moveTo>
                  <a:lnTo>
                    <a:pt x="2964" y="696"/>
                  </a:lnTo>
                  <a:cubicBezTo>
                    <a:pt x="2995" y="727"/>
                    <a:pt x="2995" y="757"/>
                    <a:pt x="2964" y="788"/>
                  </a:cubicBezTo>
                  <a:lnTo>
                    <a:pt x="2192" y="1652"/>
                  </a:lnTo>
                  <a:cubicBezTo>
                    <a:pt x="2192" y="1668"/>
                    <a:pt x="2177" y="1676"/>
                    <a:pt x="2161" y="1676"/>
                  </a:cubicBezTo>
                  <a:cubicBezTo>
                    <a:pt x="2146" y="1676"/>
                    <a:pt x="2130" y="1668"/>
                    <a:pt x="2130" y="1652"/>
                  </a:cubicBezTo>
                  <a:lnTo>
                    <a:pt x="1822" y="1375"/>
                  </a:lnTo>
                  <a:cubicBezTo>
                    <a:pt x="1791" y="1375"/>
                    <a:pt x="1791" y="1344"/>
                    <a:pt x="1822" y="1313"/>
                  </a:cubicBezTo>
                  <a:lnTo>
                    <a:pt x="2593" y="418"/>
                  </a:lnTo>
                  <a:close/>
                  <a:moveTo>
                    <a:pt x="3149" y="1189"/>
                  </a:moveTo>
                  <a:lnTo>
                    <a:pt x="3643" y="1652"/>
                  </a:lnTo>
                  <a:lnTo>
                    <a:pt x="3149" y="2208"/>
                  </a:lnTo>
                  <a:lnTo>
                    <a:pt x="2624" y="1776"/>
                  </a:lnTo>
                  <a:lnTo>
                    <a:pt x="3149" y="1189"/>
                  </a:lnTo>
                  <a:close/>
                  <a:moveTo>
                    <a:pt x="4167" y="3504"/>
                  </a:moveTo>
                  <a:cubicBezTo>
                    <a:pt x="4723" y="3504"/>
                    <a:pt x="5155" y="3936"/>
                    <a:pt x="5155" y="4492"/>
                  </a:cubicBezTo>
                  <a:cubicBezTo>
                    <a:pt x="5124" y="5016"/>
                    <a:pt x="4723" y="5448"/>
                    <a:pt x="4167" y="5448"/>
                  </a:cubicBezTo>
                  <a:cubicBezTo>
                    <a:pt x="3643" y="5448"/>
                    <a:pt x="3211" y="5016"/>
                    <a:pt x="3211" y="4492"/>
                  </a:cubicBezTo>
                  <a:cubicBezTo>
                    <a:pt x="3211" y="3936"/>
                    <a:pt x="3643" y="3535"/>
                    <a:pt x="4167" y="3504"/>
                  </a:cubicBezTo>
                  <a:close/>
                  <a:moveTo>
                    <a:pt x="8581" y="5788"/>
                  </a:moveTo>
                  <a:lnTo>
                    <a:pt x="9013" y="6158"/>
                  </a:lnTo>
                  <a:lnTo>
                    <a:pt x="8334" y="6930"/>
                  </a:lnTo>
                  <a:lnTo>
                    <a:pt x="7902" y="6559"/>
                  </a:lnTo>
                  <a:lnTo>
                    <a:pt x="8581" y="5788"/>
                  </a:lnTo>
                  <a:close/>
                  <a:moveTo>
                    <a:pt x="9491" y="6259"/>
                  </a:moveTo>
                  <a:cubicBezTo>
                    <a:pt x="9506" y="6259"/>
                    <a:pt x="9522" y="6266"/>
                    <a:pt x="9537" y="6282"/>
                  </a:cubicBezTo>
                  <a:lnTo>
                    <a:pt x="9846" y="6559"/>
                  </a:lnTo>
                  <a:cubicBezTo>
                    <a:pt x="9877" y="6559"/>
                    <a:pt x="9877" y="6621"/>
                    <a:pt x="9846" y="6621"/>
                  </a:cubicBezTo>
                  <a:cubicBezTo>
                    <a:pt x="9846" y="6621"/>
                    <a:pt x="8920" y="7701"/>
                    <a:pt x="8920" y="7701"/>
                  </a:cubicBezTo>
                  <a:lnTo>
                    <a:pt x="8827" y="7701"/>
                  </a:lnTo>
                  <a:lnTo>
                    <a:pt x="8519" y="7424"/>
                  </a:lnTo>
                  <a:cubicBezTo>
                    <a:pt x="8488" y="7393"/>
                    <a:pt x="8488" y="7362"/>
                    <a:pt x="8519" y="7331"/>
                  </a:cubicBezTo>
                  <a:lnTo>
                    <a:pt x="9445" y="6282"/>
                  </a:lnTo>
                  <a:cubicBezTo>
                    <a:pt x="9460" y="6266"/>
                    <a:pt x="9476" y="6259"/>
                    <a:pt x="9491" y="6259"/>
                  </a:cubicBezTo>
                  <a:close/>
                  <a:moveTo>
                    <a:pt x="2902" y="4955"/>
                  </a:moveTo>
                  <a:cubicBezTo>
                    <a:pt x="2933" y="5078"/>
                    <a:pt x="3025" y="5201"/>
                    <a:pt x="3118" y="5325"/>
                  </a:cubicBezTo>
                  <a:cubicBezTo>
                    <a:pt x="3334" y="5634"/>
                    <a:pt x="3704" y="5819"/>
                    <a:pt x="4106" y="5850"/>
                  </a:cubicBezTo>
                  <a:cubicBezTo>
                    <a:pt x="3735" y="6652"/>
                    <a:pt x="3766" y="7578"/>
                    <a:pt x="4198" y="8349"/>
                  </a:cubicBezTo>
                  <a:cubicBezTo>
                    <a:pt x="4075" y="8349"/>
                    <a:pt x="3951" y="8349"/>
                    <a:pt x="3828" y="8380"/>
                  </a:cubicBezTo>
                  <a:cubicBezTo>
                    <a:pt x="3466" y="8441"/>
                    <a:pt x="3104" y="8619"/>
                    <a:pt x="2829" y="8914"/>
                  </a:cubicBezTo>
                  <a:lnTo>
                    <a:pt x="2829" y="8914"/>
                  </a:lnTo>
                  <a:cubicBezTo>
                    <a:pt x="2527" y="8333"/>
                    <a:pt x="2346" y="7663"/>
                    <a:pt x="2346" y="7022"/>
                  </a:cubicBezTo>
                  <a:cubicBezTo>
                    <a:pt x="2346" y="6282"/>
                    <a:pt x="2532" y="5572"/>
                    <a:pt x="2902" y="4955"/>
                  </a:cubicBezTo>
                  <a:close/>
                  <a:moveTo>
                    <a:pt x="4136" y="8743"/>
                  </a:moveTo>
                  <a:cubicBezTo>
                    <a:pt x="4622" y="8743"/>
                    <a:pt x="5109" y="9013"/>
                    <a:pt x="5340" y="9553"/>
                  </a:cubicBezTo>
                  <a:lnTo>
                    <a:pt x="6112" y="11281"/>
                  </a:lnTo>
                  <a:lnTo>
                    <a:pt x="2161" y="11281"/>
                  </a:lnTo>
                  <a:lnTo>
                    <a:pt x="2933" y="9553"/>
                  </a:lnTo>
                  <a:cubicBezTo>
                    <a:pt x="3164" y="9013"/>
                    <a:pt x="3650" y="8743"/>
                    <a:pt x="4136" y="8743"/>
                  </a:cubicBezTo>
                  <a:close/>
                  <a:moveTo>
                    <a:pt x="9661" y="11682"/>
                  </a:moveTo>
                  <a:cubicBezTo>
                    <a:pt x="10216" y="11682"/>
                    <a:pt x="10710" y="12053"/>
                    <a:pt x="10833" y="12608"/>
                  </a:cubicBezTo>
                  <a:lnTo>
                    <a:pt x="10864" y="12608"/>
                  </a:lnTo>
                  <a:lnTo>
                    <a:pt x="10988" y="13102"/>
                  </a:lnTo>
                  <a:cubicBezTo>
                    <a:pt x="11019" y="13256"/>
                    <a:pt x="10895" y="13380"/>
                    <a:pt x="10772" y="13380"/>
                  </a:cubicBezTo>
                  <a:lnTo>
                    <a:pt x="742" y="13380"/>
                  </a:lnTo>
                  <a:cubicBezTo>
                    <a:pt x="587" y="13380"/>
                    <a:pt x="464" y="13256"/>
                    <a:pt x="526" y="13102"/>
                  </a:cubicBezTo>
                  <a:lnTo>
                    <a:pt x="649" y="12608"/>
                  </a:lnTo>
                  <a:cubicBezTo>
                    <a:pt x="772" y="12053"/>
                    <a:pt x="1266" y="11682"/>
                    <a:pt x="1822" y="11682"/>
                  </a:cubicBezTo>
                  <a:close/>
                  <a:moveTo>
                    <a:pt x="2584" y="0"/>
                  </a:moveTo>
                  <a:cubicBezTo>
                    <a:pt x="2457" y="0"/>
                    <a:pt x="2337" y="54"/>
                    <a:pt x="2254" y="171"/>
                  </a:cubicBezTo>
                  <a:lnTo>
                    <a:pt x="1482" y="1035"/>
                  </a:lnTo>
                  <a:cubicBezTo>
                    <a:pt x="1297" y="1220"/>
                    <a:pt x="1328" y="1498"/>
                    <a:pt x="1513" y="1683"/>
                  </a:cubicBezTo>
                  <a:lnTo>
                    <a:pt x="1822" y="1961"/>
                  </a:lnTo>
                  <a:cubicBezTo>
                    <a:pt x="1915" y="2036"/>
                    <a:pt x="2020" y="2077"/>
                    <a:pt x="2122" y="2077"/>
                  </a:cubicBezTo>
                  <a:cubicBezTo>
                    <a:pt x="2189" y="2077"/>
                    <a:pt x="2255" y="2059"/>
                    <a:pt x="2316" y="2023"/>
                  </a:cubicBezTo>
                  <a:lnTo>
                    <a:pt x="2840" y="2517"/>
                  </a:lnTo>
                  <a:lnTo>
                    <a:pt x="2748" y="2640"/>
                  </a:lnTo>
                  <a:cubicBezTo>
                    <a:pt x="2501" y="2918"/>
                    <a:pt x="2532" y="3319"/>
                    <a:pt x="2809" y="3566"/>
                  </a:cubicBezTo>
                  <a:lnTo>
                    <a:pt x="2995" y="3720"/>
                  </a:lnTo>
                  <a:cubicBezTo>
                    <a:pt x="2871" y="3905"/>
                    <a:pt x="2809" y="4121"/>
                    <a:pt x="2778" y="4307"/>
                  </a:cubicBezTo>
                  <a:cubicBezTo>
                    <a:pt x="1729" y="5788"/>
                    <a:pt x="1637" y="7732"/>
                    <a:pt x="2532" y="9306"/>
                  </a:cubicBezTo>
                  <a:lnTo>
                    <a:pt x="2532" y="9368"/>
                  </a:lnTo>
                  <a:lnTo>
                    <a:pt x="1698" y="11281"/>
                  </a:lnTo>
                  <a:cubicBezTo>
                    <a:pt x="1019" y="11343"/>
                    <a:pt x="433" y="11837"/>
                    <a:pt x="248" y="12516"/>
                  </a:cubicBezTo>
                  <a:lnTo>
                    <a:pt x="124" y="13009"/>
                  </a:lnTo>
                  <a:cubicBezTo>
                    <a:pt x="1" y="13411"/>
                    <a:pt x="310" y="13812"/>
                    <a:pt x="742" y="13812"/>
                  </a:cubicBezTo>
                  <a:lnTo>
                    <a:pt x="10772" y="13812"/>
                  </a:lnTo>
                  <a:cubicBezTo>
                    <a:pt x="11173" y="13812"/>
                    <a:pt x="11482" y="13411"/>
                    <a:pt x="11389" y="13009"/>
                  </a:cubicBezTo>
                  <a:lnTo>
                    <a:pt x="11265" y="12516"/>
                  </a:lnTo>
                  <a:cubicBezTo>
                    <a:pt x="11080" y="11806"/>
                    <a:pt x="10401" y="11281"/>
                    <a:pt x="9661" y="11281"/>
                  </a:cubicBezTo>
                  <a:lnTo>
                    <a:pt x="6574" y="11281"/>
                  </a:lnTo>
                  <a:lnTo>
                    <a:pt x="6235" y="10541"/>
                  </a:lnTo>
                  <a:lnTo>
                    <a:pt x="9568" y="10541"/>
                  </a:lnTo>
                  <a:cubicBezTo>
                    <a:pt x="9877" y="10541"/>
                    <a:pt x="10154" y="10294"/>
                    <a:pt x="10154" y="9954"/>
                  </a:cubicBezTo>
                  <a:lnTo>
                    <a:pt x="10154" y="9214"/>
                  </a:lnTo>
                  <a:cubicBezTo>
                    <a:pt x="10154" y="8905"/>
                    <a:pt x="9877" y="8658"/>
                    <a:pt x="9568" y="8658"/>
                  </a:cubicBezTo>
                  <a:lnTo>
                    <a:pt x="8395" y="8658"/>
                  </a:lnTo>
                  <a:cubicBezTo>
                    <a:pt x="8383" y="8654"/>
                    <a:pt x="8371" y="8653"/>
                    <a:pt x="8359" y="8653"/>
                  </a:cubicBezTo>
                  <a:cubicBezTo>
                    <a:pt x="8191" y="8653"/>
                    <a:pt x="8191" y="9034"/>
                    <a:pt x="8359" y="9034"/>
                  </a:cubicBezTo>
                  <a:cubicBezTo>
                    <a:pt x="8371" y="9034"/>
                    <a:pt x="8383" y="9032"/>
                    <a:pt x="8395" y="9028"/>
                  </a:cubicBezTo>
                  <a:lnTo>
                    <a:pt x="9568" y="9028"/>
                  </a:lnTo>
                  <a:cubicBezTo>
                    <a:pt x="9661" y="9028"/>
                    <a:pt x="9753" y="9121"/>
                    <a:pt x="9753" y="9214"/>
                  </a:cubicBezTo>
                  <a:lnTo>
                    <a:pt x="9753" y="9954"/>
                  </a:lnTo>
                  <a:cubicBezTo>
                    <a:pt x="9753" y="10047"/>
                    <a:pt x="9661" y="10139"/>
                    <a:pt x="9568" y="10139"/>
                  </a:cubicBezTo>
                  <a:lnTo>
                    <a:pt x="6050" y="10139"/>
                  </a:lnTo>
                  <a:lnTo>
                    <a:pt x="5710" y="9399"/>
                  </a:lnTo>
                  <a:cubicBezTo>
                    <a:pt x="5680" y="9275"/>
                    <a:pt x="5587" y="9152"/>
                    <a:pt x="5525" y="9059"/>
                  </a:cubicBezTo>
                  <a:lnTo>
                    <a:pt x="7624" y="9059"/>
                  </a:lnTo>
                  <a:cubicBezTo>
                    <a:pt x="7636" y="9063"/>
                    <a:pt x="7647" y="9064"/>
                    <a:pt x="7658" y="9064"/>
                  </a:cubicBezTo>
                  <a:cubicBezTo>
                    <a:pt x="7828" y="9064"/>
                    <a:pt x="7828" y="8653"/>
                    <a:pt x="7658" y="8653"/>
                  </a:cubicBezTo>
                  <a:cubicBezTo>
                    <a:pt x="7647" y="8653"/>
                    <a:pt x="7636" y="8655"/>
                    <a:pt x="7624" y="8658"/>
                  </a:cubicBezTo>
                  <a:lnTo>
                    <a:pt x="5093" y="8658"/>
                  </a:lnTo>
                  <a:cubicBezTo>
                    <a:pt x="5001" y="8596"/>
                    <a:pt x="4908" y="8535"/>
                    <a:pt x="4785" y="8504"/>
                  </a:cubicBezTo>
                  <a:cubicBezTo>
                    <a:pt x="4167" y="7732"/>
                    <a:pt x="4075" y="6652"/>
                    <a:pt x="4630" y="5788"/>
                  </a:cubicBezTo>
                  <a:cubicBezTo>
                    <a:pt x="4785" y="5757"/>
                    <a:pt x="4939" y="5664"/>
                    <a:pt x="5093" y="5541"/>
                  </a:cubicBezTo>
                  <a:lnTo>
                    <a:pt x="6698" y="6961"/>
                  </a:lnTo>
                  <a:cubicBezTo>
                    <a:pt x="6828" y="7062"/>
                    <a:pt x="6985" y="7116"/>
                    <a:pt x="7141" y="7116"/>
                  </a:cubicBezTo>
                  <a:cubicBezTo>
                    <a:pt x="7318" y="7116"/>
                    <a:pt x="7493" y="7046"/>
                    <a:pt x="7624" y="6899"/>
                  </a:cubicBezTo>
                  <a:lnTo>
                    <a:pt x="7655" y="6868"/>
                  </a:lnTo>
                  <a:lnTo>
                    <a:pt x="8118" y="7269"/>
                  </a:lnTo>
                  <a:cubicBezTo>
                    <a:pt x="8087" y="7300"/>
                    <a:pt x="8087" y="7362"/>
                    <a:pt x="8118" y="7393"/>
                  </a:cubicBezTo>
                  <a:cubicBezTo>
                    <a:pt x="8118" y="7516"/>
                    <a:pt x="8179" y="7640"/>
                    <a:pt x="8272" y="7732"/>
                  </a:cubicBezTo>
                  <a:lnTo>
                    <a:pt x="8581" y="8010"/>
                  </a:lnTo>
                  <a:cubicBezTo>
                    <a:pt x="8661" y="8077"/>
                    <a:pt x="8758" y="8109"/>
                    <a:pt x="8858" y="8109"/>
                  </a:cubicBezTo>
                  <a:cubicBezTo>
                    <a:pt x="8989" y="8109"/>
                    <a:pt x="9123" y="8053"/>
                    <a:pt x="9229" y="7948"/>
                  </a:cubicBezTo>
                  <a:lnTo>
                    <a:pt x="10154" y="6868"/>
                  </a:lnTo>
                  <a:cubicBezTo>
                    <a:pt x="10309" y="6683"/>
                    <a:pt x="10309" y="6405"/>
                    <a:pt x="10124" y="6251"/>
                  </a:cubicBezTo>
                  <a:lnTo>
                    <a:pt x="9784" y="5973"/>
                  </a:lnTo>
                  <a:cubicBezTo>
                    <a:pt x="9702" y="5891"/>
                    <a:pt x="9592" y="5850"/>
                    <a:pt x="9482" y="5850"/>
                  </a:cubicBezTo>
                  <a:cubicBezTo>
                    <a:pt x="9428" y="5850"/>
                    <a:pt x="9373" y="5860"/>
                    <a:pt x="9321" y="5880"/>
                  </a:cubicBezTo>
                  <a:lnTo>
                    <a:pt x="8827" y="5448"/>
                  </a:lnTo>
                  <a:lnTo>
                    <a:pt x="8858" y="5448"/>
                  </a:lnTo>
                  <a:cubicBezTo>
                    <a:pt x="9105" y="5171"/>
                    <a:pt x="9074" y="4739"/>
                    <a:pt x="8797" y="4492"/>
                  </a:cubicBezTo>
                  <a:lnTo>
                    <a:pt x="6328" y="2362"/>
                  </a:lnTo>
                  <a:cubicBezTo>
                    <a:pt x="6287" y="2322"/>
                    <a:pt x="6242" y="2305"/>
                    <a:pt x="6199" y="2305"/>
                  </a:cubicBezTo>
                  <a:cubicBezTo>
                    <a:pt x="6044" y="2305"/>
                    <a:pt x="5912" y="2519"/>
                    <a:pt x="6081" y="2640"/>
                  </a:cubicBezTo>
                  <a:lnTo>
                    <a:pt x="8519" y="4800"/>
                  </a:lnTo>
                  <a:cubicBezTo>
                    <a:pt x="8642" y="4893"/>
                    <a:pt x="8642" y="5047"/>
                    <a:pt x="8550" y="5171"/>
                  </a:cubicBezTo>
                  <a:lnTo>
                    <a:pt x="7315" y="6590"/>
                  </a:lnTo>
                  <a:cubicBezTo>
                    <a:pt x="7266" y="6656"/>
                    <a:pt x="7189" y="6687"/>
                    <a:pt x="7115" y="6687"/>
                  </a:cubicBezTo>
                  <a:cubicBezTo>
                    <a:pt x="7051" y="6687"/>
                    <a:pt x="6988" y="6664"/>
                    <a:pt x="6945" y="6621"/>
                  </a:cubicBezTo>
                  <a:lnTo>
                    <a:pt x="5340" y="5201"/>
                  </a:lnTo>
                  <a:lnTo>
                    <a:pt x="5340" y="5171"/>
                  </a:lnTo>
                  <a:cubicBezTo>
                    <a:pt x="5951" y="4160"/>
                    <a:pt x="5130" y="3095"/>
                    <a:pt x="4172" y="3095"/>
                  </a:cubicBezTo>
                  <a:cubicBezTo>
                    <a:pt x="3872" y="3095"/>
                    <a:pt x="3559" y="3200"/>
                    <a:pt x="3272" y="3442"/>
                  </a:cubicBezTo>
                  <a:lnTo>
                    <a:pt x="3087" y="3257"/>
                  </a:lnTo>
                  <a:cubicBezTo>
                    <a:pt x="2964" y="3165"/>
                    <a:pt x="2964" y="3010"/>
                    <a:pt x="3056" y="2887"/>
                  </a:cubicBezTo>
                  <a:cubicBezTo>
                    <a:pt x="3056" y="2887"/>
                    <a:pt x="4322" y="1467"/>
                    <a:pt x="4322" y="1467"/>
                  </a:cubicBezTo>
                  <a:cubicBezTo>
                    <a:pt x="4375" y="1413"/>
                    <a:pt x="4450" y="1380"/>
                    <a:pt x="4521" y="1380"/>
                  </a:cubicBezTo>
                  <a:cubicBezTo>
                    <a:pt x="4573" y="1380"/>
                    <a:pt x="4622" y="1398"/>
                    <a:pt x="4661" y="1436"/>
                  </a:cubicBezTo>
                  <a:lnTo>
                    <a:pt x="5463" y="2146"/>
                  </a:lnTo>
                  <a:cubicBezTo>
                    <a:pt x="5510" y="2186"/>
                    <a:pt x="5559" y="2203"/>
                    <a:pt x="5604" y="2203"/>
                  </a:cubicBezTo>
                  <a:cubicBezTo>
                    <a:pt x="5766" y="2203"/>
                    <a:pt x="5886" y="1983"/>
                    <a:pt x="5741" y="1838"/>
                  </a:cubicBezTo>
                  <a:lnTo>
                    <a:pt x="4939" y="1128"/>
                  </a:lnTo>
                  <a:cubicBezTo>
                    <a:pt x="4814" y="1031"/>
                    <a:pt x="4664" y="983"/>
                    <a:pt x="4514" y="983"/>
                  </a:cubicBezTo>
                  <a:cubicBezTo>
                    <a:pt x="4331" y="983"/>
                    <a:pt x="4149" y="1054"/>
                    <a:pt x="4013" y="1189"/>
                  </a:cubicBezTo>
                  <a:lnTo>
                    <a:pt x="3890" y="1313"/>
                  </a:lnTo>
                  <a:lnTo>
                    <a:pt x="3365" y="850"/>
                  </a:lnTo>
                  <a:cubicBezTo>
                    <a:pt x="3365" y="819"/>
                    <a:pt x="3365" y="757"/>
                    <a:pt x="3365" y="696"/>
                  </a:cubicBezTo>
                  <a:cubicBezTo>
                    <a:pt x="3365" y="572"/>
                    <a:pt x="3303" y="480"/>
                    <a:pt x="3211" y="387"/>
                  </a:cubicBezTo>
                  <a:lnTo>
                    <a:pt x="2902" y="109"/>
                  </a:lnTo>
                  <a:cubicBezTo>
                    <a:pt x="2803" y="39"/>
                    <a:pt x="2691" y="0"/>
                    <a:pt x="25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30" name="Google Shape;13330;p25"/>
          <p:cNvGrpSpPr/>
          <p:nvPr/>
        </p:nvGrpSpPr>
        <p:grpSpPr>
          <a:xfrm>
            <a:off x="7746761" y="2850724"/>
            <a:ext cx="336425" cy="345675"/>
            <a:chOff x="7795463" y="2463556"/>
            <a:chExt cx="336425" cy="345675"/>
          </a:xfrm>
        </p:grpSpPr>
        <p:sp>
          <p:nvSpPr>
            <p:cNvPr id="13331" name="Google Shape;13331;p25"/>
            <p:cNvSpPr/>
            <p:nvPr/>
          </p:nvSpPr>
          <p:spPr>
            <a:xfrm>
              <a:off x="7920838" y="2708906"/>
              <a:ext cx="10850" cy="16225"/>
            </a:xfrm>
            <a:custGeom>
              <a:avLst/>
              <a:gdLst/>
              <a:ahLst/>
              <a:cxnLst/>
              <a:rect l="l" t="t" r="r" b="b"/>
              <a:pathLst>
                <a:path w="434" h="649" extrusionOk="0">
                  <a:moveTo>
                    <a:pt x="217" y="1"/>
                  </a:moveTo>
                  <a:cubicBezTo>
                    <a:pt x="109" y="1"/>
                    <a:pt x="1" y="63"/>
                    <a:pt x="16" y="186"/>
                  </a:cubicBezTo>
                  <a:lnTo>
                    <a:pt x="16" y="464"/>
                  </a:lnTo>
                  <a:cubicBezTo>
                    <a:pt x="16" y="556"/>
                    <a:pt x="109" y="649"/>
                    <a:pt x="232" y="649"/>
                  </a:cubicBezTo>
                  <a:cubicBezTo>
                    <a:pt x="325" y="649"/>
                    <a:pt x="418" y="556"/>
                    <a:pt x="418" y="464"/>
                  </a:cubicBezTo>
                  <a:lnTo>
                    <a:pt x="418" y="186"/>
                  </a:lnTo>
                  <a:cubicBezTo>
                    <a:pt x="433" y="6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2" name="Google Shape;13332;p25"/>
            <p:cNvSpPr/>
            <p:nvPr/>
          </p:nvSpPr>
          <p:spPr>
            <a:xfrm>
              <a:off x="7996088" y="2708131"/>
              <a:ext cx="10050" cy="17000"/>
            </a:xfrm>
            <a:custGeom>
              <a:avLst/>
              <a:gdLst/>
              <a:ahLst/>
              <a:cxnLst/>
              <a:rect l="l" t="t" r="r" b="b"/>
              <a:pathLst>
                <a:path w="402" h="680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495"/>
                  </a:lnTo>
                  <a:cubicBezTo>
                    <a:pt x="0" y="587"/>
                    <a:pt x="93" y="680"/>
                    <a:pt x="216" y="680"/>
                  </a:cubicBezTo>
                  <a:cubicBezTo>
                    <a:pt x="309" y="680"/>
                    <a:pt x="401" y="587"/>
                    <a:pt x="401" y="495"/>
                  </a:cubicBezTo>
                  <a:lnTo>
                    <a:pt x="401" y="217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3" name="Google Shape;13333;p25"/>
            <p:cNvSpPr/>
            <p:nvPr/>
          </p:nvSpPr>
          <p:spPr>
            <a:xfrm>
              <a:off x="7947688" y="2714656"/>
              <a:ext cx="32550" cy="14350"/>
            </a:xfrm>
            <a:custGeom>
              <a:avLst/>
              <a:gdLst/>
              <a:ahLst/>
              <a:cxnLst/>
              <a:rect l="l" t="t" r="r" b="b"/>
              <a:pathLst>
                <a:path w="1302" h="574" extrusionOk="0">
                  <a:moveTo>
                    <a:pt x="271" y="1"/>
                  </a:moveTo>
                  <a:cubicBezTo>
                    <a:pt x="124" y="1"/>
                    <a:pt x="1" y="189"/>
                    <a:pt x="115" y="326"/>
                  </a:cubicBezTo>
                  <a:cubicBezTo>
                    <a:pt x="269" y="481"/>
                    <a:pt x="455" y="573"/>
                    <a:pt x="640" y="573"/>
                  </a:cubicBezTo>
                  <a:cubicBezTo>
                    <a:pt x="856" y="573"/>
                    <a:pt x="1041" y="481"/>
                    <a:pt x="1164" y="326"/>
                  </a:cubicBezTo>
                  <a:cubicBezTo>
                    <a:pt x="1302" y="189"/>
                    <a:pt x="1168" y="1"/>
                    <a:pt x="1013" y="1"/>
                  </a:cubicBezTo>
                  <a:cubicBezTo>
                    <a:pt x="960" y="1"/>
                    <a:pt x="904" y="24"/>
                    <a:pt x="856" y="79"/>
                  </a:cubicBezTo>
                  <a:cubicBezTo>
                    <a:pt x="794" y="141"/>
                    <a:pt x="732" y="172"/>
                    <a:pt x="640" y="172"/>
                  </a:cubicBezTo>
                  <a:cubicBezTo>
                    <a:pt x="547" y="172"/>
                    <a:pt x="486" y="141"/>
                    <a:pt x="424" y="79"/>
                  </a:cubicBezTo>
                  <a:cubicBezTo>
                    <a:pt x="376" y="24"/>
                    <a:pt x="322" y="1"/>
                    <a:pt x="2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4" name="Google Shape;13334;p25"/>
            <p:cNvSpPr/>
            <p:nvPr/>
          </p:nvSpPr>
          <p:spPr>
            <a:xfrm>
              <a:off x="7891138" y="2690406"/>
              <a:ext cx="145850" cy="56350"/>
            </a:xfrm>
            <a:custGeom>
              <a:avLst/>
              <a:gdLst/>
              <a:ahLst/>
              <a:cxnLst/>
              <a:rect l="l" t="t" r="r" b="b"/>
              <a:pathLst>
                <a:path w="5834" h="2254" extrusionOk="0">
                  <a:moveTo>
                    <a:pt x="5216" y="401"/>
                  </a:moveTo>
                  <a:cubicBezTo>
                    <a:pt x="5309" y="401"/>
                    <a:pt x="5402" y="494"/>
                    <a:pt x="5402" y="587"/>
                  </a:cubicBezTo>
                  <a:lnTo>
                    <a:pt x="5402" y="1667"/>
                  </a:lnTo>
                  <a:cubicBezTo>
                    <a:pt x="5402" y="1759"/>
                    <a:pt x="5309" y="1852"/>
                    <a:pt x="5216" y="1852"/>
                  </a:cubicBezTo>
                  <a:lnTo>
                    <a:pt x="587" y="1852"/>
                  </a:lnTo>
                  <a:cubicBezTo>
                    <a:pt x="464" y="1852"/>
                    <a:pt x="402" y="1759"/>
                    <a:pt x="402" y="1667"/>
                  </a:cubicBezTo>
                  <a:lnTo>
                    <a:pt x="402" y="587"/>
                  </a:lnTo>
                  <a:cubicBezTo>
                    <a:pt x="402" y="494"/>
                    <a:pt x="464" y="401"/>
                    <a:pt x="587" y="401"/>
                  </a:cubicBezTo>
                  <a:close/>
                  <a:moveTo>
                    <a:pt x="587" y="0"/>
                  </a:moveTo>
                  <a:cubicBezTo>
                    <a:pt x="279" y="0"/>
                    <a:pt x="1" y="278"/>
                    <a:pt x="1" y="587"/>
                  </a:cubicBezTo>
                  <a:lnTo>
                    <a:pt x="1" y="1667"/>
                  </a:lnTo>
                  <a:cubicBezTo>
                    <a:pt x="1" y="2006"/>
                    <a:pt x="248" y="2253"/>
                    <a:pt x="587" y="2253"/>
                  </a:cubicBezTo>
                  <a:lnTo>
                    <a:pt x="5216" y="2253"/>
                  </a:lnTo>
                  <a:cubicBezTo>
                    <a:pt x="5525" y="2253"/>
                    <a:pt x="5803" y="2006"/>
                    <a:pt x="5834" y="1667"/>
                  </a:cubicBezTo>
                  <a:lnTo>
                    <a:pt x="5834" y="587"/>
                  </a:lnTo>
                  <a:cubicBezTo>
                    <a:pt x="5834" y="278"/>
                    <a:pt x="5556" y="0"/>
                    <a:pt x="5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5" name="Google Shape;13335;p25"/>
            <p:cNvSpPr/>
            <p:nvPr/>
          </p:nvSpPr>
          <p:spPr>
            <a:xfrm>
              <a:off x="7835688" y="2754256"/>
              <a:ext cx="51625" cy="42525"/>
            </a:xfrm>
            <a:custGeom>
              <a:avLst/>
              <a:gdLst/>
              <a:ahLst/>
              <a:cxnLst/>
              <a:rect l="l" t="t" r="r" b="b"/>
              <a:pathLst>
                <a:path w="2065" h="1701" extrusionOk="0">
                  <a:moveTo>
                    <a:pt x="923" y="409"/>
                  </a:moveTo>
                  <a:cubicBezTo>
                    <a:pt x="1170" y="409"/>
                    <a:pt x="1355" y="532"/>
                    <a:pt x="1355" y="718"/>
                  </a:cubicBezTo>
                  <a:cubicBezTo>
                    <a:pt x="1355" y="872"/>
                    <a:pt x="1170" y="1026"/>
                    <a:pt x="923" y="1026"/>
                  </a:cubicBezTo>
                  <a:cubicBezTo>
                    <a:pt x="676" y="1026"/>
                    <a:pt x="491" y="872"/>
                    <a:pt x="491" y="718"/>
                  </a:cubicBezTo>
                  <a:cubicBezTo>
                    <a:pt x="491" y="532"/>
                    <a:pt x="676" y="409"/>
                    <a:pt x="923" y="409"/>
                  </a:cubicBezTo>
                  <a:close/>
                  <a:moveTo>
                    <a:pt x="821" y="0"/>
                  </a:moveTo>
                  <a:cubicBezTo>
                    <a:pt x="434" y="0"/>
                    <a:pt x="118" y="320"/>
                    <a:pt x="89" y="718"/>
                  </a:cubicBezTo>
                  <a:cubicBezTo>
                    <a:pt x="0" y="1273"/>
                    <a:pt x="440" y="1701"/>
                    <a:pt x="923" y="1701"/>
                  </a:cubicBezTo>
                  <a:cubicBezTo>
                    <a:pt x="1111" y="1701"/>
                    <a:pt x="1305" y="1636"/>
                    <a:pt x="1478" y="1489"/>
                  </a:cubicBezTo>
                  <a:cubicBezTo>
                    <a:pt x="2065" y="995"/>
                    <a:pt x="1725" y="8"/>
                    <a:pt x="923" y="8"/>
                  </a:cubicBezTo>
                  <a:cubicBezTo>
                    <a:pt x="888" y="3"/>
                    <a:pt x="854" y="0"/>
                    <a:pt x="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6" name="Google Shape;13336;p25"/>
            <p:cNvSpPr/>
            <p:nvPr/>
          </p:nvSpPr>
          <p:spPr>
            <a:xfrm>
              <a:off x="7908113" y="2754256"/>
              <a:ext cx="41700" cy="36175"/>
            </a:xfrm>
            <a:custGeom>
              <a:avLst/>
              <a:gdLst/>
              <a:ahLst/>
              <a:cxnLst/>
              <a:rect l="l" t="t" r="r" b="b"/>
              <a:pathLst>
                <a:path w="1668" h="1447" extrusionOk="0">
                  <a:moveTo>
                    <a:pt x="834" y="409"/>
                  </a:moveTo>
                  <a:cubicBezTo>
                    <a:pt x="1081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4" y="1026"/>
                  </a:cubicBezTo>
                  <a:cubicBezTo>
                    <a:pt x="587" y="1026"/>
                    <a:pt x="402" y="872"/>
                    <a:pt x="402" y="718"/>
                  </a:cubicBezTo>
                  <a:cubicBezTo>
                    <a:pt x="402" y="532"/>
                    <a:pt x="587" y="409"/>
                    <a:pt x="834" y="409"/>
                  </a:cubicBezTo>
                  <a:close/>
                  <a:moveTo>
                    <a:pt x="936" y="0"/>
                  </a:moveTo>
                  <a:cubicBezTo>
                    <a:pt x="902" y="0"/>
                    <a:pt x="868" y="3"/>
                    <a:pt x="834" y="8"/>
                  </a:cubicBezTo>
                  <a:cubicBezTo>
                    <a:pt x="217" y="100"/>
                    <a:pt x="1" y="872"/>
                    <a:pt x="464" y="1273"/>
                  </a:cubicBezTo>
                  <a:cubicBezTo>
                    <a:pt x="602" y="1393"/>
                    <a:pt x="765" y="1447"/>
                    <a:pt x="926" y="1447"/>
                  </a:cubicBezTo>
                  <a:cubicBezTo>
                    <a:pt x="1303" y="1447"/>
                    <a:pt x="1667" y="1150"/>
                    <a:pt x="1667" y="718"/>
                  </a:cubicBezTo>
                  <a:cubicBezTo>
                    <a:pt x="1639" y="320"/>
                    <a:pt x="1323" y="0"/>
                    <a:pt x="9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7" name="Google Shape;13337;p25"/>
            <p:cNvSpPr/>
            <p:nvPr/>
          </p:nvSpPr>
          <p:spPr>
            <a:xfrm>
              <a:off x="7978338" y="2754256"/>
              <a:ext cx="41675" cy="36175"/>
            </a:xfrm>
            <a:custGeom>
              <a:avLst/>
              <a:gdLst/>
              <a:ahLst/>
              <a:cxnLst/>
              <a:rect l="l" t="t" r="r" b="b"/>
              <a:pathLst>
                <a:path w="1667" h="1447" extrusionOk="0">
                  <a:moveTo>
                    <a:pt x="833" y="409"/>
                  </a:moveTo>
                  <a:cubicBezTo>
                    <a:pt x="1050" y="409"/>
                    <a:pt x="1266" y="532"/>
                    <a:pt x="1266" y="718"/>
                  </a:cubicBezTo>
                  <a:cubicBezTo>
                    <a:pt x="1266" y="872"/>
                    <a:pt x="1050" y="1026"/>
                    <a:pt x="833" y="1026"/>
                  </a:cubicBezTo>
                  <a:cubicBezTo>
                    <a:pt x="587" y="1026"/>
                    <a:pt x="371" y="872"/>
                    <a:pt x="371" y="718"/>
                  </a:cubicBezTo>
                  <a:cubicBezTo>
                    <a:pt x="371" y="532"/>
                    <a:pt x="587" y="409"/>
                    <a:pt x="833" y="409"/>
                  </a:cubicBezTo>
                  <a:close/>
                  <a:moveTo>
                    <a:pt x="935" y="0"/>
                  </a:moveTo>
                  <a:cubicBezTo>
                    <a:pt x="902" y="0"/>
                    <a:pt x="868" y="3"/>
                    <a:pt x="833" y="8"/>
                  </a:cubicBezTo>
                  <a:cubicBezTo>
                    <a:pt x="216" y="100"/>
                    <a:pt x="0" y="872"/>
                    <a:pt x="463" y="1273"/>
                  </a:cubicBezTo>
                  <a:cubicBezTo>
                    <a:pt x="601" y="1393"/>
                    <a:pt x="764" y="1447"/>
                    <a:pt x="925" y="1447"/>
                  </a:cubicBezTo>
                  <a:cubicBezTo>
                    <a:pt x="1302" y="1447"/>
                    <a:pt x="1667" y="1150"/>
                    <a:pt x="1667" y="718"/>
                  </a:cubicBezTo>
                  <a:cubicBezTo>
                    <a:pt x="1638" y="320"/>
                    <a:pt x="1322" y="0"/>
                    <a:pt x="9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8" name="Google Shape;13338;p25"/>
            <p:cNvSpPr/>
            <p:nvPr/>
          </p:nvSpPr>
          <p:spPr>
            <a:xfrm>
              <a:off x="8047763" y="2753806"/>
              <a:ext cx="41700" cy="36200"/>
            </a:xfrm>
            <a:custGeom>
              <a:avLst/>
              <a:gdLst/>
              <a:ahLst/>
              <a:cxnLst/>
              <a:rect l="l" t="t" r="r" b="b"/>
              <a:pathLst>
                <a:path w="1668" h="1448" extrusionOk="0">
                  <a:moveTo>
                    <a:pt x="834" y="427"/>
                  </a:moveTo>
                  <a:cubicBezTo>
                    <a:pt x="1081" y="427"/>
                    <a:pt x="1297" y="550"/>
                    <a:pt x="1297" y="736"/>
                  </a:cubicBezTo>
                  <a:cubicBezTo>
                    <a:pt x="1297" y="890"/>
                    <a:pt x="1081" y="1044"/>
                    <a:pt x="834" y="1044"/>
                  </a:cubicBezTo>
                  <a:cubicBezTo>
                    <a:pt x="618" y="1044"/>
                    <a:pt x="402" y="890"/>
                    <a:pt x="402" y="736"/>
                  </a:cubicBezTo>
                  <a:cubicBezTo>
                    <a:pt x="402" y="550"/>
                    <a:pt x="618" y="427"/>
                    <a:pt x="834" y="427"/>
                  </a:cubicBezTo>
                  <a:close/>
                  <a:moveTo>
                    <a:pt x="729" y="0"/>
                  </a:moveTo>
                  <a:cubicBezTo>
                    <a:pt x="356" y="0"/>
                    <a:pt x="1" y="287"/>
                    <a:pt x="1" y="736"/>
                  </a:cubicBezTo>
                  <a:cubicBezTo>
                    <a:pt x="30" y="1148"/>
                    <a:pt x="369" y="1447"/>
                    <a:pt x="775" y="1447"/>
                  </a:cubicBezTo>
                  <a:cubicBezTo>
                    <a:pt x="794" y="1447"/>
                    <a:pt x="814" y="1447"/>
                    <a:pt x="834" y="1445"/>
                  </a:cubicBezTo>
                  <a:cubicBezTo>
                    <a:pt x="1451" y="1353"/>
                    <a:pt x="1667" y="581"/>
                    <a:pt x="1204" y="180"/>
                  </a:cubicBezTo>
                  <a:cubicBezTo>
                    <a:pt x="1062" y="57"/>
                    <a:pt x="894" y="0"/>
                    <a:pt x="7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39" name="Google Shape;13339;p25"/>
            <p:cNvSpPr/>
            <p:nvPr/>
          </p:nvSpPr>
          <p:spPr>
            <a:xfrm>
              <a:off x="7795463" y="2463556"/>
              <a:ext cx="336425" cy="345675"/>
            </a:xfrm>
            <a:custGeom>
              <a:avLst/>
              <a:gdLst/>
              <a:ahLst/>
              <a:cxnLst/>
              <a:rect l="l" t="t" r="r" b="b"/>
              <a:pathLst>
                <a:path w="13457" h="13827" extrusionOk="0">
                  <a:moveTo>
                    <a:pt x="11389" y="402"/>
                  </a:moveTo>
                  <a:cubicBezTo>
                    <a:pt x="11512" y="402"/>
                    <a:pt x="11574" y="495"/>
                    <a:pt x="11574" y="618"/>
                  </a:cubicBezTo>
                  <a:lnTo>
                    <a:pt x="11574" y="1266"/>
                  </a:lnTo>
                  <a:cubicBezTo>
                    <a:pt x="11574" y="1359"/>
                    <a:pt x="11512" y="1451"/>
                    <a:pt x="11389" y="1451"/>
                  </a:cubicBezTo>
                  <a:lnTo>
                    <a:pt x="2100" y="1451"/>
                  </a:lnTo>
                  <a:cubicBezTo>
                    <a:pt x="1976" y="1451"/>
                    <a:pt x="1914" y="1359"/>
                    <a:pt x="1914" y="1235"/>
                  </a:cubicBezTo>
                  <a:lnTo>
                    <a:pt x="1914" y="618"/>
                  </a:lnTo>
                  <a:cubicBezTo>
                    <a:pt x="1914" y="495"/>
                    <a:pt x="1976" y="402"/>
                    <a:pt x="2100" y="402"/>
                  </a:cubicBezTo>
                  <a:close/>
                  <a:moveTo>
                    <a:pt x="7932" y="6945"/>
                  </a:moveTo>
                  <a:cubicBezTo>
                    <a:pt x="8272" y="6976"/>
                    <a:pt x="8550" y="7161"/>
                    <a:pt x="8704" y="7439"/>
                  </a:cubicBezTo>
                  <a:lnTo>
                    <a:pt x="9136" y="8210"/>
                  </a:lnTo>
                  <a:lnTo>
                    <a:pt x="4352" y="8210"/>
                  </a:lnTo>
                  <a:lnTo>
                    <a:pt x="4723" y="7439"/>
                  </a:lnTo>
                  <a:cubicBezTo>
                    <a:pt x="4877" y="7130"/>
                    <a:pt x="5186" y="6945"/>
                    <a:pt x="5525" y="6945"/>
                  </a:cubicBezTo>
                  <a:close/>
                  <a:moveTo>
                    <a:pt x="9908" y="1822"/>
                  </a:moveTo>
                  <a:lnTo>
                    <a:pt x="9908" y="2778"/>
                  </a:lnTo>
                  <a:cubicBezTo>
                    <a:pt x="9908" y="2871"/>
                    <a:pt x="10000" y="2964"/>
                    <a:pt x="10093" y="2964"/>
                  </a:cubicBezTo>
                  <a:cubicBezTo>
                    <a:pt x="10216" y="2964"/>
                    <a:pt x="10309" y="2902"/>
                    <a:pt x="10309" y="2778"/>
                  </a:cubicBezTo>
                  <a:lnTo>
                    <a:pt x="10309" y="1883"/>
                  </a:lnTo>
                  <a:lnTo>
                    <a:pt x="11173" y="1883"/>
                  </a:lnTo>
                  <a:lnTo>
                    <a:pt x="11173" y="8241"/>
                  </a:lnTo>
                  <a:lnTo>
                    <a:pt x="10309" y="8241"/>
                  </a:lnTo>
                  <a:lnTo>
                    <a:pt x="10309" y="3612"/>
                  </a:lnTo>
                  <a:cubicBezTo>
                    <a:pt x="10309" y="3519"/>
                    <a:pt x="10216" y="3426"/>
                    <a:pt x="10093" y="3426"/>
                  </a:cubicBezTo>
                  <a:cubicBezTo>
                    <a:pt x="10000" y="3426"/>
                    <a:pt x="9908" y="3519"/>
                    <a:pt x="9908" y="3612"/>
                  </a:cubicBezTo>
                  <a:lnTo>
                    <a:pt x="9908" y="8241"/>
                  </a:lnTo>
                  <a:lnTo>
                    <a:pt x="9568" y="8241"/>
                  </a:lnTo>
                  <a:lnTo>
                    <a:pt x="9105" y="7284"/>
                  </a:lnTo>
                  <a:cubicBezTo>
                    <a:pt x="8889" y="6821"/>
                    <a:pt x="8426" y="6544"/>
                    <a:pt x="7932" y="6544"/>
                  </a:cubicBezTo>
                  <a:lnTo>
                    <a:pt x="5525" y="6544"/>
                  </a:lnTo>
                  <a:cubicBezTo>
                    <a:pt x="5031" y="6544"/>
                    <a:pt x="4599" y="6821"/>
                    <a:pt x="4383" y="7284"/>
                  </a:cubicBezTo>
                  <a:lnTo>
                    <a:pt x="3890" y="8241"/>
                  </a:lnTo>
                  <a:lnTo>
                    <a:pt x="3550" y="8241"/>
                  </a:lnTo>
                  <a:lnTo>
                    <a:pt x="3581" y="1822"/>
                  </a:lnTo>
                  <a:close/>
                  <a:moveTo>
                    <a:pt x="11358" y="8611"/>
                  </a:moveTo>
                  <a:cubicBezTo>
                    <a:pt x="11821" y="8611"/>
                    <a:pt x="12222" y="8920"/>
                    <a:pt x="12315" y="9383"/>
                  </a:cubicBezTo>
                  <a:lnTo>
                    <a:pt x="12901" y="12562"/>
                  </a:lnTo>
                  <a:cubicBezTo>
                    <a:pt x="12994" y="12994"/>
                    <a:pt x="12685" y="13395"/>
                    <a:pt x="12222" y="13395"/>
                  </a:cubicBezTo>
                  <a:lnTo>
                    <a:pt x="1235" y="13395"/>
                  </a:lnTo>
                  <a:cubicBezTo>
                    <a:pt x="772" y="13395"/>
                    <a:pt x="464" y="12994"/>
                    <a:pt x="556" y="12562"/>
                  </a:cubicBezTo>
                  <a:lnTo>
                    <a:pt x="1174" y="9383"/>
                  </a:lnTo>
                  <a:cubicBezTo>
                    <a:pt x="1262" y="8971"/>
                    <a:pt x="1631" y="8671"/>
                    <a:pt x="2040" y="8671"/>
                  </a:cubicBezTo>
                  <a:cubicBezTo>
                    <a:pt x="2060" y="8671"/>
                    <a:pt x="2080" y="8672"/>
                    <a:pt x="2100" y="8673"/>
                  </a:cubicBezTo>
                  <a:lnTo>
                    <a:pt x="11358" y="8611"/>
                  </a:lnTo>
                  <a:close/>
                  <a:moveTo>
                    <a:pt x="2100" y="1"/>
                  </a:moveTo>
                  <a:cubicBezTo>
                    <a:pt x="1760" y="32"/>
                    <a:pt x="1482" y="279"/>
                    <a:pt x="1513" y="618"/>
                  </a:cubicBezTo>
                  <a:lnTo>
                    <a:pt x="1513" y="1266"/>
                  </a:lnTo>
                  <a:cubicBezTo>
                    <a:pt x="1482" y="1513"/>
                    <a:pt x="1637" y="1729"/>
                    <a:pt x="1884" y="1822"/>
                  </a:cubicBezTo>
                  <a:lnTo>
                    <a:pt x="1884" y="6235"/>
                  </a:lnTo>
                  <a:cubicBezTo>
                    <a:pt x="1884" y="6358"/>
                    <a:pt x="1976" y="6420"/>
                    <a:pt x="2100" y="6420"/>
                  </a:cubicBezTo>
                  <a:cubicBezTo>
                    <a:pt x="2112" y="6424"/>
                    <a:pt x="2124" y="6426"/>
                    <a:pt x="2136" y="6426"/>
                  </a:cubicBezTo>
                  <a:cubicBezTo>
                    <a:pt x="2215" y="6426"/>
                    <a:pt x="2285" y="6342"/>
                    <a:pt x="2285" y="6235"/>
                  </a:cubicBezTo>
                  <a:lnTo>
                    <a:pt x="2285" y="1883"/>
                  </a:lnTo>
                  <a:lnTo>
                    <a:pt x="3149" y="1883"/>
                  </a:lnTo>
                  <a:lnTo>
                    <a:pt x="3149" y="8241"/>
                  </a:lnTo>
                  <a:lnTo>
                    <a:pt x="2285" y="8241"/>
                  </a:lnTo>
                  <a:lnTo>
                    <a:pt x="2285" y="7037"/>
                  </a:lnTo>
                  <a:cubicBezTo>
                    <a:pt x="2285" y="6945"/>
                    <a:pt x="2192" y="6852"/>
                    <a:pt x="2100" y="6852"/>
                  </a:cubicBezTo>
                  <a:cubicBezTo>
                    <a:pt x="1976" y="6852"/>
                    <a:pt x="1884" y="6945"/>
                    <a:pt x="1884" y="7037"/>
                  </a:cubicBezTo>
                  <a:lnTo>
                    <a:pt x="1884" y="8272"/>
                  </a:lnTo>
                  <a:cubicBezTo>
                    <a:pt x="1359" y="8333"/>
                    <a:pt x="896" y="8735"/>
                    <a:pt x="772" y="9290"/>
                  </a:cubicBezTo>
                  <a:cubicBezTo>
                    <a:pt x="772" y="9290"/>
                    <a:pt x="186" y="12469"/>
                    <a:pt x="186" y="12469"/>
                  </a:cubicBezTo>
                  <a:cubicBezTo>
                    <a:pt x="1" y="13148"/>
                    <a:pt x="526" y="13796"/>
                    <a:pt x="1235" y="13827"/>
                  </a:cubicBezTo>
                  <a:lnTo>
                    <a:pt x="12253" y="13827"/>
                  </a:lnTo>
                  <a:cubicBezTo>
                    <a:pt x="12932" y="13796"/>
                    <a:pt x="13457" y="13148"/>
                    <a:pt x="13302" y="12469"/>
                  </a:cubicBezTo>
                  <a:lnTo>
                    <a:pt x="12685" y="9290"/>
                  </a:lnTo>
                  <a:cubicBezTo>
                    <a:pt x="12562" y="8766"/>
                    <a:pt x="12099" y="8364"/>
                    <a:pt x="11574" y="8272"/>
                  </a:cubicBezTo>
                  <a:lnTo>
                    <a:pt x="11574" y="1822"/>
                  </a:lnTo>
                  <a:cubicBezTo>
                    <a:pt x="11821" y="1760"/>
                    <a:pt x="11975" y="1513"/>
                    <a:pt x="11975" y="1266"/>
                  </a:cubicBezTo>
                  <a:lnTo>
                    <a:pt x="11975" y="618"/>
                  </a:lnTo>
                  <a:cubicBezTo>
                    <a:pt x="11975" y="279"/>
                    <a:pt x="11698" y="1"/>
                    <a:pt x="11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0" name="Google Shape;13340;p25"/>
          <p:cNvGrpSpPr/>
          <p:nvPr/>
        </p:nvGrpSpPr>
        <p:grpSpPr>
          <a:xfrm>
            <a:off x="7734286" y="3425142"/>
            <a:ext cx="361375" cy="330675"/>
            <a:chOff x="5552838" y="1929231"/>
            <a:chExt cx="361375" cy="330675"/>
          </a:xfrm>
        </p:grpSpPr>
        <p:sp>
          <p:nvSpPr>
            <p:cNvPr id="13341" name="Google Shape;13341;p25"/>
            <p:cNvSpPr/>
            <p:nvPr/>
          </p:nvSpPr>
          <p:spPr>
            <a:xfrm>
              <a:off x="5667538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62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2" name="Google Shape;13342;p25"/>
            <p:cNvSpPr/>
            <p:nvPr/>
          </p:nvSpPr>
          <p:spPr>
            <a:xfrm>
              <a:off x="5784813" y="2137981"/>
              <a:ext cx="10075" cy="20850"/>
            </a:xfrm>
            <a:custGeom>
              <a:avLst/>
              <a:gdLst/>
              <a:ahLst/>
              <a:cxnLst/>
              <a:rect l="l" t="t" r="r" b="b"/>
              <a:pathLst>
                <a:path w="403" h="834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lnTo>
                    <a:pt x="1" y="617"/>
                  </a:lnTo>
                  <a:cubicBezTo>
                    <a:pt x="1" y="741"/>
                    <a:pt x="93" y="834"/>
                    <a:pt x="217" y="834"/>
                  </a:cubicBezTo>
                  <a:cubicBezTo>
                    <a:pt x="310" y="834"/>
                    <a:pt x="402" y="741"/>
                    <a:pt x="402" y="617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3" name="Google Shape;13343;p25"/>
            <p:cNvSpPr/>
            <p:nvPr/>
          </p:nvSpPr>
          <p:spPr>
            <a:xfrm>
              <a:off x="5710763" y="2147581"/>
              <a:ext cx="42025" cy="16650"/>
            </a:xfrm>
            <a:custGeom>
              <a:avLst/>
              <a:gdLst/>
              <a:ahLst/>
              <a:cxnLst/>
              <a:rect l="l" t="t" r="r" b="b"/>
              <a:pathLst>
                <a:path w="1681" h="666" extrusionOk="0">
                  <a:moveTo>
                    <a:pt x="1392" y="1"/>
                  </a:moveTo>
                  <a:cubicBezTo>
                    <a:pt x="1339" y="1"/>
                    <a:pt x="1282" y="23"/>
                    <a:pt x="1235" y="79"/>
                  </a:cubicBezTo>
                  <a:cubicBezTo>
                    <a:pt x="1142" y="203"/>
                    <a:pt x="988" y="264"/>
                    <a:pt x="803" y="264"/>
                  </a:cubicBezTo>
                  <a:cubicBezTo>
                    <a:pt x="648" y="264"/>
                    <a:pt x="494" y="203"/>
                    <a:pt x="371" y="79"/>
                  </a:cubicBezTo>
                  <a:cubicBezTo>
                    <a:pt x="337" y="28"/>
                    <a:pt x="284" y="5"/>
                    <a:pt x="228" y="5"/>
                  </a:cubicBezTo>
                  <a:cubicBezTo>
                    <a:pt x="182" y="5"/>
                    <a:pt x="134" y="21"/>
                    <a:pt x="93" y="48"/>
                  </a:cubicBezTo>
                  <a:cubicBezTo>
                    <a:pt x="0" y="110"/>
                    <a:pt x="0" y="264"/>
                    <a:pt x="93" y="326"/>
                  </a:cubicBezTo>
                  <a:cubicBezTo>
                    <a:pt x="278" y="542"/>
                    <a:pt x="525" y="666"/>
                    <a:pt x="803" y="666"/>
                  </a:cubicBezTo>
                  <a:cubicBezTo>
                    <a:pt x="1080" y="666"/>
                    <a:pt x="1358" y="542"/>
                    <a:pt x="1543" y="326"/>
                  </a:cubicBezTo>
                  <a:cubicBezTo>
                    <a:pt x="1681" y="189"/>
                    <a:pt x="1546" y="1"/>
                    <a:pt x="1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4" name="Google Shape;13344;p25"/>
            <p:cNvSpPr/>
            <p:nvPr/>
          </p:nvSpPr>
          <p:spPr>
            <a:xfrm>
              <a:off x="5552838" y="1929231"/>
              <a:ext cx="361375" cy="330675"/>
            </a:xfrm>
            <a:custGeom>
              <a:avLst/>
              <a:gdLst/>
              <a:ahLst/>
              <a:cxnLst/>
              <a:rect l="l" t="t" r="r" b="b"/>
              <a:pathLst>
                <a:path w="14455" h="13227" extrusionOk="0">
                  <a:moveTo>
                    <a:pt x="12983" y="5048"/>
                  </a:moveTo>
                  <a:cubicBezTo>
                    <a:pt x="13838" y="5048"/>
                    <a:pt x="13847" y="6345"/>
                    <a:pt x="13013" y="6345"/>
                  </a:cubicBezTo>
                  <a:cubicBezTo>
                    <a:pt x="13003" y="6345"/>
                    <a:pt x="12993" y="6345"/>
                    <a:pt x="12983" y="6344"/>
                  </a:cubicBezTo>
                  <a:lnTo>
                    <a:pt x="4033" y="6344"/>
                  </a:lnTo>
                  <a:cubicBezTo>
                    <a:pt x="4020" y="6341"/>
                    <a:pt x="4007" y="6339"/>
                    <a:pt x="3994" y="6339"/>
                  </a:cubicBezTo>
                  <a:cubicBezTo>
                    <a:pt x="3799" y="6339"/>
                    <a:pt x="3799" y="6751"/>
                    <a:pt x="3994" y="6751"/>
                  </a:cubicBezTo>
                  <a:cubicBezTo>
                    <a:pt x="4007" y="6751"/>
                    <a:pt x="4020" y="6749"/>
                    <a:pt x="4033" y="6745"/>
                  </a:cubicBezTo>
                  <a:lnTo>
                    <a:pt x="12767" y="6745"/>
                  </a:lnTo>
                  <a:cubicBezTo>
                    <a:pt x="12736" y="7363"/>
                    <a:pt x="12582" y="7980"/>
                    <a:pt x="12366" y="8566"/>
                  </a:cubicBezTo>
                  <a:cubicBezTo>
                    <a:pt x="12150" y="9153"/>
                    <a:pt x="11811" y="9677"/>
                    <a:pt x="11379" y="10109"/>
                  </a:cubicBezTo>
                  <a:cubicBezTo>
                    <a:pt x="10823" y="10634"/>
                    <a:pt x="10144" y="11004"/>
                    <a:pt x="9434" y="11190"/>
                  </a:cubicBezTo>
                  <a:lnTo>
                    <a:pt x="5052" y="11190"/>
                  </a:lnTo>
                  <a:cubicBezTo>
                    <a:pt x="4311" y="11004"/>
                    <a:pt x="3632" y="10665"/>
                    <a:pt x="3077" y="10140"/>
                  </a:cubicBezTo>
                  <a:cubicBezTo>
                    <a:pt x="2645" y="9708"/>
                    <a:pt x="2305" y="9184"/>
                    <a:pt x="2089" y="8597"/>
                  </a:cubicBezTo>
                  <a:cubicBezTo>
                    <a:pt x="1842" y="8011"/>
                    <a:pt x="1719" y="7394"/>
                    <a:pt x="1688" y="6745"/>
                  </a:cubicBezTo>
                  <a:lnTo>
                    <a:pt x="3231" y="6745"/>
                  </a:lnTo>
                  <a:cubicBezTo>
                    <a:pt x="3246" y="6749"/>
                    <a:pt x="3259" y="6751"/>
                    <a:pt x="3272" y="6751"/>
                  </a:cubicBezTo>
                  <a:cubicBezTo>
                    <a:pt x="3464" y="6751"/>
                    <a:pt x="3464" y="6370"/>
                    <a:pt x="3272" y="6370"/>
                  </a:cubicBezTo>
                  <a:cubicBezTo>
                    <a:pt x="3259" y="6370"/>
                    <a:pt x="3246" y="6371"/>
                    <a:pt x="3231" y="6375"/>
                  </a:cubicBezTo>
                  <a:lnTo>
                    <a:pt x="1503" y="6375"/>
                  </a:lnTo>
                  <a:cubicBezTo>
                    <a:pt x="608" y="6375"/>
                    <a:pt x="608" y="5048"/>
                    <a:pt x="1503" y="5048"/>
                  </a:cubicBezTo>
                  <a:close/>
                  <a:moveTo>
                    <a:pt x="9218" y="11591"/>
                  </a:moveTo>
                  <a:lnTo>
                    <a:pt x="9218" y="12331"/>
                  </a:lnTo>
                  <a:cubicBezTo>
                    <a:pt x="9218" y="12609"/>
                    <a:pt x="9033" y="12825"/>
                    <a:pt x="8755" y="12825"/>
                  </a:cubicBezTo>
                  <a:lnTo>
                    <a:pt x="5700" y="12825"/>
                  </a:lnTo>
                  <a:cubicBezTo>
                    <a:pt x="5422" y="12825"/>
                    <a:pt x="5237" y="12609"/>
                    <a:pt x="5237" y="12362"/>
                  </a:cubicBezTo>
                  <a:lnTo>
                    <a:pt x="5237" y="11591"/>
                  </a:lnTo>
                  <a:close/>
                  <a:moveTo>
                    <a:pt x="13012" y="1"/>
                  </a:moveTo>
                  <a:cubicBezTo>
                    <a:pt x="12654" y="1"/>
                    <a:pt x="12303" y="140"/>
                    <a:pt x="12057" y="419"/>
                  </a:cubicBezTo>
                  <a:lnTo>
                    <a:pt x="12057" y="450"/>
                  </a:lnTo>
                  <a:cubicBezTo>
                    <a:pt x="11965" y="511"/>
                    <a:pt x="11903" y="604"/>
                    <a:pt x="11841" y="697"/>
                  </a:cubicBezTo>
                  <a:cubicBezTo>
                    <a:pt x="11379" y="1437"/>
                    <a:pt x="10792" y="2085"/>
                    <a:pt x="10113" y="2610"/>
                  </a:cubicBezTo>
                  <a:lnTo>
                    <a:pt x="7490" y="4647"/>
                  </a:lnTo>
                  <a:lnTo>
                    <a:pt x="1472" y="4647"/>
                  </a:lnTo>
                  <a:cubicBezTo>
                    <a:pt x="1461" y="4647"/>
                    <a:pt x="1451" y="4646"/>
                    <a:pt x="1441" y="4646"/>
                  </a:cubicBezTo>
                  <a:cubicBezTo>
                    <a:pt x="173" y="4646"/>
                    <a:pt x="1" y="6531"/>
                    <a:pt x="1287" y="6745"/>
                  </a:cubicBezTo>
                  <a:cubicBezTo>
                    <a:pt x="1287" y="7424"/>
                    <a:pt x="1410" y="8103"/>
                    <a:pt x="1657" y="8721"/>
                  </a:cubicBezTo>
                  <a:cubicBezTo>
                    <a:pt x="2182" y="10140"/>
                    <a:pt x="3354" y="11190"/>
                    <a:pt x="4805" y="11529"/>
                  </a:cubicBezTo>
                  <a:lnTo>
                    <a:pt x="4805" y="12331"/>
                  </a:lnTo>
                  <a:cubicBezTo>
                    <a:pt x="4805" y="12825"/>
                    <a:pt x="5206" y="13226"/>
                    <a:pt x="5700" y="13226"/>
                  </a:cubicBezTo>
                  <a:lnTo>
                    <a:pt x="8755" y="13226"/>
                  </a:lnTo>
                  <a:cubicBezTo>
                    <a:pt x="9249" y="13226"/>
                    <a:pt x="9619" y="12825"/>
                    <a:pt x="9619" y="12331"/>
                  </a:cubicBezTo>
                  <a:lnTo>
                    <a:pt x="9619" y="11529"/>
                  </a:lnTo>
                  <a:cubicBezTo>
                    <a:pt x="11070" y="11190"/>
                    <a:pt x="12274" y="10140"/>
                    <a:pt x="12767" y="8721"/>
                  </a:cubicBezTo>
                  <a:cubicBezTo>
                    <a:pt x="13014" y="8103"/>
                    <a:pt x="13138" y="7424"/>
                    <a:pt x="13169" y="6745"/>
                  </a:cubicBezTo>
                  <a:cubicBezTo>
                    <a:pt x="14454" y="6531"/>
                    <a:pt x="14282" y="4646"/>
                    <a:pt x="13014" y="4646"/>
                  </a:cubicBezTo>
                  <a:cubicBezTo>
                    <a:pt x="13004" y="4646"/>
                    <a:pt x="12994" y="4647"/>
                    <a:pt x="12983" y="4647"/>
                  </a:cubicBezTo>
                  <a:lnTo>
                    <a:pt x="11224" y="4647"/>
                  </a:lnTo>
                  <a:lnTo>
                    <a:pt x="11625" y="4122"/>
                  </a:lnTo>
                  <a:cubicBezTo>
                    <a:pt x="11903" y="3752"/>
                    <a:pt x="12243" y="3412"/>
                    <a:pt x="12582" y="3104"/>
                  </a:cubicBezTo>
                  <a:cubicBezTo>
                    <a:pt x="12675" y="3042"/>
                    <a:pt x="12675" y="2888"/>
                    <a:pt x="12613" y="2826"/>
                  </a:cubicBezTo>
                  <a:cubicBezTo>
                    <a:pt x="12562" y="2775"/>
                    <a:pt x="12502" y="2752"/>
                    <a:pt x="12447" y="2752"/>
                  </a:cubicBezTo>
                  <a:cubicBezTo>
                    <a:pt x="12403" y="2752"/>
                    <a:pt x="12363" y="2767"/>
                    <a:pt x="12335" y="2795"/>
                  </a:cubicBezTo>
                  <a:cubicBezTo>
                    <a:pt x="11934" y="3135"/>
                    <a:pt x="11595" y="3474"/>
                    <a:pt x="11317" y="3875"/>
                  </a:cubicBezTo>
                  <a:lnTo>
                    <a:pt x="10700" y="4647"/>
                  </a:lnTo>
                  <a:lnTo>
                    <a:pt x="8169" y="4647"/>
                  </a:lnTo>
                  <a:lnTo>
                    <a:pt x="10360" y="2919"/>
                  </a:lnTo>
                  <a:cubicBezTo>
                    <a:pt x="11070" y="2363"/>
                    <a:pt x="11687" y="1684"/>
                    <a:pt x="12181" y="913"/>
                  </a:cubicBezTo>
                  <a:cubicBezTo>
                    <a:pt x="12377" y="618"/>
                    <a:pt x="12724" y="411"/>
                    <a:pt x="13062" y="411"/>
                  </a:cubicBezTo>
                  <a:cubicBezTo>
                    <a:pt x="13254" y="411"/>
                    <a:pt x="13444" y="478"/>
                    <a:pt x="13601" y="635"/>
                  </a:cubicBezTo>
                  <a:cubicBezTo>
                    <a:pt x="13940" y="1005"/>
                    <a:pt x="13878" y="1561"/>
                    <a:pt x="13508" y="1900"/>
                  </a:cubicBezTo>
                  <a:cubicBezTo>
                    <a:pt x="13323" y="2054"/>
                    <a:pt x="13138" y="2178"/>
                    <a:pt x="12952" y="2271"/>
                  </a:cubicBezTo>
                  <a:cubicBezTo>
                    <a:pt x="12860" y="2363"/>
                    <a:pt x="12860" y="2487"/>
                    <a:pt x="12922" y="2579"/>
                  </a:cubicBezTo>
                  <a:cubicBezTo>
                    <a:pt x="12956" y="2630"/>
                    <a:pt x="13008" y="2653"/>
                    <a:pt x="13064" y="2653"/>
                  </a:cubicBezTo>
                  <a:cubicBezTo>
                    <a:pt x="13110" y="2653"/>
                    <a:pt x="13158" y="2638"/>
                    <a:pt x="13199" y="2610"/>
                  </a:cubicBezTo>
                  <a:cubicBezTo>
                    <a:pt x="13415" y="2487"/>
                    <a:pt x="13601" y="2332"/>
                    <a:pt x="13786" y="2178"/>
                  </a:cubicBezTo>
                  <a:cubicBezTo>
                    <a:pt x="14341" y="1684"/>
                    <a:pt x="14372" y="882"/>
                    <a:pt x="13909" y="326"/>
                  </a:cubicBezTo>
                  <a:cubicBezTo>
                    <a:pt x="13649" y="109"/>
                    <a:pt x="13327" y="1"/>
                    <a:pt x="130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45" name="Google Shape;13345;p25"/>
          <p:cNvGrpSpPr/>
          <p:nvPr/>
        </p:nvGrpSpPr>
        <p:grpSpPr>
          <a:xfrm>
            <a:off x="7014175" y="3430742"/>
            <a:ext cx="377250" cy="319475"/>
            <a:chOff x="4784188" y="1934881"/>
            <a:chExt cx="377250" cy="319475"/>
          </a:xfrm>
        </p:grpSpPr>
        <p:sp>
          <p:nvSpPr>
            <p:cNvPr id="13346" name="Google Shape;13346;p25"/>
            <p:cNvSpPr/>
            <p:nvPr/>
          </p:nvSpPr>
          <p:spPr>
            <a:xfrm>
              <a:off x="5068838" y="2167281"/>
              <a:ext cx="10050" cy="14700"/>
            </a:xfrm>
            <a:custGeom>
              <a:avLst/>
              <a:gdLst/>
              <a:ahLst/>
              <a:cxnLst/>
              <a:rect l="l" t="t" r="r" b="b"/>
              <a:pathLst>
                <a:path w="402" h="588" extrusionOk="0">
                  <a:moveTo>
                    <a:pt x="216" y="1"/>
                  </a:moveTo>
                  <a:cubicBezTo>
                    <a:pt x="93" y="1"/>
                    <a:pt x="0" y="94"/>
                    <a:pt x="0" y="186"/>
                  </a:cubicBezTo>
                  <a:lnTo>
                    <a:pt x="0" y="402"/>
                  </a:lnTo>
                  <a:cubicBezTo>
                    <a:pt x="0" y="495"/>
                    <a:pt x="93" y="587"/>
                    <a:pt x="216" y="587"/>
                  </a:cubicBezTo>
                  <a:cubicBezTo>
                    <a:pt x="309" y="587"/>
                    <a:pt x="401" y="495"/>
                    <a:pt x="401" y="402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7" name="Google Shape;13347;p25"/>
            <p:cNvSpPr/>
            <p:nvPr/>
          </p:nvSpPr>
          <p:spPr>
            <a:xfrm>
              <a:off x="5122463" y="2168056"/>
              <a:ext cx="10825" cy="14700"/>
            </a:xfrm>
            <a:custGeom>
              <a:avLst/>
              <a:gdLst/>
              <a:ahLst/>
              <a:cxnLst/>
              <a:rect l="l" t="t" r="r" b="b"/>
              <a:pathLst>
                <a:path w="433" h="588" extrusionOk="0">
                  <a:moveTo>
                    <a:pt x="216" y="1"/>
                  </a:moveTo>
                  <a:cubicBezTo>
                    <a:pt x="108" y="1"/>
                    <a:pt x="0" y="63"/>
                    <a:pt x="15" y="186"/>
                  </a:cubicBezTo>
                  <a:lnTo>
                    <a:pt x="15" y="371"/>
                  </a:lnTo>
                  <a:cubicBezTo>
                    <a:pt x="15" y="495"/>
                    <a:pt x="108" y="587"/>
                    <a:pt x="231" y="587"/>
                  </a:cubicBezTo>
                  <a:cubicBezTo>
                    <a:pt x="324" y="587"/>
                    <a:pt x="417" y="495"/>
                    <a:pt x="417" y="371"/>
                  </a:cubicBezTo>
                  <a:lnTo>
                    <a:pt x="417" y="186"/>
                  </a:lnTo>
                  <a:cubicBezTo>
                    <a:pt x="432" y="63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8" name="Google Shape;13348;p25"/>
            <p:cNvSpPr/>
            <p:nvPr/>
          </p:nvSpPr>
          <p:spPr>
            <a:xfrm>
              <a:off x="5087538" y="2171831"/>
              <a:ext cx="26650" cy="13225"/>
            </a:xfrm>
            <a:custGeom>
              <a:avLst/>
              <a:gdLst/>
              <a:ahLst/>
              <a:cxnLst/>
              <a:rect l="l" t="t" r="r" b="b"/>
              <a:pathLst>
                <a:path w="1066" h="529" extrusionOk="0">
                  <a:moveTo>
                    <a:pt x="279" y="1"/>
                  </a:moveTo>
                  <a:cubicBezTo>
                    <a:pt x="129" y="1"/>
                    <a:pt x="0" y="181"/>
                    <a:pt x="116" y="344"/>
                  </a:cubicBezTo>
                  <a:cubicBezTo>
                    <a:pt x="209" y="436"/>
                    <a:pt x="363" y="529"/>
                    <a:pt x="517" y="529"/>
                  </a:cubicBezTo>
                  <a:cubicBezTo>
                    <a:pt x="703" y="529"/>
                    <a:pt x="826" y="436"/>
                    <a:pt x="950" y="344"/>
                  </a:cubicBezTo>
                  <a:cubicBezTo>
                    <a:pt x="1066" y="181"/>
                    <a:pt x="937" y="1"/>
                    <a:pt x="787" y="1"/>
                  </a:cubicBezTo>
                  <a:cubicBezTo>
                    <a:pt x="738" y="1"/>
                    <a:pt x="687" y="20"/>
                    <a:pt x="641" y="66"/>
                  </a:cubicBezTo>
                  <a:cubicBezTo>
                    <a:pt x="610" y="97"/>
                    <a:pt x="579" y="97"/>
                    <a:pt x="517" y="97"/>
                  </a:cubicBezTo>
                  <a:cubicBezTo>
                    <a:pt x="487" y="97"/>
                    <a:pt x="456" y="97"/>
                    <a:pt x="425" y="66"/>
                  </a:cubicBezTo>
                  <a:cubicBezTo>
                    <a:pt x="379" y="20"/>
                    <a:pt x="328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49" name="Google Shape;13349;p25"/>
            <p:cNvSpPr/>
            <p:nvPr/>
          </p:nvSpPr>
          <p:spPr>
            <a:xfrm>
              <a:off x="4831963" y="2092831"/>
              <a:ext cx="155875" cy="134100"/>
            </a:xfrm>
            <a:custGeom>
              <a:avLst/>
              <a:gdLst/>
              <a:ahLst/>
              <a:cxnLst/>
              <a:rect l="l" t="t" r="r" b="b"/>
              <a:pathLst>
                <a:path w="6235" h="5364" extrusionOk="0">
                  <a:moveTo>
                    <a:pt x="4045" y="1"/>
                  </a:moveTo>
                  <a:cubicBezTo>
                    <a:pt x="3983" y="1"/>
                    <a:pt x="3921" y="6"/>
                    <a:pt x="3858" y="16"/>
                  </a:cubicBezTo>
                  <a:cubicBezTo>
                    <a:pt x="3797" y="16"/>
                    <a:pt x="3735" y="47"/>
                    <a:pt x="3704" y="78"/>
                  </a:cubicBezTo>
                  <a:lnTo>
                    <a:pt x="1883" y="1930"/>
                  </a:lnTo>
                  <a:cubicBezTo>
                    <a:pt x="1790" y="1991"/>
                    <a:pt x="1790" y="2146"/>
                    <a:pt x="1883" y="2207"/>
                  </a:cubicBezTo>
                  <a:cubicBezTo>
                    <a:pt x="1914" y="2254"/>
                    <a:pt x="1960" y="2277"/>
                    <a:pt x="2010" y="2277"/>
                  </a:cubicBezTo>
                  <a:cubicBezTo>
                    <a:pt x="2061" y="2277"/>
                    <a:pt x="2115" y="2254"/>
                    <a:pt x="2161" y="2207"/>
                  </a:cubicBezTo>
                  <a:lnTo>
                    <a:pt x="3951" y="417"/>
                  </a:lnTo>
                  <a:cubicBezTo>
                    <a:pt x="3986" y="412"/>
                    <a:pt x="4022" y="410"/>
                    <a:pt x="4058" y="410"/>
                  </a:cubicBezTo>
                  <a:cubicBezTo>
                    <a:pt x="4245" y="410"/>
                    <a:pt x="4439" y="478"/>
                    <a:pt x="4568" y="634"/>
                  </a:cubicBezTo>
                  <a:cubicBezTo>
                    <a:pt x="4815" y="911"/>
                    <a:pt x="5154" y="1066"/>
                    <a:pt x="5525" y="1066"/>
                  </a:cubicBezTo>
                  <a:lnTo>
                    <a:pt x="1883" y="4738"/>
                  </a:lnTo>
                  <a:cubicBezTo>
                    <a:pt x="1711" y="4910"/>
                    <a:pt x="1519" y="4982"/>
                    <a:pt x="1335" y="4982"/>
                  </a:cubicBezTo>
                  <a:cubicBezTo>
                    <a:pt x="726" y="4982"/>
                    <a:pt x="204" y="4196"/>
                    <a:pt x="772" y="3627"/>
                  </a:cubicBezTo>
                  <a:lnTo>
                    <a:pt x="1605" y="2763"/>
                  </a:lnTo>
                  <a:cubicBezTo>
                    <a:pt x="1747" y="2621"/>
                    <a:pt x="1617" y="2424"/>
                    <a:pt x="1465" y="2424"/>
                  </a:cubicBezTo>
                  <a:cubicBezTo>
                    <a:pt x="1419" y="2424"/>
                    <a:pt x="1371" y="2442"/>
                    <a:pt x="1328" y="2485"/>
                  </a:cubicBezTo>
                  <a:lnTo>
                    <a:pt x="463" y="3349"/>
                  </a:lnTo>
                  <a:cubicBezTo>
                    <a:pt x="1" y="3812"/>
                    <a:pt x="1" y="4553"/>
                    <a:pt x="463" y="5016"/>
                  </a:cubicBezTo>
                  <a:cubicBezTo>
                    <a:pt x="710" y="5247"/>
                    <a:pt x="1019" y="5363"/>
                    <a:pt x="1324" y="5363"/>
                  </a:cubicBezTo>
                  <a:cubicBezTo>
                    <a:pt x="1628" y="5363"/>
                    <a:pt x="1929" y="5247"/>
                    <a:pt x="2161" y="5016"/>
                  </a:cubicBezTo>
                  <a:lnTo>
                    <a:pt x="6173" y="1004"/>
                  </a:lnTo>
                  <a:cubicBezTo>
                    <a:pt x="6235" y="942"/>
                    <a:pt x="6235" y="850"/>
                    <a:pt x="6204" y="788"/>
                  </a:cubicBezTo>
                  <a:cubicBezTo>
                    <a:pt x="6173" y="695"/>
                    <a:pt x="6080" y="664"/>
                    <a:pt x="6019" y="664"/>
                  </a:cubicBezTo>
                  <a:cubicBezTo>
                    <a:pt x="5911" y="673"/>
                    <a:pt x="5815" y="676"/>
                    <a:pt x="5729" y="676"/>
                  </a:cubicBezTo>
                  <a:cubicBezTo>
                    <a:pt x="5174" y="676"/>
                    <a:pt x="5033" y="516"/>
                    <a:pt x="4846" y="356"/>
                  </a:cubicBezTo>
                  <a:cubicBezTo>
                    <a:pt x="4641" y="125"/>
                    <a:pt x="4350" y="1"/>
                    <a:pt x="40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0" name="Google Shape;13350;p25"/>
            <p:cNvSpPr/>
            <p:nvPr/>
          </p:nvSpPr>
          <p:spPr>
            <a:xfrm>
              <a:off x="5040288" y="2094781"/>
              <a:ext cx="121150" cy="134650"/>
            </a:xfrm>
            <a:custGeom>
              <a:avLst/>
              <a:gdLst/>
              <a:ahLst/>
              <a:cxnLst/>
              <a:rect l="l" t="t" r="r" b="b"/>
              <a:pathLst>
                <a:path w="4846" h="5386" extrusionOk="0">
                  <a:moveTo>
                    <a:pt x="2438" y="370"/>
                  </a:moveTo>
                  <a:cubicBezTo>
                    <a:pt x="2515" y="370"/>
                    <a:pt x="2593" y="401"/>
                    <a:pt x="2654" y="463"/>
                  </a:cubicBezTo>
                  <a:cubicBezTo>
                    <a:pt x="3241" y="1049"/>
                    <a:pt x="3704" y="1759"/>
                    <a:pt x="3981" y="2531"/>
                  </a:cubicBezTo>
                  <a:cubicBezTo>
                    <a:pt x="4197" y="3024"/>
                    <a:pt x="4197" y="3580"/>
                    <a:pt x="4012" y="4074"/>
                  </a:cubicBezTo>
                  <a:cubicBezTo>
                    <a:pt x="3657" y="4676"/>
                    <a:pt x="3048" y="4976"/>
                    <a:pt x="2434" y="4976"/>
                  </a:cubicBezTo>
                  <a:cubicBezTo>
                    <a:pt x="1821" y="4976"/>
                    <a:pt x="1204" y="4676"/>
                    <a:pt x="833" y="4074"/>
                  </a:cubicBezTo>
                  <a:cubicBezTo>
                    <a:pt x="648" y="3580"/>
                    <a:pt x="679" y="3024"/>
                    <a:pt x="864" y="2531"/>
                  </a:cubicBezTo>
                  <a:cubicBezTo>
                    <a:pt x="1173" y="1759"/>
                    <a:pt x="1636" y="1049"/>
                    <a:pt x="2222" y="463"/>
                  </a:cubicBezTo>
                  <a:cubicBezTo>
                    <a:pt x="2284" y="401"/>
                    <a:pt x="2361" y="370"/>
                    <a:pt x="2438" y="370"/>
                  </a:cubicBezTo>
                  <a:close/>
                  <a:moveTo>
                    <a:pt x="2438" y="0"/>
                  </a:moveTo>
                  <a:cubicBezTo>
                    <a:pt x="2253" y="0"/>
                    <a:pt x="2068" y="62"/>
                    <a:pt x="1914" y="216"/>
                  </a:cubicBezTo>
                  <a:cubicBezTo>
                    <a:pt x="556" y="1636"/>
                    <a:pt x="0" y="3148"/>
                    <a:pt x="463" y="4228"/>
                  </a:cubicBezTo>
                  <a:cubicBezTo>
                    <a:pt x="895" y="5000"/>
                    <a:pt x="1659" y="5385"/>
                    <a:pt x="2423" y="5385"/>
                  </a:cubicBezTo>
                  <a:cubicBezTo>
                    <a:pt x="3187" y="5385"/>
                    <a:pt x="3951" y="5000"/>
                    <a:pt x="4383" y="4228"/>
                  </a:cubicBezTo>
                  <a:cubicBezTo>
                    <a:pt x="4846" y="3148"/>
                    <a:pt x="4321" y="1636"/>
                    <a:pt x="2932" y="216"/>
                  </a:cubicBezTo>
                  <a:cubicBezTo>
                    <a:pt x="2809" y="62"/>
                    <a:pt x="2623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1" name="Google Shape;13351;p25"/>
            <p:cNvSpPr/>
            <p:nvPr/>
          </p:nvSpPr>
          <p:spPr>
            <a:xfrm>
              <a:off x="4784188" y="1934881"/>
              <a:ext cx="345625" cy="319475"/>
            </a:xfrm>
            <a:custGeom>
              <a:avLst/>
              <a:gdLst/>
              <a:ahLst/>
              <a:cxnLst/>
              <a:rect l="l" t="t" r="r" b="b"/>
              <a:pathLst>
                <a:path w="13825" h="12779" extrusionOk="0">
                  <a:moveTo>
                    <a:pt x="9365" y="417"/>
                  </a:moveTo>
                  <a:cubicBezTo>
                    <a:pt x="9627" y="417"/>
                    <a:pt x="9889" y="517"/>
                    <a:pt x="10090" y="717"/>
                  </a:cubicBezTo>
                  <a:lnTo>
                    <a:pt x="12991" y="3618"/>
                  </a:lnTo>
                  <a:cubicBezTo>
                    <a:pt x="13751" y="4379"/>
                    <a:pt x="13067" y="5413"/>
                    <a:pt x="12261" y="5413"/>
                  </a:cubicBezTo>
                  <a:cubicBezTo>
                    <a:pt x="12020" y="5413"/>
                    <a:pt x="11768" y="5320"/>
                    <a:pt x="11540" y="5100"/>
                  </a:cubicBezTo>
                  <a:lnTo>
                    <a:pt x="8639" y="2199"/>
                  </a:lnTo>
                  <a:cubicBezTo>
                    <a:pt x="8238" y="1767"/>
                    <a:pt x="8238" y="1119"/>
                    <a:pt x="8639" y="717"/>
                  </a:cubicBezTo>
                  <a:cubicBezTo>
                    <a:pt x="8840" y="517"/>
                    <a:pt x="9102" y="417"/>
                    <a:pt x="9365" y="417"/>
                  </a:cubicBezTo>
                  <a:close/>
                  <a:moveTo>
                    <a:pt x="9368" y="0"/>
                  </a:moveTo>
                  <a:cubicBezTo>
                    <a:pt x="8320" y="0"/>
                    <a:pt x="7391" y="1249"/>
                    <a:pt x="8207" y="2322"/>
                  </a:cubicBezTo>
                  <a:lnTo>
                    <a:pt x="1634" y="8896"/>
                  </a:lnTo>
                  <a:cubicBezTo>
                    <a:pt x="1" y="10529"/>
                    <a:pt x="1489" y="12779"/>
                    <a:pt x="3233" y="12779"/>
                  </a:cubicBezTo>
                  <a:cubicBezTo>
                    <a:pt x="3763" y="12779"/>
                    <a:pt x="4316" y="12571"/>
                    <a:pt x="4813" y="12075"/>
                  </a:cubicBezTo>
                  <a:lnTo>
                    <a:pt x="4843" y="12105"/>
                  </a:lnTo>
                  <a:lnTo>
                    <a:pt x="10121" y="6797"/>
                  </a:lnTo>
                  <a:cubicBezTo>
                    <a:pt x="10213" y="6705"/>
                    <a:pt x="10213" y="6581"/>
                    <a:pt x="10121" y="6489"/>
                  </a:cubicBezTo>
                  <a:cubicBezTo>
                    <a:pt x="10090" y="6458"/>
                    <a:pt x="10044" y="6442"/>
                    <a:pt x="9993" y="6442"/>
                  </a:cubicBezTo>
                  <a:cubicBezTo>
                    <a:pt x="9943" y="6442"/>
                    <a:pt x="9889" y="6458"/>
                    <a:pt x="9843" y="6489"/>
                  </a:cubicBezTo>
                  <a:lnTo>
                    <a:pt x="4535" y="11797"/>
                  </a:lnTo>
                  <a:cubicBezTo>
                    <a:pt x="4132" y="12207"/>
                    <a:pt x="3680" y="12379"/>
                    <a:pt x="3246" y="12379"/>
                  </a:cubicBezTo>
                  <a:cubicBezTo>
                    <a:pt x="1819" y="12379"/>
                    <a:pt x="586" y="10522"/>
                    <a:pt x="1912" y="9174"/>
                  </a:cubicBezTo>
                  <a:lnTo>
                    <a:pt x="8485" y="2631"/>
                  </a:lnTo>
                  <a:lnTo>
                    <a:pt x="11108" y="5254"/>
                  </a:lnTo>
                  <a:lnTo>
                    <a:pt x="10399" y="5933"/>
                  </a:lnTo>
                  <a:cubicBezTo>
                    <a:pt x="10337" y="6026"/>
                    <a:pt x="10337" y="6149"/>
                    <a:pt x="10399" y="6211"/>
                  </a:cubicBezTo>
                  <a:cubicBezTo>
                    <a:pt x="10445" y="6257"/>
                    <a:pt x="10499" y="6280"/>
                    <a:pt x="10553" y="6280"/>
                  </a:cubicBezTo>
                  <a:cubicBezTo>
                    <a:pt x="10607" y="6280"/>
                    <a:pt x="10661" y="6257"/>
                    <a:pt x="10707" y="6211"/>
                  </a:cubicBezTo>
                  <a:lnTo>
                    <a:pt x="11386" y="5532"/>
                  </a:lnTo>
                  <a:cubicBezTo>
                    <a:pt x="11633" y="5717"/>
                    <a:pt x="11942" y="5810"/>
                    <a:pt x="12250" y="5810"/>
                  </a:cubicBezTo>
                  <a:cubicBezTo>
                    <a:pt x="12651" y="5810"/>
                    <a:pt x="13022" y="5655"/>
                    <a:pt x="13269" y="5378"/>
                  </a:cubicBezTo>
                  <a:cubicBezTo>
                    <a:pt x="13824" y="4822"/>
                    <a:pt x="13824" y="3927"/>
                    <a:pt x="13269" y="3341"/>
                  </a:cubicBezTo>
                  <a:lnTo>
                    <a:pt x="10368" y="440"/>
                  </a:lnTo>
                  <a:cubicBezTo>
                    <a:pt x="10059" y="131"/>
                    <a:pt x="9707" y="0"/>
                    <a:pt x="93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52" name="Google Shape;13352;p25"/>
          <p:cNvGrpSpPr/>
          <p:nvPr/>
        </p:nvGrpSpPr>
        <p:grpSpPr>
          <a:xfrm>
            <a:off x="6259925" y="3417642"/>
            <a:ext cx="326375" cy="345675"/>
            <a:chOff x="1784363" y="3581531"/>
            <a:chExt cx="326375" cy="345675"/>
          </a:xfrm>
        </p:grpSpPr>
        <p:sp>
          <p:nvSpPr>
            <p:cNvPr id="13353" name="Google Shape;13353;p25"/>
            <p:cNvSpPr/>
            <p:nvPr/>
          </p:nvSpPr>
          <p:spPr>
            <a:xfrm>
              <a:off x="1869213" y="3606981"/>
              <a:ext cx="42475" cy="75650"/>
            </a:xfrm>
            <a:custGeom>
              <a:avLst/>
              <a:gdLst/>
              <a:ahLst/>
              <a:cxnLst/>
              <a:rect l="l" t="t" r="r" b="b"/>
              <a:pathLst>
                <a:path w="1699" h="3026" extrusionOk="0">
                  <a:moveTo>
                    <a:pt x="248" y="1"/>
                  </a:moveTo>
                  <a:cubicBezTo>
                    <a:pt x="124" y="1"/>
                    <a:pt x="1" y="62"/>
                    <a:pt x="1" y="186"/>
                  </a:cubicBezTo>
                  <a:lnTo>
                    <a:pt x="1" y="2840"/>
                  </a:lnTo>
                  <a:cubicBezTo>
                    <a:pt x="1" y="2963"/>
                    <a:pt x="94" y="3025"/>
                    <a:pt x="217" y="3025"/>
                  </a:cubicBezTo>
                  <a:lnTo>
                    <a:pt x="1544" y="3025"/>
                  </a:lnTo>
                  <a:cubicBezTo>
                    <a:pt x="1637" y="3025"/>
                    <a:pt x="1698" y="2902"/>
                    <a:pt x="1698" y="2778"/>
                  </a:cubicBezTo>
                  <a:cubicBezTo>
                    <a:pt x="1698" y="2655"/>
                    <a:pt x="1637" y="2531"/>
                    <a:pt x="1544" y="2531"/>
                  </a:cubicBezTo>
                  <a:lnTo>
                    <a:pt x="526" y="2531"/>
                  </a:lnTo>
                  <a:lnTo>
                    <a:pt x="526" y="186"/>
                  </a:lnTo>
                  <a:cubicBezTo>
                    <a:pt x="526" y="62"/>
                    <a:pt x="402" y="1"/>
                    <a:pt x="2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4" name="Google Shape;13354;p25"/>
            <p:cNvSpPr/>
            <p:nvPr/>
          </p:nvSpPr>
          <p:spPr>
            <a:xfrm>
              <a:off x="1916288" y="3606206"/>
              <a:ext cx="57125" cy="75650"/>
            </a:xfrm>
            <a:custGeom>
              <a:avLst/>
              <a:gdLst/>
              <a:ahLst/>
              <a:cxnLst/>
              <a:rect l="l" t="t" r="r" b="b"/>
              <a:pathLst>
                <a:path w="2285" h="3026" extrusionOk="0">
                  <a:moveTo>
                    <a:pt x="1112" y="711"/>
                  </a:moveTo>
                  <a:lnTo>
                    <a:pt x="1482" y="1976"/>
                  </a:lnTo>
                  <a:lnTo>
                    <a:pt x="772" y="1976"/>
                  </a:lnTo>
                  <a:lnTo>
                    <a:pt x="1112" y="711"/>
                  </a:lnTo>
                  <a:close/>
                  <a:moveTo>
                    <a:pt x="1112" y="1"/>
                  </a:moveTo>
                  <a:cubicBezTo>
                    <a:pt x="957" y="1"/>
                    <a:pt x="803" y="63"/>
                    <a:pt x="772" y="186"/>
                  </a:cubicBezTo>
                  <a:lnTo>
                    <a:pt x="1" y="2778"/>
                  </a:lnTo>
                  <a:cubicBezTo>
                    <a:pt x="1" y="2778"/>
                    <a:pt x="1" y="2809"/>
                    <a:pt x="1" y="2809"/>
                  </a:cubicBezTo>
                  <a:cubicBezTo>
                    <a:pt x="1" y="2964"/>
                    <a:pt x="186" y="3025"/>
                    <a:pt x="340" y="3025"/>
                  </a:cubicBezTo>
                  <a:cubicBezTo>
                    <a:pt x="463" y="3025"/>
                    <a:pt x="494" y="3025"/>
                    <a:pt x="494" y="2933"/>
                  </a:cubicBezTo>
                  <a:lnTo>
                    <a:pt x="679" y="2377"/>
                  </a:lnTo>
                  <a:lnTo>
                    <a:pt x="1605" y="2377"/>
                  </a:lnTo>
                  <a:lnTo>
                    <a:pt x="1760" y="2933"/>
                  </a:lnTo>
                  <a:cubicBezTo>
                    <a:pt x="1760" y="2994"/>
                    <a:pt x="1852" y="3025"/>
                    <a:pt x="1945" y="3025"/>
                  </a:cubicBezTo>
                  <a:cubicBezTo>
                    <a:pt x="2068" y="3025"/>
                    <a:pt x="2284" y="2933"/>
                    <a:pt x="2284" y="2809"/>
                  </a:cubicBezTo>
                  <a:cubicBezTo>
                    <a:pt x="2284" y="2809"/>
                    <a:pt x="2284" y="2778"/>
                    <a:pt x="2284" y="2778"/>
                  </a:cubicBezTo>
                  <a:lnTo>
                    <a:pt x="1482" y="186"/>
                  </a:lnTo>
                  <a:cubicBezTo>
                    <a:pt x="1420" y="63"/>
                    <a:pt x="1266" y="1"/>
                    <a:pt x="11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5" name="Google Shape;13355;p25"/>
            <p:cNvSpPr/>
            <p:nvPr/>
          </p:nvSpPr>
          <p:spPr>
            <a:xfrm>
              <a:off x="1978788" y="3606981"/>
              <a:ext cx="49350" cy="74925"/>
            </a:xfrm>
            <a:custGeom>
              <a:avLst/>
              <a:gdLst/>
              <a:ahLst/>
              <a:cxnLst/>
              <a:rect l="l" t="t" r="r" b="b"/>
              <a:pathLst>
                <a:path w="1974" h="2997" extrusionOk="0">
                  <a:moveTo>
                    <a:pt x="957" y="495"/>
                  </a:moveTo>
                  <a:cubicBezTo>
                    <a:pt x="1389" y="525"/>
                    <a:pt x="1389" y="1143"/>
                    <a:pt x="957" y="1204"/>
                  </a:cubicBezTo>
                  <a:lnTo>
                    <a:pt x="494" y="1204"/>
                  </a:lnTo>
                  <a:lnTo>
                    <a:pt x="494" y="495"/>
                  </a:lnTo>
                  <a:close/>
                  <a:moveTo>
                    <a:pt x="988" y="1606"/>
                  </a:moveTo>
                  <a:cubicBezTo>
                    <a:pt x="1235" y="1606"/>
                    <a:pt x="1358" y="1729"/>
                    <a:pt x="1358" y="2038"/>
                  </a:cubicBezTo>
                  <a:lnTo>
                    <a:pt x="1358" y="2099"/>
                  </a:lnTo>
                  <a:cubicBezTo>
                    <a:pt x="1358" y="2439"/>
                    <a:pt x="1204" y="2562"/>
                    <a:pt x="988" y="2562"/>
                  </a:cubicBezTo>
                  <a:lnTo>
                    <a:pt x="525" y="2562"/>
                  </a:lnTo>
                  <a:lnTo>
                    <a:pt x="525" y="1606"/>
                  </a:lnTo>
                  <a:close/>
                  <a:moveTo>
                    <a:pt x="216" y="1"/>
                  </a:moveTo>
                  <a:cubicBezTo>
                    <a:pt x="93" y="1"/>
                    <a:pt x="0" y="62"/>
                    <a:pt x="0" y="186"/>
                  </a:cubicBezTo>
                  <a:lnTo>
                    <a:pt x="0" y="2840"/>
                  </a:lnTo>
                  <a:cubicBezTo>
                    <a:pt x="0" y="2933"/>
                    <a:pt x="93" y="2994"/>
                    <a:pt x="216" y="2994"/>
                  </a:cubicBezTo>
                  <a:lnTo>
                    <a:pt x="1111" y="2994"/>
                  </a:lnTo>
                  <a:cubicBezTo>
                    <a:pt x="1128" y="2995"/>
                    <a:pt x="1145" y="2996"/>
                    <a:pt x="1161" y="2996"/>
                  </a:cubicBezTo>
                  <a:cubicBezTo>
                    <a:pt x="1603" y="2996"/>
                    <a:pt x="1973" y="2606"/>
                    <a:pt x="1914" y="2130"/>
                  </a:cubicBezTo>
                  <a:lnTo>
                    <a:pt x="1914" y="2038"/>
                  </a:lnTo>
                  <a:cubicBezTo>
                    <a:pt x="1943" y="1741"/>
                    <a:pt x="1802" y="1473"/>
                    <a:pt x="1517" y="1370"/>
                  </a:cubicBezTo>
                  <a:lnTo>
                    <a:pt x="1517" y="1370"/>
                  </a:lnTo>
                  <a:cubicBezTo>
                    <a:pt x="1740" y="1239"/>
                    <a:pt x="1851" y="976"/>
                    <a:pt x="1821" y="741"/>
                  </a:cubicBezTo>
                  <a:cubicBezTo>
                    <a:pt x="1821" y="155"/>
                    <a:pt x="1451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6" name="Google Shape;13356;p25"/>
            <p:cNvSpPr/>
            <p:nvPr/>
          </p:nvSpPr>
          <p:spPr>
            <a:xfrm>
              <a:off x="1811363" y="3819156"/>
              <a:ext cx="54800" cy="54050"/>
            </a:xfrm>
            <a:custGeom>
              <a:avLst/>
              <a:gdLst/>
              <a:ahLst/>
              <a:cxnLst/>
              <a:rect l="l" t="t" r="r" b="b"/>
              <a:pathLst>
                <a:path w="2192" h="2162" extrusionOk="0">
                  <a:moveTo>
                    <a:pt x="1574" y="402"/>
                  </a:moveTo>
                  <a:cubicBezTo>
                    <a:pt x="1698" y="402"/>
                    <a:pt x="1790" y="495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02" y="1636"/>
                    <a:pt x="432" y="1544"/>
                  </a:cubicBezTo>
                  <a:lnTo>
                    <a:pt x="402" y="618"/>
                  </a:lnTo>
                  <a:cubicBezTo>
                    <a:pt x="402" y="495"/>
                    <a:pt x="494" y="402"/>
                    <a:pt x="618" y="402"/>
                  </a:cubicBezTo>
                  <a:close/>
                  <a:moveTo>
                    <a:pt x="618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7" name="Google Shape;13357;p25"/>
            <p:cNvSpPr/>
            <p:nvPr/>
          </p:nvSpPr>
          <p:spPr>
            <a:xfrm>
              <a:off x="1811363" y="3731206"/>
              <a:ext cx="54800" cy="54025"/>
            </a:xfrm>
            <a:custGeom>
              <a:avLst/>
              <a:gdLst/>
              <a:ahLst/>
              <a:cxnLst/>
              <a:rect l="l" t="t" r="r" b="b"/>
              <a:pathLst>
                <a:path w="2192" h="2161" extrusionOk="0">
                  <a:moveTo>
                    <a:pt x="1574" y="402"/>
                  </a:moveTo>
                  <a:cubicBezTo>
                    <a:pt x="1698" y="402"/>
                    <a:pt x="1790" y="494"/>
                    <a:pt x="1790" y="618"/>
                  </a:cubicBezTo>
                  <a:lnTo>
                    <a:pt x="1790" y="1544"/>
                  </a:lnTo>
                  <a:cubicBezTo>
                    <a:pt x="1790" y="1636"/>
                    <a:pt x="1698" y="1760"/>
                    <a:pt x="1574" y="1760"/>
                  </a:cubicBezTo>
                  <a:lnTo>
                    <a:pt x="618" y="1760"/>
                  </a:lnTo>
                  <a:cubicBezTo>
                    <a:pt x="525" y="1760"/>
                    <a:pt x="432" y="1636"/>
                    <a:pt x="432" y="1544"/>
                  </a:cubicBezTo>
                  <a:lnTo>
                    <a:pt x="432" y="618"/>
                  </a:lnTo>
                  <a:cubicBezTo>
                    <a:pt x="432" y="494"/>
                    <a:pt x="525" y="402"/>
                    <a:pt x="618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8" y="2161"/>
                  </a:cubicBezTo>
                  <a:lnTo>
                    <a:pt x="1574" y="2161"/>
                  </a:lnTo>
                  <a:cubicBezTo>
                    <a:pt x="1914" y="2161"/>
                    <a:pt x="2191" y="1883"/>
                    <a:pt x="2191" y="1544"/>
                  </a:cubicBezTo>
                  <a:lnTo>
                    <a:pt x="2191" y="618"/>
                  </a:lnTo>
                  <a:cubicBezTo>
                    <a:pt x="2191" y="278"/>
                    <a:pt x="1914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8" name="Google Shape;13358;p25"/>
            <p:cNvSpPr/>
            <p:nvPr/>
          </p:nvSpPr>
          <p:spPr>
            <a:xfrm>
              <a:off x="2029713" y="3819156"/>
              <a:ext cx="54025" cy="54050"/>
            </a:xfrm>
            <a:custGeom>
              <a:avLst/>
              <a:gdLst/>
              <a:ahLst/>
              <a:cxnLst/>
              <a:rect l="l" t="t" r="r" b="b"/>
              <a:pathLst>
                <a:path w="2161" h="2162" extrusionOk="0">
                  <a:moveTo>
                    <a:pt x="1543" y="402"/>
                  </a:moveTo>
                  <a:cubicBezTo>
                    <a:pt x="1636" y="402"/>
                    <a:pt x="1759" y="495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36" y="1760"/>
                    <a:pt x="1543" y="1760"/>
                  </a:cubicBezTo>
                  <a:lnTo>
                    <a:pt x="587" y="1760"/>
                  </a:lnTo>
                  <a:cubicBezTo>
                    <a:pt x="463" y="1760"/>
                    <a:pt x="371" y="1636"/>
                    <a:pt x="371" y="1544"/>
                  </a:cubicBezTo>
                  <a:lnTo>
                    <a:pt x="371" y="618"/>
                  </a:lnTo>
                  <a:cubicBezTo>
                    <a:pt x="371" y="495"/>
                    <a:pt x="463" y="402"/>
                    <a:pt x="587" y="402"/>
                  </a:cubicBezTo>
                  <a:close/>
                  <a:moveTo>
                    <a:pt x="617" y="1"/>
                  </a:moveTo>
                  <a:cubicBezTo>
                    <a:pt x="278" y="1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1"/>
                    <a:pt x="15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59" name="Google Shape;13359;p25"/>
            <p:cNvSpPr/>
            <p:nvPr/>
          </p:nvSpPr>
          <p:spPr>
            <a:xfrm>
              <a:off x="2029713" y="3731206"/>
              <a:ext cx="54025" cy="54025"/>
            </a:xfrm>
            <a:custGeom>
              <a:avLst/>
              <a:gdLst/>
              <a:ahLst/>
              <a:cxnLst/>
              <a:rect l="l" t="t" r="r" b="b"/>
              <a:pathLst>
                <a:path w="2161" h="2161" extrusionOk="0">
                  <a:moveTo>
                    <a:pt x="1543" y="402"/>
                  </a:moveTo>
                  <a:cubicBezTo>
                    <a:pt x="1667" y="402"/>
                    <a:pt x="1759" y="494"/>
                    <a:pt x="1759" y="618"/>
                  </a:cubicBezTo>
                  <a:lnTo>
                    <a:pt x="1759" y="1544"/>
                  </a:lnTo>
                  <a:cubicBezTo>
                    <a:pt x="1759" y="1636"/>
                    <a:pt x="1667" y="1760"/>
                    <a:pt x="1543" y="1760"/>
                  </a:cubicBezTo>
                  <a:lnTo>
                    <a:pt x="617" y="1760"/>
                  </a:lnTo>
                  <a:cubicBezTo>
                    <a:pt x="494" y="1760"/>
                    <a:pt x="401" y="1636"/>
                    <a:pt x="401" y="1544"/>
                  </a:cubicBezTo>
                  <a:lnTo>
                    <a:pt x="401" y="618"/>
                  </a:lnTo>
                  <a:cubicBezTo>
                    <a:pt x="401" y="494"/>
                    <a:pt x="494" y="402"/>
                    <a:pt x="617" y="402"/>
                  </a:cubicBezTo>
                  <a:close/>
                  <a:moveTo>
                    <a:pt x="617" y="0"/>
                  </a:moveTo>
                  <a:cubicBezTo>
                    <a:pt x="278" y="0"/>
                    <a:pt x="0" y="278"/>
                    <a:pt x="0" y="618"/>
                  </a:cubicBezTo>
                  <a:lnTo>
                    <a:pt x="0" y="1544"/>
                  </a:lnTo>
                  <a:cubicBezTo>
                    <a:pt x="0" y="1883"/>
                    <a:pt x="278" y="2161"/>
                    <a:pt x="617" y="2161"/>
                  </a:cubicBezTo>
                  <a:lnTo>
                    <a:pt x="1543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0" name="Google Shape;13360;p25"/>
            <p:cNvSpPr/>
            <p:nvPr/>
          </p:nvSpPr>
          <p:spPr>
            <a:xfrm>
              <a:off x="1920913" y="3731206"/>
              <a:ext cx="54050" cy="54025"/>
            </a:xfrm>
            <a:custGeom>
              <a:avLst/>
              <a:gdLst/>
              <a:ahLst/>
              <a:cxnLst/>
              <a:rect l="l" t="t" r="r" b="b"/>
              <a:pathLst>
                <a:path w="2162" h="2161" extrusionOk="0">
                  <a:moveTo>
                    <a:pt x="1544" y="402"/>
                  </a:moveTo>
                  <a:cubicBezTo>
                    <a:pt x="1667" y="402"/>
                    <a:pt x="1760" y="494"/>
                    <a:pt x="1760" y="618"/>
                  </a:cubicBezTo>
                  <a:lnTo>
                    <a:pt x="1760" y="1544"/>
                  </a:lnTo>
                  <a:cubicBezTo>
                    <a:pt x="1760" y="1667"/>
                    <a:pt x="1667" y="1760"/>
                    <a:pt x="1544" y="1760"/>
                  </a:cubicBezTo>
                  <a:lnTo>
                    <a:pt x="618" y="1760"/>
                  </a:lnTo>
                  <a:cubicBezTo>
                    <a:pt x="494" y="1760"/>
                    <a:pt x="402" y="1667"/>
                    <a:pt x="402" y="1544"/>
                  </a:cubicBezTo>
                  <a:lnTo>
                    <a:pt x="402" y="618"/>
                  </a:lnTo>
                  <a:cubicBezTo>
                    <a:pt x="402" y="494"/>
                    <a:pt x="494" y="402"/>
                    <a:pt x="587" y="402"/>
                  </a:cubicBezTo>
                  <a:close/>
                  <a:moveTo>
                    <a:pt x="618" y="0"/>
                  </a:moveTo>
                  <a:cubicBezTo>
                    <a:pt x="278" y="0"/>
                    <a:pt x="1" y="278"/>
                    <a:pt x="1" y="618"/>
                  </a:cubicBezTo>
                  <a:lnTo>
                    <a:pt x="1" y="1544"/>
                  </a:lnTo>
                  <a:cubicBezTo>
                    <a:pt x="1" y="1883"/>
                    <a:pt x="278" y="2161"/>
                    <a:pt x="618" y="2161"/>
                  </a:cubicBezTo>
                  <a:lnTo>
                    <a:pt x="1544" y="2161"/>
                  </a:lnTo>
                  <a:cubicBezTo>
                    <a:pt x="1883" y="2161"/>
                    <a:pt x="2161" y="1883"/>
                    <a:pt x="2161" y="1544"/>
                  </a:cubicBezTo>
                  <a:lnTo>
                    <a:pt x="2161" y="618"/>
                  </a:lnTo>
                  <a:cubicBezTo>
                    <a:pt x="2161" y="278"/>
                    <a:pt x="1883" y="0"/>
                    <a:pt x="15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1" name="Google Shape;13361;p25"/>
            <p:cNvSpPr/>
            <p:nvPr/>
          </p:nvSpPr>
          <p:spPr>
            <a:xfrm>
              <a:off x="1918613" y="3861606"/>
              <a:ext cx="15450" cy="13050"/>
            </a:xfrm>
            <a:custGeom>
              <a:avLst/>
              <a:gdLst/>
              <a:ahLst/>
              <a:cxnLst/>
              <a:rect l="l" t="t" r="r" b="b"/>
              <a:pathLst>
                <a:path w="618" h="522" extrusionOk="0">
                  <a:moveTo>
                    <a:pt x="370" y="0"/>
                  </a:moveTo>
                  <a:cubicBezTo>
                    <a:pt x="124" y="0"/>
                    <a:pt x="0" y="278"/>
                    <a:pt x="185" y="432"/>
                  </a:cubicBezTo>
                  <a:cubicBezTo>
                    <a:pt x="237" y="494"/>
                    <a:pt x="302" y="521"/>
                    <a:pt x="366" y="521"/>
                  </a:cubicBezTo>
                  <a:cubicBezTo>
                    <a:pt x="494" y="521"/>
                    <a:pt x="617" y="412"/>
                    <a:pt x="617" y="247"/>
                  </a:cubicBezTo>
                  <a:cubicBezTo>
                    <a:pt x="617" y="124"/>
                    <a:pt x="525" y="0"/>
                    <a:pt x="3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2" name="Google Shape;13362;p25"/>
            <p:cNvSpPr/>
            <p:nvPr/>
          </p:nvSpPr>
          <p:spPr>
            <a:xfrm>
              <a:off x="1958713" y="3861606"/>
              <a:ext cx="15475" cy="13050"/>
            </a:xfrm>
            <a:custGeom>
              <a:avLst/>
              <a:gdLst/>
              <a:ahLst/>
              <a:cxnLst/>
              <a:rect l="l" t="t" r="r" b="b"/>
              <a:pathLst>
                <a:path w="619" h="522" extrusionOk="0">
                  <a:moveTo>
                    <a:pt x="371" y="0"/>
                  </a:moveTo>
                  <a:cubicBezTo>
                    <a:pt x="124" y="0"/>
                    <a:pt x="1" y="278"/>
                    <a:pt x="186" y="432"/>
                  </a:cubicBezTo>
                  <a:cubicBezTo>
                    <a:pt x="238" y="494"/>
                    <a:pt x="303" y="521"/>
                    <a:pt x="367" y="521"/>
                  </a:cubicBezTo>
                  <a:cubicBezTo>
                    <a:pt x="495" y="521"/>
                    <a:pt x="618" y="412"/>
                    <a:pt x="618" y="247"/>
                  </a:cubicBezTo>
                  <a:cubicBezTo>
                    <a:pt x="618" y="124"/>
                    <a:pt x="49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3" name="Google Shape;13363;p25"/>
            <p:cNvSpPr/>
            <p:nvPr/>
          </p:nvSpPr>
          <p:spPr>
            <a:xfrm>
              <a:off x="1784363" y="3581531"/>
              <a:ext cx="326375" cy="290125"/>
            </a:xfrm>
            <a:custGeom>
              <a:avLst/>
              <a:gdLst/>
              <a:ahLst/>
              <a:cxnLst/>
              <a:rect l="l" t="t" r="r" b="b"/>
              <a:pathLst>
                <a:path w="13055" h="11605" extrusionOk="0">
                  <a:moveTo>
                    <a:pt x="10215" y="402"/>
                  </a:moveTo>
                  <a:cubicBezTo>
                    <a:pt x="10524" y="402"/>
                    <a:pt x="10802" y="648"/>
                    <a:pt x="10802" y="957"/>
                  </a:cubicBezTo>
                  <a:lnTo>
                    <a:pt x="10802" y="4043"/>
                  </a:lnTo>
                  <a:cubicBezTo>
                    <a:pt x="10802" y="4352"/>
                    <a:pt x="10524" y="4630"/>
                    <a:pt x="10215" y="4630"/>
                  </a:cubicBezTo>
                  <a:lnTo>
                    <a:pt x="2839" y="4630"/>
                  </a:lnTo>
                  <a:cubicBezTo>
                    <a:pt x="2531" y="4630"/>
                    <a:pt x="2284" y="4352"/>
                    <a:pt x="2284" y="4043"/>
                  </a:cubicBezTo>
                  <a:lnTo>
                    <a:pt x="2284" y="957"/>
                  </a:lnTo>
                  <a:cubicBezTo>
                    <a:pt x="2284" y="648"/>
                    <a:pt x="2531" y="402"/>
                    <a:pt x="2839" y="402"/>
                  </a:cubicBezTo>
                  <a:close/>
                  <a:moveTo>
                    <a:pt x="2839" y="0"/>
                  </a:moveTo>
                  <a:cubicBezTo>
                    <a:pt x="2315" y="0"/>
                    <a:pt x="1883" y="432"/>
                    <a:pt x="1883" y="957"/>
                  </a:cubicBezTo>
                  <a:lnTo>
                    <a:pt x="1883" y="2963"/>
                  </a:lnTo>
                  <a:lnTo>
                    <a:pt x="1142" y="2963"/>
                  </a:lnTo>
                  <a:cubicBezTo>
                    <a:pt x="525" y="2963"/>
                    <a:pt x="0" y="3457"/>
                    <a:pt x="0" y="4074"/>
                  </a:cubicBezTo>
                  <a:lnTo>
                    <a:pt x="0" y="5309"/>
                  </a:lnTo>
                  <a:cubicBezTo>
                    <a:pt x="0" y="5432"/>
                    <a:pt x="93" y="5525"/>
                    <a:pt x="216" y="5525"/>
                  </a:cubicBezTo>
                  <a:cubicBezTo>
                    <a:pt x="340" y="5525"/>
                    <a:pt x="432" y="5432"/>
                    <a:pt x="401" y="5309"/>
                  </a:cubicBezTo>
                  <a:lnTo>
                    <a:pt x="401" y="4074"/>
                  </a:lnTo>
                  <a:cubicBezTo>
                    <a:pt x="401" y="3673"/>
                    <a:pt x="741" y="3364"/>
                    <a:pt x="1142" y="3364"/>
                  </a:cubicBezTo>
                  <a:lnTo>
                    <a:pt x="1883" y="3364"/>
                  </a:lnTo>
                  <a:lnTo>
                    <a:pt x="1883" y="4043"/>
                  </a:lnTo>
                  <a:cubicBezTo>
                    <a:pt x="1883" y="4599"/>
                    <a:pt x="2315" y="5031"/>
                    <a:pt x="2839" y="5031"/>
                  </a:cubicBezTo>
                  <a:lnTo>
                    <a:pt x="10215" y="5031"/>
                  </a:lnTo>
                  <a:cubicBezTo>
                    <a:pt x="10771" y="5031"/>
                    <a:pt x="11203" y="4599"/>
                    <a:pt x="11203" y="4043"/>
                  </a:cubicBezTo>
                  <a:lnTo>
                    <a:pt x="11203" y="3364"/>
                  </a:lnTo>
                  <a:lnTo>
                    <a:pt x="11944" y="3364"/>
                  </a:lnTo>
                  <a:cubicBezTo>
                    <a:pt x="12345" y="3364"/>
                    <a:pt x="12654" y="3673"/>
                    <a:pt x="12654" y="4074"/>
                  </a:cubicBezTo>
                  <a:lnTo>
                    <a:pt x="12654" y="11388"/>
                  </a:lnTo>
                  <a:cubicBezTo>
                    <a:pt x="12654" y="11512"/>
                    <a:pt x="12746" y="11604"/>
                    <a:pt x="12870" y="11604"/>
                  </a:cubicBezTo>
                  <a:cubicBezTo>
                    <a:pt x="12962" y="11604"/>
                    <a:pt x="13055" y="11512"/>
                    <a:pt x="13055" y="11388"/>
                  </a:cubicBezTo>
                  <a:lnTo>
                    <a:pt x="13055" y="4074"/>
                  </a:lnTo>
                  <a:cubicBezTo>
                    <a:pt x="13055" y="3457"/>
                    <a:pt x="12561" y="2963"/>
                    <a:pt x="11944" y="2963"/>
                  </a:cubicBezTo>
                  <a:lnTo>
                    <a:pt x="11203" y="2963"/>
                  </a:lnTo>
                  <a:lnTo>
                    <a:pt x="11203" y="957"/>
                  </a:lnTo>
                  <a:cubicBezTo>
                    <a:pt x="11203" y="432"/>
                    <a:pt x="10771" y="0"/>
                    <a:pt x="10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4" name="Google Shape;13364;p25"/>
            <p:cNvSpPr/>
            <p:nvPr/>
          </p:nvSpPr>
          <p:spPr>
            <a:xfrm>
              <a:off x="1784363" y="3729656"/>
              <a:ext cx="326375" cy="197550"/>
            </a:xfrm>
            <a:custGeom>
              <a:avLst/>
              <a:gdLst/>
              <a:ahLst/>
              <a:cxnLst/>
              <a:rect l="l" t="t" r="r" b="b"/>
              <a:pathLst>
                <a:path w="13055" h="7902" extrusionOk="0">
                  <a:moveTo>
                    <a:pt x="6327" y="3581"/>
                  </a:moveTo>
                  <a:lnTo>
                    <a:pt x="6327" y="7500"/>
                  </a:lnTo>
                  <a:lnTo>
                    <a:pt x="4352" y="7500"/>
                  </a:lnTo>
                  <a:lnTo>
                    <a:pt x="4352" y="4105"/>
                  </a:lnTo>
                  <a:cubicBezTo>
                    <a:pt x="4352" y="3828"/>
                    <a:pt x="4568" y="3581"/>
                    <a:pt x="4876" y="3581"/>
                  </a:cubicBezTo>
                  <a:close/>
                  <a:moveTo>
                    <a:pt x="8209" y="3581"/>
                  </a:moveTo>
                  <a:cubicBezTo>
                    <a:pt x="8487" y="3581"/>
                    <a:pt x="8734" y="3828"/>
                    <a:pt x="8734" y="4105"/>
                  </a:cubicBezTo>
                  <a:lnTo>
                    <a:pt x="8734" y="7500"/>
                  </a:lnTo>
                  <a:lnTo>
                    <a:pt x="6728" y="7500"/>
                  </a:lnTo>
                  <a:lnTo>
                    <a:pt x="6728" y="3581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716"/>
                  </a:lnTo>
                  <a:cubicBezTo>
                    <a:pt x="0" y="7809"/>
                    <a:pt x="93" y="7901"/>
                    <a:pt x="216" y="7901"/>
                  </a:cubicBezTo>
                  <a:lnTo>
                    <a:pt x="12870" y="7901"/>
                  </a:lnTo>
                  <a:cubicBezTo>
                    <a:pt x="12962" y="7901"/>
                    <a:pt x="13055" y="7809"/>
                    <a:pt x="13055" y="7685"/>
                  </a:cubicBezTo>
                  <a:lnTo>
                    <a:pt x="13055" y="6297"/>
                  </a:lnTo>
                  <a:cubicBezTo>
                    <a:pt x="13055" y="6173"/>
                    <a:pt x="12962" y="6081"/>
                    <a:pt x="12870" y="6081"/>
                  </a:cubicBezTo>
                  <a:cubicBezTo>
                    <a:pt x="12746" y="6081"/>
                    <a:pt x="12654" y="6173"/>
                    <a:pt x="12654" y="6297"/>
                  </a:cubicBezTo>
                  <a:lnTo>
                    <a:pt x="12654" y="7469"/>
                  </a:lnTo>
                  <a:lnTo>
                    <a:pt x="9135" y="7469"/>
                  </a:lnTo>
                  <a:lnTo>
                    <a:pt x="9135" y="4105"/>
                  </a:lnTo>
                  <a:cubicBezTo>
                    <a:pt x="9135" y="3581"/>
                    <a:pt x="8703" y="3180"/>
                    <a:pt x="8209" y="3180"/>
                  </a:cubicBezTo>
                  <a:lnTo>
                    <a:pt x="4876" y="3180"/>
                  </a:lnTo>
                  <a:cubicBezTo>
                    <a:pt x="4352" y="3180"/>
                    <a:pt x="3920" y="3581"/>
                    <a:pt x="3920" y="4105"/>
                  </a:cubicBezTo>
                  <a:lnTo>
                    <a:pt x="3920" y="7500"/>
                  </a:lnTo>
                  <a:lnTo>
                    <a:pt x="432" y="7500"/>
                  </a:lnTo>
                  <a:lnTo>
                    <a:pt x="432" y="217"/>
                  </a:lnTo>
                  <a:cubicBezTo>
                    <a:pt x="432" y="93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65" name="Google Shape;13365;p25"/>
          <p:cNvGrpSpPr/>
          <p:nvPr/>
        </p:nvGrpSpPr>
        <p:grpSpPr>
          <a:xfrm>
            <a:off x="5521919" y="3417642"/>
            <a:ext cx="296300" cy="345675"/>
            <a:chOff x="1039038" y="4141656"/>
            <a:chExt cx="296300" cy="345675"/>
          </a:xfrm>
        </p:grpSpPr>
        <p:sp>
          <p:nvSpPr>
            <p:cNvPr id="13366" name="Google Shape;13366;p25"/>
            <p:cNvSpPr/>
            <p:nvPr/>
          </p:nvSpPr>
          <p:spPr>
            <a:xfrm>
              <a:off x="1120813" y="4177156"/>
              <a:ext cx="10075" cy="21625"/>
            </a:xfrm>
            <a:custGeom>
              <a:avLst/>
              <a:gdLst/>
              <a:ahLst/>
              <a:cxnLst/>
              <a:rect l="l" t="t" r="r" b="b"/>
              <a:pathLst>
                <a:path w="403" h="865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649"/>
                  </a:lnTo>
                  <a:cubicBezTo>
                    <a:pt x="1" y="772"/>
                    <a:pt x="94" y="865"/>
                    <a:pt x="186" y="865"/>
                  </a:cubicBezTo>
                  <a:cubicBezTo>
                    <a:pt x="310" y="865"/>
                    <a:pt x="402" y="772"/>
                    <a:pt x="402" y="649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7" name="Google Shape;13367;p25"/>
            <p:cNvSpPr/>
            <p:nvPr/>
          </p:nvSpPr>
          <p:spPr>
            <a:xfrm>
              <a:off x="1242738" y="4177156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649"/>
                  </a:lnTo>
                  <a:cubicBezTo>
                    <a:pt x="0" y="772"/>
                    <a:pt x="93" y="865"/>
                    <a:pt x="216" y="865"/>
                  </a:cubicBezTo>
                  <a:cubicBezTo>
                    <a:pt x="309" y="865"/>
                    <a:pt x="401" y="772"/>
                    <a:pt x="401" y="649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8" name="Google Shape;13368;p25"/>
            <p:cNvSpPr/>
            <p:nvPr/>
          </p:nvSpPr>
          <p:spPr>
            <a:xfrm>
              <a:off x="1165213" y="4187556"/>
              <a:ext cx="44150" cy="16750"/>
            </a:xfrm>
            <a:custGeom>
              <a:avLst/>
              <a:gdLst/>
              <a:ahLst/>
              <a:cxnLst/>
              <a:rect l="l" t="t" r="r" b="b"/>
              <a:pathLst>
                <a:path w="1766" h="670" extrusionOk="0">
                  <a:moveTo>
                    <a:pt x="278" y="0"/>
                  </a:moveTo>
                  <a:cubicBezTo>
                    <a:pt x="136" y="0"/>
                    <a:pt x="1" y="195"/>
                    <a:pt x="138" y="356"/>
                  </a:cubicBezTo>
                  <a:cubicBezTo>
                    <a:pt x="305" y="550"/>
                    <a:pt x="546" y="669"/>
                    <a:pt x="816" y="669"/>
                  </a:cubicBezTo>
                  <a:cubicBezTo>
                    <a:pt x="842" y="669"/>
                    <a:pt x="868" y="668"/>
                    <a:pt x="894" y="666"/>
                  </a:cubicBezTo>
                  <a:lnTo>
                    <a:pt x="894" y="666"/>
                  </a:lnTo>
                  <a:cubicBezTo>
                    <a:pt x="917" y="668"/>
                    <a:pt x="941" y="669"/>
                    <a:pt x="964" y="669"/>
                  </a:cubicBezTo>
                  <a:cubicBezTo>
                    <a:pt x="1213" y="669"/>
                    <a:pt x="1457" y="550"/>
                    <a:pt x="1651" y="356"/>
                  </a:cubicBezTo>
                  <a:cubicBezTo>
                    <a:pt x="1765" y="195"/>
                    <a:pt x="1624" y="0"/>
                    <a:pt x="1480" y="0"/>
                  </a:cubicBezTo>
                  <a:cubicBezTo>
                    <a:pt x="1431" y="0"/>
                    <a:pt x="1381" y="23"/>
                    <a:pt x="1342" y="78"/>
                  </a:cubicBezTo>
                  <a:cubicBezTo>
                    <a:pt x="1219" y="202"/>
                    <a:pt x="1049" y="263"/>
                    <a:pt x="879" y="263"/>
                  </a:cubicBezTo>
                  <a:cubicBezTo>
                    <a:pt x="709" y="263"/>
                    <a:pt x="540" y="202"/>
                    <a:pt x="416" y="78"/>
                  </a:cubicBezTo>
                  <a:cubicBezTo>
                    <a:pt x="377" y="23"/>
                    <a:pt x="32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69" name="Google Shape;13369;p25"/>
            <p:cNvSpPr/>
            <p:nvPr/>
          </p:nvSpPr>
          <p:spPr>
            <a:xfrm>
              <a:off x="1039038" y="4141656"/>
              <a:ext cx="296300" cy="345675"/>
            </a:xfrm>
            <a:custGeom>
              <a:avLst/>
              <a:gdLst/>
              <a:ahLst/>
              <a:cxnLst/>
              <a:rect l="l" t="t" r="r" b="b"/>
              <a:pathLst>
                <a:path w="11852" h="13827" extrusionOk="0">
                  <a:moveTo>
                    <a:pt x="1976" y="3951"/>
                  </a:moveTo>
                  <a:lnTo>
                    <a:pt x="2192" y="5649"/>
                  </a:lnTo>
                  <a:lnTo>
                    <a:pt x="1420" y="5649"/>
                  </a:lnTo>
                  <a:lnTo>
                    <a:pt x="1173" y="3951"/>
                  </a:lnTo>
                  <a:close/>
                  <a:moveTo>
                    <a:pt x="10895" y="402"/>
                  </a:moveTo>
                  <a:cubicBezTo>
                    <a:pt x="11203" y="402"/>
                    <a:pt x="11419" y="649"/>
                    <a:pt x="11450" y="958"/>
                  </a:cubicBezTo>
                  <a:lnTo>
                    <a:pt x="11450" y="2994"/>
                  </a:lnTo>
                  <a:cubicBezTo>
                    <a:pt x="11419" y="3272"/>
                    <a:pt x="11203" y="3519"/>
                    <a:pt x="10895" y="3519"/>
                  </a:cubicBezTo>
                  <a:lnTo>
                    <a:pt x="3889" y="3519"/>
                  </a:lnTo>
                  <a:cubicBezTo>
                    <a:pt x="3797" y="3519"/>
                    <a:pt x="3704" y="3612"/>
                    <a:pt x="3704" y="3735"/>
                  </a:cubicBezTo>
                  <a:cubicBezTo>
                    <a:pt x="3704" y="3859"/>
                    <a:pt x="3797" y="3951"/>
                    <a:pt x="3889" y="3951"/>
                  </a:cubicBezTo>
                  <a:lnTo>
                    <a:pt x="9444" y="3951"/>
                  </a:lnTo>
                  <a:lnTo>
                    <a:pt x="9228" y="5649"/>
                  </a:lnTo>
                  <a:lnTo>
                    <a:pt x="2593" y="5649"/>
                  </a:lnTo>
                  <a:lnTo>
                    <a:pt x="2377" y="3951"/>
                  </a:lnTo>
                  <a:lnTo>
                    <a:pt x="3087" y="3951"/>
                  </a:lnTo>
                  <a:cubicBezTo>
                    <a:pt x="3210" y="3951"/>
                    <a:pt x="3303" y="3859"/>
                    <a:pt x="3303" y="3735"/>
                  </a:cubicBezTo>
                  <a:cubicBezTo>
                    <a:pt x="3303" y="3612"/>
                    <a:pt x="3210" y="3519"/>
                    <a:pt x="3087" y="3519"/>
                  </a:cubicBezTo>
                  <a:lnTo>
                    <a:pt x="957" y="3519"/>
                  </a:lnTo>
                  <a:cubicBezTo>
                    <a:pt x="649" y="3519"/>
                    <a:pt x="402" y="3272"/>
                    <a:pt x="402" y="2994"/>
                  </a:cubicBezTo>
                  <a:lnTo>
                    <a:pt x="402" y="958"/>
                  </a:lnTo>
                  <a:cubicBezTo>
                    <a:pt x="402" y="649"/>
                    <a:pt x="649" y="402"/>
                    <a:pt x="957" y="402"/>
                  </a:cubicBezTo>
                  <a:close/>
                  <a:moveTo>
                    <a:pt x="10648" y="3951"/>
                  </a:moveTo>
                  <a:lnTo>
                    <a:pt x="10432" y="5649"/>
                  </a:lnTo>
                  <a:lnTo>
                    <a:pt x="9660" y="5649"/>
                  </a:lnTo>
                  <a:lnTo>
                    <a:pt x="9846" y="3951"/>
                  </a:lnTo>
                  <a:close/>
                  <a:moveTo>
                    <a:pt x="10370" y="6081"/>
                  </a:moveTo>
                  <a:lnTo>
                    <a:pt x="9784" y="10710"/>
                  </a:lnTo>
                  <a:lnTo>
                    <a:pt x="2068" y="10710"/>
                  </a:lnTo>
                  <a:lnTo>
                    <a:pt x="1451" y="6081"/>
                  </a:lnTo>
                  <a:close/>
                  <a:moveTo>
                    <a:pt x="9722" y="11111"/>
                  </a:moveTo>
                  <a:lnTo>
                    <a:pt x="9537" y="12654"/>
                  </a:lnTo>
                  <a:cubicBezTo>
                    <a:pt x="9444" y="13086"/>
                    <a:pt x="9074" y="13426"/>
                    <a:pt x="8642" y="13426"/>
                  </a:cubicBezTo>
                  <a:lnTo>
                    <a:pt x="3179" y="13426"/>
                  </a:lnTo>
                  <a:cubicBezTo>
                    <a:pt x="2747" y="13426"/>
                    <a:pt x="2377" y="13086"/>
                    <a:pt x="2315" y="12654"/>
                  </a:cubicBezTo>
                  <a:lnTo>
                    <a:pt x="2099" y="11111"/>
                  </a:lnTo>
                  <a:lnTo>
                    <a:pt x="2809" y="11111"/>
                  </a:lnTo>
                  <a:lnTo>
                    <a:pt x="2963" y="12562"/>
                  </a:lnTo>
                  <a:cubicBezTo>
                    <a:pt x="2994" y="12654"/>
                    <a:pt x="3087" y="12747"/>
                    <a:pt x="3179" y="12747"/>
                  </a:cubicBezTo>
                  <a:lnTo>
                    <a:pt x="7037" y="12747"/>
                  </a:lnTo>
                  <a:cubicBezTo>
                    <a:pt x="7161" y="12747"/>
                    <a:pt x="7253" y="12654"/>
                    <a:pt x="7253" y="12562"/>
                  </a:cubicBezTo>
                  <a:cubicBezTo>
                    <a:pt x="7253" y="12438"/>
                    <a:pt x="7161" y="12346"/>
                    <a:pt x="7037" y="12346"/>
                  </a:cubicBezTo>
                  <a:lnTo>
                    <a:pt x="3365" y="12346"/>
                  </a:lnTo>
                  <a:lnTo>
                    <a:pt x="3210" y="11111"/>
                  </a:lnTo>
                  <a:lnTo>
                    <a:pt x="8611" y="11111"/>
                  </a:lnTo>
                  <a:lnTo>
                    <a:pt x="8457" y="12346"/>
                  </a:lnTo>
                  <a:lnTo>
                    <a:pt x="7839" y="12346"/>
                  </a:lnTo>
                  <a:cubicBezTo>
                    <a:pt x="7716" y="12346"/>
                    <a:pt x="7623" y="12438"/>
                    <a:pt x="7623" y="12562"/>
                  </a:cubicBezTo>
                  <a:cubicBezTo>
                    <a:pt x="7623" y="12654"/>
                    <a:pt x="7716" y="12747"/>
                    <a:pt x="7839" y="12747"/>
                  </a:cubicBezTo>
                  <a:lnTo>
                    <a:pt x="8642" y="12747"/>
                  </a:lnTo>
                  <a:cubicBezTo>
                    <a:pt x="8734" y="12747"/>
                    <a:pt x="8827" y="12654"/>
                    <a:pt x="8858" y="12562"/>
                  </a:cubicBezTo>
                  <a:lnTo>
                    <a:pt x="9012" y="11111"/>
                  </a:lnTo>
                  <a:close/>
                  <a:moveTo>
                    <a:pt x="957" y="1"/>
                  </a:moveTo>
                  <a:cubicBezTo>
                    <a:pt x="402" y="1"/>
                    <a:pt x="1" y="433"/>
                    <a:pt x="1" y="958"/>
                  </a:cubicBezTo>
                  <a:lnTo>
                    <a:pt x="1" y="2994"/>
                  </a:lnTo>
                  <a:cubicBezTo>
                    <a:pt x="1" y="3427"/>
                    <a:pt x="309" y="3828"/>
                    <a:pt x="772" y="3920"/>
                  </a:cubicBezTo>
                  <a:lnTo>
                    <a:pt x="1914" y="12685"/>
                  </a:lnTo>
                  <a:cubicBezTo>
                    <a:pt x="2007" y="13333"/>
                    <a:pt x="2531" y="13827"/>
                    <a:pt x="3179" y="13827"/>
                  </a:cubicBezTo>
                  <a:lnTo>
                    <a:pt x="8642" y="13827"/>
                  </a:lnTo>
                  <a:cubicBezTo>
                    <a:pt x="9290" y="13827"/>
                    <a:pt x="9846" y="13333"/>
                    <a:pt x="9938" y="12685"/>
                  </a:cubicBezTo>
                  <a:lnTo>
                    <a:pt x="11080" y="3920"/>
                  </a:lnTo>
                  <a:cubicBezTo>
                    <a:pt x="11512" y="3828"/>
                    <a:pt x="11852" y="3427"/>
                    <a:pt x="11852" y="2994"/>
                  </a:cubicBezTo>
                  <a:lnTo>
                    <a:pt x="11852" y="958"/>
                  </a:lnTo>
                  <a:cubicBezTo>
                    <a:pt x="11852" y="433"/>
                    <a:pt x="11419" y="1"/>
                    <a:pt x="108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0" name="Google Shape;13370;p25"/>
            <p:cNvSpPr/>
            <p:nvPr/>
          </p:nvSpPr>
          <p:spPr>
            <a:xfrm>
              <a:off x="1129313" y="4316806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1" name="Google Shape;13371;p25"/>
            <p:cNvSpPr/>
            <p:nvPr/>
          </p:nvSpPr>
          <p:spPr>
            <a:xfrm>
              <a:off x="1129313" y="4346131"/>
              <a:ext cx="114975" cy="10050"/>
            </a:xfrm>
            <a:custGeom>
              <a:avLst/>
              <a:gdLst/>
              <a:ahLst/>
              <a:cxnLst/>
              <a:rect l="l" t="t" r="r" b="b"/>
              <a:pathLst>
                <a:path w="4599" h="402" extrusionOk="0">
                  <a:moveTo>
                    <a:pt x="0" y="0"/>
                  </a:moveTo>
                  <a:lnTo>
                    <a:pt x="0" y="401"/>
                  </a:lnTo>
                  <a:lnTo>
                    <a:pt x="4599" y="401"/>
                  </a:lnTo>
                  <a:lnTo>
                    <a:pt x="45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2" name="Google Shape;13372;p25"/>
            <p:cNvSpPr/>
            <p:nvPr/>
          </p:nvSpPr>
          <p:spPr>
            <a:xfrm>
              <a:off x="1129313" y="4375431"/>
              <a:ext cx="114975" cy="10075"/>
            </a:xfrm>
            <a:custGeom>
              <a:avLst/>
              <a:gdLst/>
              <a:ahLst/>
              <a:cxnLst/>
              <a:rect l="l" t="t" r="r" b="b"/>
              <a:pathLst>
                <a:path w="4599" h="403" extrusionOk="0">
                  <a:moveTo>
                    <a:pt x="0" y="1"/>
                  </a:moveTo>
                  <a:lnTo>
                    <a:pt x="0" y="402"/>
                  </a:lnTo>
                  <a:lnTo>
                    <a:pt x="4599" y="402"/>
                  </a:lnTo>
                  <a:lnTo>
                    <a:pt x="459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3" name="Google Shape;13373;p25"/>
          <p:cNvGrpSpPr/>
          <p:nvPr/>
        </p:nvGrpSpPr>
        <p:grpSpPr>
          <a:xfrm>
            <a:off x="4805338" y="3417642"/>
            <a:ext cx="342600" cy="345675"/>
            <a:chOff x="5564163" y="2463556"/>
            <a:chExt cx="342600" cy="345675"/>
          </a:xfrm>
        </p:grpSpPr>
        <p:sp>
          <p:nvSpPr>
            <p:cNvPr id="13374" name="Google Shape;13374;p25"/>
            <p:cNvSpPr/>
            <p:nvPr/>
          </p:nvSpPr>
          <p:spPr>
            <a:xfrm>
              <a:off x="5743938" y="2580056"/>
              <a:ext cx="43225" cy="37025"/>
            </a:xfrm>
            <a:custGeom>
              <a:avLst/>
              <a:gdLst/>
              <a:ahLst/>
              <a:cxnLst/>
              <a:rect l="l" t="t" r="r" b="b"/>
              <a:pathLst>
                <a:path w="1729" h="1481" extrusionOk="0">
                  <a:moveTo>
                    <a:pt x="741" y="402"/>
                  </a:moveTo>
                  <a:cubicBezTo>
                    <a:pt x="926" y="402"/>
                    <a:pt x="1050" y="556"/>
                    <a:pt x="1050" y="742"/>
                  </a:cubicBezTo>
                  <a:cubicBezTo>
                    <a:pt x="1050" y="928"/>
                    <a:pt x="896" y="1059"/>
                    <a:pt x="730" y="1059"/>
                  </a:cubicBezTo>
                  <a:cubicBezTo>
                    <a:pt x="649" y="1059"/>
                    <a:pt x="565" y="1028"/>
                    <a:pt x="494" y="958"/>
                  </a:cubicBezTo>
                  <a:cubicBezTo>
                    <a:pt x="278" y="773"/>
                    <a:pt x="432" y="402"/>
                    <a:pt x="741" y="402"/>
                  </a:cubicBezTo>
                  <a:close/>
                  <a:moveTo>
                    <a:pt x="741" y="1"/>
                  </a:moveTo>
                  <a:cubicBezTo>
                    <a:pt x="309" y="1"/>
                    <a:pt x="0" y="310"/>
                    <a:pt x="0" y="742"/>
                  </a:cubicBezTo>
                  <a:cubicBezTo>
                    <a:pt x="0" y="1182"/>
                    <a:pt x="357" y="1480"/>
                    <a:pt x="731" y="1480"/>
                  </a:cubicBezTo>
                  <a:cubicBezTo>
                    <a:pt x="907" y="1480"/>
                    <a:pt x="1087" y="1414"/>
                    <a:pt x="1235" y="1266"/>
                  </a:cubicBezTo>
                  <a:cubicBezTo>
                    <a:pt x="1728" y="803"/>
                    <a:pt x="1389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5" name="Google Shape;13375;p25"/>
            <p:cNvSpPr/>
            <p:nvPr/>
          </p:nvSpPr>
          <p:spPr>
            <a:xfrm>
              <a:off x="5705588" y="2566181"/>
              <a:ext cx="34500" cy="29725"/>
            </a:xfrm>
            <a:custGeom>
              <a:avLst/>
              <a:gdLst/>
              <a:ahLst/>
              <a:cxnLst/>
              <a:rect l="l" t="t" r="r" b="b"/>
              <a:pathLst>
                <a:path w="1380" h="1189" extrusionOk="0">
                  <a:moveTo>
                    <a:pt x="608" y="402"/>
                  </a:moveTo>
                  <a:cubicBezTo>
                    <a:pt x="701" y="402"/>
                    <a:pt x="794" y="463"/>
                    <a:pt x="794" y="587"/>
                  </a:cubicBezTo>
                  <a:cubicBezTo>
                    <a:pt x="794" y="679"/>
                    <a:pt x="701" y="772"/>
                    <a:pt x="608" y="772"/>
                  </a:cubicBezTo>
                  <a:cubicBezTo>
                    <a:pt x="331" y="772"/>
                    <a:pt x="331" y="402"/>
                    <a:pt x="608" y="402"/>
                  </a:cubicBezTo>
                  <a:close/>
                  <a:moveTo>
                    <a:pt x="608" y="0"/>
                  </a:moveTo>
                  <a:cubicBezTo>
                    <a:pt x="269" y="0"/>
                    <a:pt x="22" y="247"/>
                    <a:pt x="22" y="587"/>
                  </a:cubicBezTo>
                  <a:cubicBezTo>
                    <a:pt x="1" y="945"/>
                    <a:pt x="297" y="1188"/>
                    <a:pt x="604" y="1188"/>
                  </a:cubicBezTo>
                  <a:cubicBezTo>
                    <a:pt x="747" y="1188"/>
                    <a:pt x="892" y="1136"/>
                    <a:pt x="1010" y="1019"/>
                  </a:cubicBezTo>
                  <a:cubicBezTo>
                    <a:pt x="1380" y="649"/>
                    <a:pt x="1133" y="0"/>
                    <a:pt x="6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6" name="Google Shape;13376;p25"/>
            <p:cNvSpPr/>
            <p:nvPr/>
          </p:nvSpPr>
          <p:spPr>
            <a:xfrm>
              <a:off x="5564163" y="2463556"/>
              <a:ext cx="342600" cy="345675"/>
            </a:xfrm>
            <a:custGeom>
              <a:avLst/>
              <a:gdLst/>
              <a:ahLst/>
              <a:cxnLst/>
              <a:rect l="l" t="t" r="r" b="b"/>
              <a:pathLst>
                <a:path w="13704" h="13827" extrusionOk="0">
                  <a:moveTo>
                    <a:pt x="7531" y="402"/>
                  </a:moveTo>
                  <a:cubicBezTo>
                    <a:pt x="8117" y="402"/>
                    <a:pt x="8117" y="1266"/>
                    <a:pt x="7531" y="1266"/>
                  </a:cubicBezTo>
                  <a:lnTo>
                    <a:pt x="6173" y="1266"/>
                  </a:lnTo>
                  <a:cubicBezTo>
                    <a:pt x="5926" y="1266"/>
                    <a:pt x="5741" y="1081"/>
                    <a:pt x="5741" y="834"/>
                  </a:cubicBezTo>
                  <a:cubicBezTo>
                    <a:pt x="5741" y="618"/>
                    <a:pt x="5926" y="402"/>
                    <a:pt x="6173" y="402"/>
                  </a:cubicBezTo>
                  <a:close/>
                  <a:moveTo>
                    <a:pt x="5586" y="6358"/>
                  </a:moveTo>
                  <a:cubicBezTo>
                    <a:pt x="5833" y="6358"/>
                    <a:pt x="6080" y="6420"/>
                    <a:pt x="6296" y="6544"/>
                  </a:cubicBezTo>
                  <a:cubicBezTo>
                    <a:pt x="6728" y="6760"/>
                    <a:pt x="7222" y="6852"/>
                    <a:pt x="7716" y="6852"/>
                  </a:cubicBezTo>
                  <a:cubicBezTo>
                    <a:pt x="8179" y="6852"/>
                    <a:pt x="8673" y="6790"/>
                    <a:pt x="9136" y="6698"/>
                  </a:cubicBezTo>
                  <a:cubicBezTo>
                    <a:pt x="9166" y="6698"/>
                    <a:pt x="9197" y="6729"/>
                    <a:pt x="9197" y="6760"/>
                  </a:cubicBezTo>
                  <a:cubicBezTo>
                    <a:pt x="9197" y="6883"/>
                    <a:pt x="9197" y="6976"/>
                    <a:pt x="9197" y="7068"/>
                  </a:cubicBezTo>
                  <a:cubicBezTo>
                    <a:pt x="9197" y="7192"/>
                    <a:pt x="9166" y="7284"/>
                    <a:pt x="9166" y="7408"/>
                  </a:cubicBezTo>
                  <a:lnTo>
                    <a:pt x="4537" y="7408"/>
                  </a:lnTo>
                  <a:cubicBezTo>
                    <a:pt x="4506" y="7253"/>
                    <a:pt x="4475" y="7099"/>
                    <a:pt x="4475" y="6976"/>
                  </a:cubicBezTo>
                  <a:lnTo>
                    <a:pt x="4475" y="6945"/>
                  </a:lnTo>
                  <a:cubicBezTo>
                    <a:pt x="4475" y="6420"/>
                    <a:pt x="5185" y="6358"/>
                    <a:pt x="5586" y="6358"/>
                  </a:cubicBezTo>
                  <a:close/>
                  <a:moveTo>
                    <a:pt x="7808" y="9136"/>
                  </a:moveTo>
                  <a:cubicBezTo>
                    <a:pt x="7531" y="9259"/>
                    <a:pt x="7253" y="9321"/>
                    <a:pt x="6944" y="9321"/>
                  </a:cubicBezTo>
                  <a:lnTo>
                    <a:pt x="6852" y="9321"/>
                  </a:lnTo>
                  <a:cubicBezTo>
                    <a:pt x="6512" y="9321"/>
                    <a:pt x="6204" y="9259"/>
                    <a:pt x="5895" y="9136"/>
                  </a:cubicBezTo>
                  <a:close/>
                  <a:moveTo>
                    <a:pt x="9506" y="9136"/>
                  </a:moveTo>
                  <a:cubicBezTo>
                    <a:pt x="8981" y="9784"/>
                    <a:pt x="8210" y="10247"/>
                    <a:pt x="7346" y="10370"/>
                  </a:cubicBezTo>
                  <a:lnTo>
                    <a:pt x="7160" y="10216"/>
                  </a:lnTo>
                  <a:cubicBezTo>
                    <a:pt x="7099" y="10185"/>
                    <a:pt x="7037" y="10123"/>
                    <a:pt x="6944" y="10093"/>
                  </a:cubicBezTo>
                  <a:cubicBezTo>
                    <a:pt x="6913" y="10077"/>
                    <a:pt x="6883" y="10069"/>
                    <a:pt x="6852" y="10069"/>
                  </a:cubicBezTo>
                  <a:cubicBezTo>
                    <a:pt x="6821" y="10069"/>
                    <a:pt x="6790" y="10077"/>
                    <a:pt x="6759" y="10093"/>
                  </a:cubicBezTo>
                  <a:cubicBezTo>
                    <a:pt x="6697" y="10123"/>
                    <a:pt x="6605" y="10185"/>
                    <a:pt x="6543" y="10216"/>
                  </a:cubicBezTo>
                  <a:cubicBezTo>
                    <a:pt x="6481" y="10247"/>
                    <a:pt x="6420" y="10309"/>
                    <a:pt x="6358" y="10370"/>
                  </a:cubicBezTo>
                  <a:cubicBezTo>
                    <a:pt x="5494" y="10247"/>
                    <a:pt x="4722" y="9784"/>
                    <a:pt x="4198" y="9136"/>
                  </a:cubicBezTo>
                  <a:lnTo>
                    <a:pt x="5123" y="9136"/>
                  </a:lnTo>
                  <a:cubicBezTo>
                    <a:pt x="5617" y="9537"/>
                    <a:pt x="6235" y="9722"/>
                    <a:pt x="6852" y="9722"/>
                  </a:cubicBezTo>
                  <a:lnTo>
                    <a:pt x="6944" y="9722"/>
                  </a:lnTo>
                  <a:cubicBezTo>
                    <a:pt x="7562" y="9722"/>
                    <a:pt x="8117" y="9506"/>
                    <a:pt x="8580" y="9136"/>
                  </a:cubicBezTo>
                  <a:close/>
                  <a:moveTo>
                    <a:pt x="6852" y="11913"/>
                  </a:moveTo>
                  <a:cubicBezTo>
                    <a:pt x="7068" y="12253"/>
                    <a:pt x="7191" y="12623"/>
                    <a:pt x="7191" y="13024"/>
                  </a:cubicBezTo>
                  <a:cubicBezTo>
                    <a:pt x="7191" y="13148"/>
                    <a:pt x="7191" y="13302"/>
                    <a:pt x="7160" y="13426"/>
                  </a:cubicBezTo>
                  <a:lnTo>
                    <a:pt x="6574" y="13426"/>
                  </a:lnTo>
                  <a:cubicBezTo>
                    <a:pt x="6543" y="13302"/>
                    <a:pt x="6512" y="13148"/>
                    <a:pt x="6512" y="13024"/>
                  </a:cubicBezTo>
                  <a:cubicBezTo>
                    <a:pt x="6512" y="12623"/>
                    <a:pt x="6636" y="12253"/>
                    <a:pt x="6852" y="11913"/>
                  </a:cubicBezTo>
                  <a:close/>
                  <a:moveTo>
                    <a:pt x="6852" y="10494"/>
                  </a:moveTo>
                  <a:cubicBezTo>
                    <a:pt x="6883" y="10494"/>
                    <a:pt x="7160" y="10710"/>
                    <a:pt x="7160" y="10710"/>
                  </a:cubicBezTo>
                  <a:cubicBezTo>
                    <a:pt x="7932" y="11389"/>
                    <a:pt x="8148" y="12500"/>
                    <a:pt x="7654" y="13426"/>
                  </a:cubicBezTo>
                  <a:lnTo>
                    <a:pt x="7562" y="13426"/>
                  </a:lnTo>
                  <a:cubicBezTo>
                    <a:pt x="7592" y="13302"/>
                    <a:pt x="7592" y="13148"/>
                    <a:pt x="7592" y="13024"/>
                  </a:cubicBezTo>
                  <a:cubicBezTo>
                    <a:pt x="7592" y="12469"/>
                    <a:pt x="7376" y="11883"/>
                    <a:pt x="7006" y="11481"/>
                  </a:cubicBezTo>
                  <a:cubicBezTo>
                    <a:pt x="6960" y="11435"/>
                    <a:pt x="6906" y="11412"/>
                    <a:pt x="6852" y="11412"/>
                  </a:cubicBezTo>
                  <a:cubicBezTo>
                    <a:pt x="6798" y="11412"/>
                    <a:pt x="6744" y="11435"/>
                    <a:pt x="6697" y="11481"/>
                  </a:cubicBezTo>
                  <a:cubicBezTo>
                    <a:pt x="6327" y="11883"/>
                    <a:pt x="6111" y="12469"/>
                    <a:pt x="6111" y="13024"/>
                  </a:cubicBezTo>
                  <a:cubicBezTo>
                    <a:pt x="6111" y="13148"/>
                    <a:pt x="6111" y="13302"/>
                    <a:pt x="6142" y="13426"/>
                  </a:cubicBezTo>
                  <a:lnTo>
                    <a:pt x="6049" y="13426"/>
                  </a:lnTo>
                  <a:cubicBezTo>
                    <a:pt x="5556" y="12500"/>
                    <a:pt x="5772" y="11389"/>
                    <a:pt x="6543" y="10710"/>
                  </a:cubicBezTo>
                  <a:cubicBezTo>
                    <a:pt x="6543" y="10710"/>
                    <a:pt x="6759" y="10556"/>
                    <a:pt x="6852" y="10494"/>
                  </a:cubicBezTo>
                  <a:close/>
                  <a:moveTo>
                    <a:pt x="6173" y="1"/>
                  </a:moveTo>
                  <a:cubicBezTo>
                    <a:pt x="5185" y="1"/>
                    <a:pt x="5000" y="1420"/>
                    <a:pt x="5957" y="1667"/>
                  </a:cubicBezTo>
                  <a:lnTo>
                    <a:pt x="5957" y="3241"/>
                  </a:lnTo>
                  <a:cubicBezTo>
                    <a:pt x="4259" y="3643"/>
                    <a:pt x="3025" y="5186"/>
                    <a:pt x="3025" y="6976"/>
                  </a:cubicBezTo>
                  <a:cubicBezTo>
                    <a:pt x="3025" y="7099"/>
                    <a:pt x="3025" y="7253"/>
                    <a:pt x="3056" y="7408"/>
                  </a:cubicBezTo>
                  <a:cubicBezTo>
                    <a:pt x="2685" y="7408"/>
                    <a:pt x="2408" y="7624"/>
                    <a:pt x="2284" y="7963"/>
                  </a:cubicBezTo>
                  <a:lnTo>
                    <a:pt x="62" y="13549"/>
                  </a:lnTo>
                  <a:cubicBezTo>
                    <a:pt x="0" y="13673"/>
                    <a:pt x="93" y="13827"/>
                    <a:pt x="247" y="13827"/>
                  </a:cubicBezTo>
                  <a:lnTo>
                    <a:pt x="1667" y="13827"/>
                  </a:lnTo>
                  <a:cubicBezTo>
                    <a:pt x="1760" y="13827"/>
                    <a:pt x="1821" y="13765"/>
                    <a:pt x="1852" y="13703"/>
                  </a:cubicBezTo>
                  <a:lnTo>
                    <a:pt x="2439" y="12191"/>
                  </a:lnTo>
                  <a:cubicBezTo>
                    <a:pt x="2498" y="12032"/>
                    <a:pt x="2366" y="11912"/>
                    <a:pt x="2240" y="11912"/>
                  </a:cubicBezTo>
                  <a:cubicBezTo>
                    <a:pt x="2170" y="11912"/>
                    <a:pt x="2101" y="11949"/>
                    <a:pt x="2068" y="12037"/>
                  </a:cubicBezTo>
                  <a:lnTo>
                    <a:pt x="1513" y="13426"/>
                  </a:lnTo>
                  <a:lnTo>
                    <a:pt x="525" y="13426"/>
                  </a:lnTo>
                  <a:lnTo>
                    <a:pt x="2624" y="8117"/>
                  </a:lnTo>
                  <a:cubicBezTo>
                    <a:pt x="2716" y="7932"/>
                    <a:pt x="2871" y="7809"/>
                    <a:pt x="3056" y="7809"/>
                  </a:cubicBezTo>
                  <a:lnTo>
                    <a:pt x="10648" y="7809"/>
                  </a:lnTo>
                  <a:cubicBezTo>
                    <a:pt x="10833" y="7809"/>
                    <a:pt x="10987" y="7932"/>
                    <a:pt x="11049" y="8117"/>
                  </a:cubicBezTo>
                  <a:lnTo>
                    <a:pt x="13178" y="13426"/>
                  </a:lnTo>
                  <a:lnTo>
                    <a:pt x="12191" y="13426"/>
                  </a:lnTo>
                  <a:lnTo>
                    <a:pt x="10370" y="8858"/>
                  </a:lnTo>
                  <a:cubicBezTo>
                    <a:pt x="10339" y="8766"/>
                    <a:pt x="10277" y="8735"/>
                    <a:pt x="10185" y="8735"/>
                  </a:cubicBezTo>
                  <a:lnTo>
                    <a:pt x="3519" y="8735"/>
                  </a:lnTo>
                  <a:cubicBezTo>
                    <a:pt x="3426" y="8735"/>
                    <a:pt x="3364" y="8796"/>
                    <a:pt x="3334" y="8858"/>
                  </a:cubicBezTo>
                  <a:lnTo>
                    <a:pt x="2377" y="11296"/>
                  </a:lnTo>
                  <a:cubicBezTo>
                    <a:pt x="2315" y="11420"/>
                    <a:pt x="2377" y="11543"/>
                    <a:pt x="2469" y="11574"/>
                  </a:cubicBezTo>
                  <a:cubicBezTo>
                    <a:pt x="2499" y="11581"/>
                    <a:pt x="2526" y="11585"/>
                    <a:pt x="2552" y="11585"/>
                  </a:cubicBezTo>
                  <a:cubicBezTo>
                    <a:pt x="2635" y="11585"/>
                    <a:pt x="2700" y="11545"/>
                    <a:pt x="2747" y="11451"/>
                  </a:cubicBezTo>
                  <a:lnTo>
                    <a:pt x="3673" y="9136"/>
                  </a:lnTo>
                  <a:lnTo>
                    <a:pt x="3704" y="9136"/>
                  </a:lnTo>
                  <a:cubicBezTo>
                    <a:pt x="4228" y="9938"/>
                    <a:pt x="5062" y="10494"/>
                    <a:pt x="6018" y="10710"/>
                  </a:cubicBezTo>
                  <a:cubicBezTo>
                    <a:pt x="5278" y="11574"/>
                    <a:pt x="5185" y="12778"/>
                    <a:pt x="5772" y="13734"/>
                  </a:cubicBezTo>
                  <a:cubicBezTo>
                    <a:pt x="5802" y="13796"/>
                    <a:pt x="5864" y="13827"/>
                    <a:pt x="5926" y="13827"/>
                  </a:cubicBezTo>
                  <a:lnTo>
                    <a:pt x="7808" y="13827"/>
                  </a:lnTo>
                  <a:cubicBezTo>
                    <a:pt x="7870" y="13827"/>
                    <a:pt x="7932" y="13796"/>
                    <a:pt x="7994" y="13734"/>
                  </a:cubicBezTo>
                  <a:cubicBezTo>
                    <a:pt x="8549" y="12778"/>
                    <a:pt x="8457" y="11574"/>
                    <a:pt x="7747" y="10710"/>
                  </a:cubicBezTo>
                  <a:cubicBezTo>
                    <a:pt x="8673" y="10494"/>
                    <a:pt x="9506" y="9938"/>
                    <a:pt x="10061" y="9136"/>
                  </a:cubicBezTo>
                  <a:lnTo>
                    <a:pt x="10092" y="9136"/>
                  </a:lnTo>
                  <a:lnTo>
                    <a:pt x="11882" y="13703"/>
                  </a:lnTo>
                  <a:cubicBezTo>
                    <a:pt x="11913" y="13765"/>
                    <a:pt x="11975" y="13827"/>
                    <a:pt x="12067" y="13827"/>
                  </a:cubicBezTo>
                  <a:lnTo>
                    <a:pt x="13456" y="13827"/>
                  </a:lnTo>
                  <a:cubicBezTo>
                    <a:pt x="13611" y="13827"/>
                    <a:pt x="13703" y="13673"/>
                    <a:pt x="13672" y="13549"/>
                  </a:cubicBezTo>
                  <a:lnTo>
                    <a:pt x="11450" y="7963"/>
                  </a:lnTo>
                  <a:cubicBezTo>
                    <a:pt x="11327" y="7624"/>
                    <a:pt x="11018" y="7439"/>
                    <a:pt x="10679" y="7408"/>
                  </a:cubicBezTo>
                  <a:cubicBezTo>
                    <a:pt x="10679" y="7253"/>
                    <a:pt x="10709" y="7130"/>
                    <a:pt x="10709" y="6976"/>
                  </a:cubicBezTo>
                  <a:cubicBezTo>
                    <a:pt x="10709" y="6266"/>
                    <a:pt x="10493" y="5556"/>
                    <a:pt x="10123" y="4970"/>
                  </a:cubicBezTo>
                  <a:cubicBezTo>
                    <a:pt x="10084" y="4891"/>
                    <a:pt x="10020" y="4860"/>
                    <a:pt x="9956" y="4860"/>
                  </a:cubicBezTo>
                  <a:cubicBezTo>
                    <a:pt x="9818" y="4860"/>
                    <a:pt x="9678" y="5007"/>
                    <a:pt x="9784" y="5155"/>
                  </a:cubicBezTo>
                  <a:cubicBezTo>
                    <a:pt x="10185" y="5834"/>
                    <a:pt x="10339" y="6605"/>
                    <a:pt x="10247" y="7408"/>
                  </a:cubicBezTo>
                  <a:lnTo>
                    <a:pt x="9598" y="7408"/>
                  </a:lnTo>
                  <a:cubicBezTo>
                    <a:pt x="9629" y="7161"/>
                    <a:pt x="9629" y="6945"/>
                    <a:pt x="9598" y="6729"/>
                  </a:cubicBezTo>
                  <a:cubicBezTo>
                    <a:pt x="9572" y="6460"/>
                    <a:pt x="9381" y="6285"/>
                    <a:pt x="9149" y="6285"/>
                  </a:cubicBezTo>
                  <a:cubicBezTo>
                    <a:pt x="9114" y="6285"/>
                    <a:pt x="9079" y="6289"/>
                    <a:pt x="9043" y="6297"/>
                  </a:cubicBezTo>
                  <a:cubicBezTo>
                    <a:pt x="8580" y="6389"/>
                    <a:pt x="8148" y="6420"/>
                    <a:pt x="7716" y="6451"/>
                  </a:cubicBezTo>
                  <a:cubicBezTo>
                    <a:pt x="7284" y="6451"/>
                    <a:pt x="6852" y="6358"/>
                    <a:pt x="6451" y="6173"/>
                  </a:cubicBezTo>
                  <a:cubicBezTo>
                    <a:pt x="6173" y="6019"/>
                    <a:pt x="5864" y="5926"/>
                    <a:pt x="5586" y="5926"/>
                  </a:cubicBezTo>
                  <a:cubicBezTo>
                    <a:pt x="4938" y="5926"/>
                    <a:pt x="4074" y="6173"/>
                    <a:pt x="4074" y="6945"/>
                  </a:cubicBezTo>
                  <a:cubicBezTo>
                    <a:pt x="4074" y="7099"/>
                    <a:pt x="4074" y="7253"/>
                    <a:pt x="4105" y="7408"/>
                  </a:cubicBezTo>
                  <a:lnTo>
                    <a:pt x="3426" y="7408"/>
                  </a:lnTo>
                  <a:cubicBezTo>
                    <a:pt x="3179" y="5587"/>
                    <a:pt x="4414" y="3920"/>
                    <a:pt x="6204" y="3581"/>
                  </a:cubicBezTo>
                  <a:cubicBezTo>
                    <a:pt x="6296" y="3550"/>
                    <a:pt x="6358" y="3488"/>
                    <a:pt x="6358" y="3365"/>
                  </a:cubicBezTo>
                  <a:lnTo>
                    <a:pt x="6358" y="1698"/>
                  </a:lnTo>
                  <a:lnTo>
                    <a:pt x="7315" y="1698"/>
                  </a:lnTo>
                  <a:lnTo>
                    <a:pt x="7315" y="3396"/>
                  </a:lnTo>
                  <a:cubicBezTo>
                    <a:pt x="7315" y="3488"/>
                    <a:pt x="7407" y="3581"/>
                    <a:pt x="7500" y="3581"/>
                  </a:cubicBezTo>
                  <a:cubicBezTo>
                    <a:pt x="8179" y="3704"/>
                    <a:pt x="8827" y="4044"/>
                    <a:pt x="9321" y="4568"/>
                  </a:cubicBezTo>
                  <a:cubicBezTo>
                    <a:pt x="9361" y="4602"/>
                    <a:pt x="9407" y="4617"/>
                    <a:pt x="9451" y="4617"/>
                  </a:cubicBezTo>
                  <a:cubicBezTo>
                    <a:pt x="9607" y="4617"/>
                    <a:pt x="9750" y="4435"/>
                    <a:pt x="9629" y="4291"/>
                  </a:cubicBezTo>
                  <a:cubicBezTo>
                    <a:pt x="9105" y="3766"/>
                    <a:pt x="8457" y="3396"/>
                    <a:pt x="7747" y="3210"/>
                  </a:cubicBezTo>
                  <a:lnTo>
                    <a:pt x="7747" y="1667"/>
                  </a:lnTo>
                  <a:cubicBezTo>
                    <a:pt x="8703" y="1420"/>
                    <a:pt x="8549" y="1"/>
                    <a:pt x="7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77" name="Google Shape;13377;p25"/>
          <p:cNvGrpSpPr/>
          <p:nvPr/>
        </p:nvGrpSpPr>
        <p:grpSpPr>
          <a:xfrm>
            <a:off x="4794650" y="3991542"/>
            <a:ext cx="363975" cy="330250"/>
            <a:chOff x="2526038" y="1929656"/>
            <a:chExt cx="363975" cy="330250"/>
          </a:xfrm>
        </p:grpSpPr>
        <p:sp>
          <p:nvSpPr>
            <p:cNvPr id="13378" name="Google Shape;13378;p25"/>
            <p:cNvSpPr/>
            <p:nvPr/>
          </p:nvSpPr>
          <p:spPr>
            <a:xfrm>
              <a:off x="2633838" y="1962831"/>
              <a:ext cx="10825" cy="23175"/>
            </a:xfrm>
            <a:custGeom>
              <a:avLst/>
              <a:gdLst/>
              <a:ahLst/>
              <a:cxnLst/>
              <a:rect l="l" t="t" r="r" b="b"/>
              <a:pathLst>
                <a:path w="433" h="927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93" y="927"/>
                    <a:pt x="216" y="927"/>
                  </a:cubicBezTo>
                  <a:cubicBezTo>
                    <a:pt x="340" y="927"/>
                    <a:pt x="432" y="834"/>
                    <a:pt x="432" y="710"/>
                  </a:cubicBezTo>
                  <a:lnTo>
                    <a:pt x="432" y="217"/>
                  </a:lnTo>
                  <a:cubicBezTo>
                    <a:pt x="401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79" name="Google Shape;13379;p25"/>
            <p:cNvSpPr/>
            <p:nvPr/>
          </p:nvSpPr>
          <p:spPr>
            <a:xfrm>
              <a:off x="2772713" y="1962831"/>
              <a:ext cx="10050" cy="23175"/>
            </a:xfrm>
            <a:custGeom>
              <a:avLst/>
              <a:gdLst/>
              <a:ahLst/>
              <a:cxnLst/>
              <a:rect l="l" t="t" r="r" b="b"/>
              <a:pathLst>
                <a:path w="402" h="927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710"/>
                  </a:lnTo>
                  <a:cubicBezTo>
                    <a:pt x="0" y="834"/>
                    <a:pt x="62" y="927"/>
                    <a:pt x="185" y="927"/>
                  </a:cubicBezTo>
                  <a:cubicBezTo>
                    <a:pt x="309" y="927"/>
                    <a:pt x="401" y="834"/>
                    <a:pt x="401" y="710"/>
                  </a:cubicBezTo>
                  <a:lnTo>
                    <a:pt x="401" y="217"/>
                  </a:lnTo>
                  <a:cubicBezTo>
                    <a:pt x="401" y="93"/>
                    <a:pt x="309" y="1"/>
                    <a:pt x="1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0" name="Google Shape;13380;p25"/>
            <p:cNvSpPr/>
            <p:nvPr/>
          </p:nvSpPr>
          <p:spPr>
            <a:xfrm>
              <a:off x="2684163" y="1974331"/>
              <a:ext cx="48275" cy="18625"/>
            </a:xfrm>
            <a:custGeom>
              <a:avLst/>
              <a:gdLst/>
              <a:ahLst/>
              <a:cxnLst/>
              <a:rect l="l" t="t" r="r" b="b"/>
              <a:pathLst>
                <a:path w="1931" h="745" extrusionOk="0">
                  <a:moveTo>
                    <a:pt x="292" y="0"/>
                  </a:moveTo>
                  <a:cubicBezTo>
                    <a:pt x="147" y="0"/>
                    <a:pt x="0" y="180"/>
                    <a:pt x="117" y="343"/>
                  </a:cubicBezTo>
                  <a:cubicBezTo>
                    <a:pt x="333" y="590"/>
                    <a:pt x="641" y="713"/>
                    <a:pt x="981" y="744"/>
                  </a:cubicBezTo>
                  <a:cubicBezTo>
                    <a:pt x="1289" y="713"/>
                    <a:pt x="1598" y="590"/>
                    <a:pt x="1814" y="343"/>
                  </a:cubicBezTo>
                  <a:cubicBezTo>
                    <a:pt x="1930" y="180"/>
                    <a:pt x="1784" y="0"/>
                    <a:pt x="1639" y="0"/>
                  </a:cubicBezTo>
                  <a:cubicBezTo>
                    <a:pt x="1591" y="0"/>
                    <a:pt x="1543" y="20"/>
                    <a:pt x="1505" y="65"/>
                  </a:cubicBezTo>
                  <a:cubicBezTo>
                    <a:pt x="1351" y="220"/>
                    <a:pt x="1166" y="312"/>
                    <a:pt x="981" y="312"/>
                  </a:cubicBezTo>
                  <a:cubicBezTo>
                    <a:pt x="765" y="312"/>
                    <a:pt x="579" y="220"/>
                    <a:pt x="425" y="65"/>
                  </a:cubicBezTo>
                  <a:cubicBezTo>
                    <a:pt x="387" y="20"/>
                    <a:pt x="340" y="0"/>
                    <a:pt x="2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1" name="Google Shape;13381;p25"/>
            <p:cNvSpPr/>
            <p:nvPr/>
          </p:nvSpPr>
          <p:spPr>
            <a:xfrm>
              <a:off x="2526038" y="1929656"/>
              <a:ext cx="363975" cy="330250"/>
            </a:xfrm>
            <a:custGeom>
              <a:avLst/>
              <a:gdLst/>
              <a:ahLst/>
              <a:cxnLst/>
              <a:rect l="l" t="t" r="r" b="b"/>
              <a:pathLst>
                <a:path w="14559" h="13210" extrusionOk="0">
                  <a:moveTo>
                    <a:pt x="13046" y="1"/>
                  </a:moveTo>
                  <a:lnTo>
                    <a:pt x="13046" y="31"/>
                  </a:lnTo>
                  <a:lnTo>
                    <a:pt x="1534" y="31"/>
                  </a:lnTo>
                  <a:cubicBezTo>
                    <a:pt x="1522" y="31"/>
                    <a:pt x="1510" y="31"/>
                    <a:pt x="1497" y="31"/>
                  </a:cubicBezTo>
                  <a:cubicBezTo>
                    <a:pt x="503" y="31"/>
                    <a:pt x="0" y="1244"/>
                    <a:pt x="701" y="1945"/>
                  </a:cubicBezTo>
                  <a:cubicBezTo>
                    <a:pt x="856" y="2099"/>
                    <a:pt x="948" y="2284"/>
                    <a:pt x="948" y="2500"/>
                  </a:cubicBezTo>
                  <a:lnTo>
                    <a:pt x="948" y="5340"/>
                  </a:lnTo>
                  <a:cubicBezTo>
                    <a:pt x="917" y="5463"/>
                    <a:pt x="1033" y="5525"/>
                    <a:pt x="1149" y="5525"/>
                  </a:cubicBezTo>
                  <a:cubicBezTo>
                    <a:pt x="1264" y="5525"/>
                    <a:pt x="1380" y="5463"/>
                    <a:pt x="1349" y="5340"/>
                  </a:cubicBezTo>
                  <a:lnTo>
                    <a:pt x="1349" y="2500"/>
                  </a:lnTo>
                  <a:cubicBezTo>
                    <a:pt x="1349" y="2161"/>
                    <a:pt x="1226" y="1883"/>
                    <a:pt x="979" y="1667"/>
                  </a:cubicBezTo>
                  <a:cubicBezTo>
                    <a:pt x="794" y="1451"/>
                    <a:pt x="732" y="1112"/>
                    <a:pt x="886" y="865"/>
                  </a:cubicBezTo>
                  <a:cubicBezTo>
                    <a:pt x="979" y="587"/>
                    <a:pt x="1257" y="402"/>
                    <a:pt x="1534" y="402"/>
                  </a:cubicBezTo>
                  <a:lnTo>
                    <a:pt x="13046" y="402"/>
                  </a:lnTo>
                  <a:cubicBezTo>
                    <a:pt x="13694" y="402"/>
                    <a:pt x="14034" y="1173"/>
                    <a:pt x="13571" y="1636"/>
                  </a:cubicBezTo>
                  <a:cubicBezTo>
                    <a:pt x="13355" y="1852"/>
                    <a:pt x="13231" y="2161"/>
                    <a:pt x="13231" y="2500"/>
                  </a:cubicBezTo>
                  <a:lnTo>
                    <a:pt x="13231" y="11173"/>
                  </a:lnTo>
                  <a:cubicBezTo>
                    <a:pt x="13200" y="12068"/>
                    <a:pt x="12490" y="12777"/>
                    <a:pt x="11626" y="12777"/>
                  </a:cubicBezTo>
                  <a:lnTo>
                    <a:pt x="2954" y="12777"/>
                  </a:lnTo>
                  <a:cubicBezTo>
                    <a:pt x="2059" y="12777"/>
                    <a:pt x="1349" y="12068"/>
                    <a:pt x="1349" y="11173"/>
                  </a:cubicBezTo>
                  <a:lnTo>
                    <a:pt x="1349" y="6173"/>
                  </a:lnTo>
                  <a:cubicBezTo>
                    <a:pt x="1318" y="6080"/>
                    <a:pt x="1241" y="6034"/>
                    <a:pt x="1164" y="6034"/>
                  </a:cubicBezTo>
                  <a:cubicBezTo>
                    <a:pt x="1087" y="6034"/>
                    <a:pt x="1010" y="6080"/>
                    <a:pt x="979" y="6173"/>
                  </a:cubicBezTo>
                  <a:lnTo>
                    <a:pt x="979" y="11173"/>
                  </a:lnTo>
                  <a:cubicBezTo>
                    <a:pt x="979" y="12284"/>
                    <a:pt x="1843" y="13179"/>
                    <a:pt x="2954" y="13209"/>
                  </a:cubicBezTo>
                  <a:lnTo>
                    <a:pt x="11626" y="13209"/>
                  </a:lnTo>
                  <a:cubicBezTo>
                    <a:pt x="12737" y="13179"/>
                    <a:pt x="13632" y="12284"/>
                    <a:pt x="13632" y="11203"/>
                  </a:cubicBezTo>
                  <a:lnTo>
                    <a:pt x="13632" y="2500"/>
                  </a:lnTo>
                  <a:cubicBezTo>
                    <a:pt x="13632" y="2284"/>
                    <a:pt x="13725" y="2068"/>
                    <a:pt x="13848" y="1945"/>
                  </a:cubicBezTo>
                  <a:cubicBezTo>
                    <a:pt x="14558" y="1204"/>
                    <a:pt x="14064" y="1"/>
                    <a:pt x="130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2" name="Google Shape;13382;p25"/>
            <p:cNvSpPr/>
            <p:nvPr/>
          </p:nvSpPr>
          <p:spPr>
            <a:xfrm>
              <a:off x="2577513" y="2013431"/>
              <a:ext cx="260800" cy="217150"/>
            </a:xfrm>
            <a:custGeom>
              <a:avLst/>
              <a:gdLst/>
              <a:ahLst/>
              <a:cxnLst/>
              <a:rect l="l" t="t" r="r" b="b"/>
              <a:pathLst>
                <a:path w="10432" h="8686" extrusionOk="0">
                  <a:moveTo>
                    <a:pt x="3050" y="1"/>
                  </a:moveTo>
                  <a:cubicBezTo>
                    <a:pt x="2175" y="1"/>
                    <a:pt x="1299" y="110"/>
                    <a:pt x="432" y="322"/>
                  </a:cubicBezTo>
                  <a:cubicBezTo>
                    <a:pt x="185" y="384"/>
                    <a:pt x="31" y="600"/>
                    <a:pt x="0" y="847"/>
                  </a:cubicBezTo>
                  <a:lnTo>
                    <a:pt x="31" y="878"/>
                  </a:lnTo>
                  <a:lnTo>
                    <a:pt x="31" y="7822"/>
                  </a:lnTo>
                  <a:cubicBezTo>
                    <a:pt x="31" y="8315"/>
                    <a:pt x="432" y="8686"/>
                    <a:pt x="895" y="8686"/>
                  </a:cubicBezTo>
                  <a:lnTo>
                    <a:pt x="9567" y="8686"/>
                  </a:lnTo>
                  <a:cubicBezTo>
                    <a:pt x="10030" y="8686"/>
                    <a:pt x="10431" y="8284"/>
                    <a:pt x="10431" y="7822"/>
                  </a:cubicBezTo>
                  <a:lnTo>
                    <a:pt x="10431" y="6155"/>
                  </a:lnTo>
                  <a:cubicBezTo>
                    <a:pt x="10401" y="6062"/>
                    <a:pt x="10316" y="6016"/>
                    <a:pt x="10231" y="6016"/>
                  </a:cubicBezTo>
                  <a:cubicBezTo>
                    <a:pt x="10146" y="6016"/>
                    <a:pt x="10061" y="6062"/>
                    <a:pt x="10030" y="6155"/>
                  </a:cubicBezTo>
                  <a:lnTo>
                    <a:pt x="10030" y="7822"/>
                  </a:lnTo>
                  <a:cubicBezTo>
                    <a:pt x="10061" y="8099"/>
                    <a:pt x="9845" y="8315"/>
                    <a:pt x="9567" y="8315"/>
                  </a:cubicBezTo>
                  <a:lnTo>
                    <a:pt x="895" y="8315"/>
                  </a:lnTo>
                  <a:cubicBezTo>
                    <a:pt x="648" y="8315"/>
                    <a:pt x="432" y="8099"/>
                    <a:pt x="432" y="7852"/>
                  </a:cubicBezTo>
                  <a:lnTo>
                    <a:pt x="432" y="878"/>
                  </a:lnTo>
                  <a:cubicBezTo>
                    <a:pt x="432" y="785"/>
                    <a:pt x="494" y="723"/>
                    <a:pt x="556" y="723"/>
                  </a:cubicBezTo>
                  <a:cubicBezTo>
                    <a:pt x="1359" y="514"/>
                    <a:pt x="2188" y="414"/>
                    <a:pt x="3020" y="414"/>
                  </a:cubicBezTo>
                  <a:cubicBezTo>
                    <a:pt x="3786" y="414"/>
                    <a:pt x="4554" y="499"/>
                    <a:pt x="5308" y="662"/>
                  </a:cubicBezTo>
                  <a:cubicBezTo>
                    <a:pt x="6254" y="855"/>
                    <a:pt x="7211" y="951"/>
                    <a:pt x="8165" y="951"/>
                  </a:cubicBezTo>
                  <a:cubicBezTo>
                    <a:pt x="8737" y="951"/>
                    <a:pt x="9309" y="916"/>
                    <a:pt x="9876" y="847"/>
                  </a:cubicBezTo>
                  <a:cubicBezTo>
                    <a:pt x="9887" y="841"/>
                    <a:pt x="9899" y="839"/>
                    <a:pt x="9911" y="839"/>
                  </a:cubicBezTo>
                  <a:cubicBezTo>
                    <a:pt x="9968" y="839"/>
                    <a:pt x="10030" y="894"/>
                    <a:pt x="10030" y="970"/>
                  </a:cubicBezTo>
                  <a:lnTo>
                    <a:pt x="10030" y="5353"/>
                  </a:lnTo>
                  <a:cubicBezTo>
                    <a:pt x="10061" y="5445"/>
                    <a:pt x="10146" y="5491"/>
                    <a:pt x="10227" y="5491"/>
                  </a:cubicBezTo>
                  <a:cubicBezTo>
                    <a:pt x="10308" y="5491"/>
                    <a:pt x="10385" y="5445"/>
                    <a:pt x="10401" y="5353"/>
                  </a:cubicBezTo>
                  <a:lnTo>
                    <a:pt x="10401" y="970"/>
                  </a:lnTo>
                  <a:cubicBezTo>
                    <a:pt x="10401" y="650"/>
                    <a:pt x="10153" y="412"/>
                    <a:pt x="9866" y="412"/>
                  </a:cubicBezTo>
                  <a:cubicBezTo>
                    <a:pt x="9849" y="412"/>
                    <a:pt x="9832" y="413"/>
                    <a:pt x="9814" y="415"/>
                  </a:cubicBezTo>
                  <a:cubicBezTo>
                    <a:pt x="9225" y="501"/>
                    <a:pt x="8631" y="543"/>
                    <a:pt x="8038" y="543"/>
                  </a:cubicBezTo>
                  <a:cubicBezTo>
                    <a:pt x="7140" y="543"/>
                    <a:pt x="6244" y="446"/>
                    <a:pt x="5370" y="260"/>
                  </a:cubicBezTo>
                  <a:cubicBezTo>
                    <a:pt x="4601" y="86"/>
                    <a:pt x="3826" y="1"/>
                    <a:pt x="30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3" name="Google Shape;13383;p25"/>
            <p:cNvSpPr/>
            <p:nvPr/>
          </p:nvSpPr>
          <p:spPr>
            <a:xfrm>
              <a:off x="2689388" y="2199706"/>
              <a:ext cx="37050" cy="9275"/>
            </a:xfrm>
            <a:custGeom>
              <a:avLst/>
              <a:gdLst/>
              <a:ahLst/>
              <a:cxnLst/>
              <a:rect l="l" t="t" r="r" b="b"/>
              <a:pathLst>
                <a:path w="1482" h="371" extrusionOk="0">
                  <a:moveTo>
                    <a:pt x="185" y="0"/>
                  </a:moveTo>
                  <a:cubicBezTo>
                    <a:pt x="0" y="62"/>
                    <a:pt x="0" y="309"/>
                    <a:pt x="185" y="371"/>
                  </a:cubicBezTo>
                  <a:lnTo>
                    <a:pt x="1327" y="371"/>
                  </a:lnTo>
                  <a:cubicBezTo>
                    <a:pt x="1481" y="309"/>
                    <a:pt x="1481" y="62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4" name="Google Shape;13384;p25"/>
            <p:cNvSpPr/>
            <p:nvPr/>
          </p:nvSpPr>
          <p:spPr>
            <a:xfrm>
              <a:off x="2688888" y="2177831"/>
              <a:ext cx="38325" cy="9675"/>
            </a:xfrm>
            <a:custGeom>
              <a:avLst/>
              <a:gdLst/>
              <a:ahLst/>
              <a:cxnLst/>
              <a:rect l="l" t="t" r="r" b="b"/>
              <a:pathLst>
                <a:path w="1533" h="387" extrusionOk="0">
                  <a:moveTo>
                    <a:pt x="157" y="0"/>
                  </a:moveTo>
                  <a:cubicBezTo>
                    <a:pt x="1" y="0"/>
                    <a:pt x="6" y="386"/>
                    <a:pt x="171" y="386"/>
                  </a:cubicBezTo>
                  <a:cubicBezTo>
                    <a:pt x="182" y="386"/>
                    <a:pt x="193" y="385"/>
                    <a:pt x="205" y="381"/>
                  </a:cubicBezTo>
                  <a:lnTo>
                    <a:pt x="1347" y="381"/>
                  </a:lnTo>
                  <a:cubicBezTo>
                    <a:pt x="1532" y="320"/>
                    <a:pt x="1532" y="42"/>
                    <a:pt x="1347" y="11"/>
                  </a:cubicBezTo>
                  <a:lnTo>
                    <a:pt x="205" y="11"/>
                  </a:lnTo>
                  <a:cubicBezTo>
                    <a:pt x="188" y="4"/>
                    <a:pt x="172" y="0"/>
                    <a:pt x="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5" name="Google Shape;13385;p25"/>
            <p:cNvSpPr/>
            <p:nvPr/>
          </p:nvSpPr>
          <p:spPr>
            <a:xfrm>
              <a:off x="2689388" y="2155731"/>
              <a:ext cx="37825" cy="10825"/>
            </a:xfrm>
            <a:custGeom>
              <a:avLst/>
              <a:gdLst/>
              <a:ahLst/>
              <a:cxnLst/>
              <a:rect l="l" t="t" r="r" b="b"/>
              <a:pathLst>
                <a:path w="1513" h="433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cubicBezTo>
                    <a:pt x="0" y="340"/>
                    <a:pt x="93" y="432"/>
                    <a:pt x="185" y="432"/>
                  </a:cubicBezTo>
                  <a:lnTo>
                    <a:pt x="1327" y="432"/>
                  </a:lnTo>
                  <a:cubicBezTo>
                    <a:pt x="1420" y="432"/>
                    <a:pt x="1512" y="340"/>
                    <a:pt x="1512" y="216"/>
                  </a:cubicBezTo>
                  <a:cubicBezTo>
                    <a:pt x="1512" y="93"/>
                    <a:pt x="1420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6" name="Google Shape;13386;p25"/>
            <p:cNvSpPr/>
            <p:nvPr/>
          </p:nvSpPr>
          <p:spPr>
            <a:xfrm>
              <a:off x="2680888" y="2134106"/>
              <a:ext cx="54800" cy="10075"/>
            </a:xfrm>
            <a:custGeom>
              <a:avLst/>
              <a:gdLst/>
              <a:ahLst/>
              <a:cxnLst/>
              <a:rect l="l" t="t" r="r" b="b"/>
              <a:pathLst>
                <a:path w="2192" h="403" extrusionOk="0">
                  <a:moveTo>
                    <a:pt x="217" y="1"/>
                  </a:moveTo>
                  <a:cubicBezTo>
                    <a:pt x="93" y="1"/>
                    <a:pt x="1" y="94"/>
                    <a:pt x="1" y="217"/>
                  </a:cubicBezTo>
                  <a:cubicBezTo>
                    <a:pt x="1" y="310"/>
                    <a:pt x="93" y="402"/>
                    <a:pt x="217" y="402"/>
                  </a:cubicBezTo>
                  <a:lnTo>
                    <a:pt x="1976" y="402"/>
                  </a:lnTo>
                  <a:cubicBezTo>
                    <a:pt x="2099" y="402"/>
                    <a:pt x="2192" y="310"/>
                    <a:pt x="2192" y="217"/>
                  </a:cubicBezTo>
                  <a:cubicBezTo>
                    <a:pt x="2192" y="94"/>
                    <a:pt x="2099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7" name="Google Shape;13387;p25"/>
            <p:cNvSpPr/>
            <p:nvPr/>
          </p:nvSpPr>
          <p:spPr>
            <a:xfrm>
              <a:off x="2689388" y="2112506"/>
              <a:ext cx="37825" cy="10075"/>
            </a:xfrm>
            <a:custGeom>
              <a:avLst/>
              <a:gdLst/>
              <a:ahLst/>
              <a:cxnLst/>
              <a:rect l="l" t="t" r="r" b="b"/>
              <a:pathLst>
                <a:path w="1513" h="403" extrusionOk="0">
                  <a:moveTo>
                    <a:pt x="185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217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8" name="Google Shape;13388;p25"/>
            <p:cNvSpPr/>
            <p:nvPr/>
          </p:nvSpPr>
          <p:spPr>
            <a:xfrm>
              <a:off x="2689388" y="2090906"/>
              <a:ext cx="37825" cy="10050"/>
            </a:xfrm>
            <a:custGeom>
              <a:avLst/>
              <a:gdLst/>
              <a:ahLst/>
              <a:cxnLst/>
              <a:rect l="l" t="t" r="r" b="b"/>
              <a:pathLst>
                <a:path w="1513" h="402" extrusionOk="0">
                  <a:moveTo>
                    <a:pt x="185" y="1"/>
                  </a:moveTo>
                  <a:cubicBezTo>
                    <a:pt x="93" y="1"/>
                    <a:pt x="0" y="93"/>
                    <a:pt x="0" y="186"/>
                  </a:cubicBezTo>
                  <a:cubicBezTo>
                    <a:pt x="0" y="309"/>
                    <a:pt x="93" y="402"/>
                    <a:pt x="185" y="402"/>
                  </a:cubicBezTo>
                  <a:lnTo>
                    <a:pt x="1327" y="402"/>
                  </a:lnTo>
                  <a:cubicBezTo>
                    <a:pt x="1420" y="402"/>
                    <a:pt x="1512" y="309"/>
                    <a:pt x="1512" y="186"/>
                  </a:cubicBezTo>
                  <a:cubicBezTo>
                    <a:pt x="1512" y="93"/>
                    <a:pt x="1420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89" name="Google Shape;13389;p25"/>
            <p:cNvSpPr/>
            <p:nvPr/>
          </p:nvSpPr>
          <p:spPr>
            <a:xfrm>
              <a:off x="2688888" y="2069181"/>
              <a:ext cx="38325" cy="10300"/>
            </a:xfrm>
            <a:custGeom>
              <a:avLst/>
              <a:gdLst/>
              <a:ahLst/>
              <a:cxnLst/>
              <a:rect l="l" t="t" r="r" b="b"/>
              <a:pathLst>
                <a:path w="1533" h="412" extrusionOk="0">
                  <a:moveTo>
                    <a:pt x="171" y="1"/>
                  </a:moveTo>
                  <a:cubicBezTo>
                    <a:pt x="1" y="1"/>
                    <a:pt x="1" y="412"/>
                    <a:pt x="171" y="412"/>
                  </a:cubicBezTo>
                  <a:cubicBezTo>
                    <a:pt x="182" y="412"/>
                    <a:pt x="193" y="410"/>
                    <a:pt x="205" y="407"/>
                  </a:cubicBezTo>
                  <a:lnTo>
                    <a:pt x="1347" y="407"/>
                  </a:lnTo>
                  <a:cubicBezTo>
                    <a:pt x="1532" y="345"/>
                    <a:pt x="1532" y="67"/>
                    <a:pt x="1347" y="6"/>
                  </a:cubicBezTo>
                  <a:lnTo>
                    <a:pt x="205" y="6"/>
                  </a:lnTo>
                  <a:cubicBezTo>
                    <a:pt x="193" y="2"/>
                    <a:pt x="182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0" name="Google Shape;13390;p25"/>
            <p:cNvSpPr/>
            <p:nvPr/>
          </p:nvSpPr>
          <p:spPr>
            <a:xfrm>
              <a:off x="2681063" y="2047581"/>
              <a:ext cx="54475" cy="10225"/>
            </a:xfrm>
            <a:custGeom>
              <a:avLst/>
              <a:gdLst/>
              <a:ahLst/>
              <a:cxnLst/>
              <a:rect l="l" t="t" r="r" b="b"/>
              <a:pathLst>
                <a:path w="2179" h="409" extrusionOk="0">
                  <a:moveTo>
                    <a:pt x="174" y="0"/>
                  </a:moveTo>
                  <a:cubicBezTo>
                    <a:pt x="0" y="0"/>
                    <a:pt x="6" y="408"/>
                    <a:pt x="191" y="408"/>
                  </a:cubicBezTo>
                  <a:cubicBezTo>
                    <a:pt x="197" y="408"/>
                    <a:pt x="203" y="408"/>
                    <a:pt x="210" y="407"/>
                  </a:cubicBezTo>
                  <a:lnTo>
                    <a:pt x="1969" y="407"/>
                  </a:lnTo>
                  <a:cubicBezTo>
                    <a:pt x="1975" y="408"/>
                    <a:pt x="1982" y="408"/>
                    <a:pt x="1988" y="408"/>
                  </a:cubicBezTo>
                  <a:cubicBezTo>
                    <a:pt x="2173" y="408"/>
                    <a:pt x="2178" y="0"/>
                    <a:pt x="2005" y="0"/>
                  </a:cubicBezTo>
                  <a:cubicBezTo>
                    <a:pt x="1994" y="0"/>
                    <a:pt x="1982" y="2"/>
                    <a:pt x="1969" y="5"/>
                  </a:cubicBezTo>
                  <a:lnTo>
                    <a:pt x="210" y="5"/>
                  </a:lnTo>
                  <a:cubicBezTo>
                    <a:pt x="197" y="2"/>
                    <a:pt x="185" y="0"/>
                    <a:pt x="1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1" name="Google Shape;13391;p25"/>
          <p:cNvGrpSpPr/>
          <p:nvPr/>
        </p:nvGrpSpPr>
        <p:grpSpPr>
          <a:xfrm>
            <a:off x="5497169" y="4000230"/>
            <a:ext cx="345800" cy="312875"/>
            <a:chOff x="1774963" y="1938531"/>
            <a:chExt cx="345800" cy="312875"/>
          </a:xfrm>
        </p:grpSpPr>
        <p:sp>
          <p:nvSpPr>
            <p:cNvPr id="13392" name="Google Shape;13392;p25"/>
            <p:cNvSpPr/>
            <p:nvPr/>
          </p:nvSpPr>
          <p:spPr>
            <a:xfrm>
              <a:off x="1918613" y="2072406"/>
              <a:ext cx="68675" cy="58825"/>
            </a:xfrm>
            <a:custGeom>
              <a:avLst/>
              <a:gdLst/>
              <a:ahLst/>
              <a:cxnLst/>
              <a:rect l="l" t="t" r="r" b="b"/>
              <a:pathLst>
                <a:path w="2747" h="2353" extrusionOk="0">
                  <a:moveTo>
                    <a:pt x="1173" y="401"/>
                  </a:moveTo>
                  <a:cubicBezTo>
                    <a:pt x="1605" y="401"/>
                    <a:pt x="1944" y="741"/>
                    <a:pt x="1944" y="1173"/>
                  </a:cubicBezTo>
                  <a:cubicBezTo>
                    <a:pt x="1944" y="1636"/>
                    <a:pt x="1557" y="1955"/>
                    <a:pt x="1154" y="1955"/>
                  </a:cubicBezTo>
                  <a:cubicBezTo>
                    <a:pt x="966" y="1955"/>
                    <a:pt x="775" y="1885"/>
                    <a:pt x="617" y="1728"/>
                  </a:cubicBezTo>
                  <a:cubicBezTo>
                    <a:pt x="154" y="1234"/>
                    <a:pt x="494" y="401"/>
                    <a:pt x="1173" y="401"/>
                  </a:cubicBezTo>
                  <a:close/>
                  <a:moveTo>
                    <a:pt x="1173" y="0"/>
                  </a:moveTo>
                  <a:cubicBezTo>
                    <a:pt x="525" y="0"/>
                    <a:pt x="0" y="525"/>
                    <a:pt x="0" y="1173"/>
                  </a:cubicBezTo>
                  <a:cubicBezTo>
                    <a:pt x="0" y="1883"/>
                    <a:pt x="580" y="2353"/>
                    <a:pt x="1184" y="2353"/>
                  </a:cubicBezTo>
                  <a:cubicBezTo>
                    <a:pt x="1472" y="2353"/>
                    <a:pt x="1767" y="2245"/>
                    <a:pt x="2006" y="2006"/>
                  </a:cubicBezTo>
                  <a:cubicBezTo>
                    <a:pt x="2747" y="1265"/>
                    <a:pt x="2222" y="0"/>
                    <a:pt x="1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3" name="Google Shape;13393;p25"/>
            <p:cNvSpPr/>
            <p:nvPr/>
          </p:nvSpPr>
          <p:spPr>
            <a:xfrm>
              <a:off x="1774963" y="1938531"/>
              <a:ext cx="345800" cy="312875"/>
            </a:xfrm>
            <a:custGeom>
              <a:avLst/>
              <a:gdLst/>
              <a:ahLst/>
              <a:cxnLst/>
              <a:rect l="l" t="t" r="r" b="b"/>
              <a:pathLst>
                <a:path w="13832" h="12515" extrusionOk="0">
                  <a:moveTo>
                    <a:pt x="6788" y="2205"/>
                  </a:moveTo>
                  <a:cubicBezTo>
                    <a:pt x="6832" y="2205"/>
                    <a:pt x="6875" y="2206"/>
                    <a:pt x="6919" y="2207"/>
                  </a:cubicBezTo>
                  <a:lnTo>
                    <a:pt x="6888" y="2207"/>
                  </a:lnTo>
                  <a:cubicBezTo>
                    <a:pt x="7752" y="2207"/>
                    <a:pt x="8585" y="2454"/>
                    <a:pt x="9326" y="2917"/>
                  </a:cubicBezTo>
                  <a:cubicBezTo>
                    <a:pt x="9264" y="3040"/>
                    <a:pt x="9203" y="3164"/>
                    <a:pt x="9141" y="3287"/>
                  </a:cubicBezTo>
                  <a:cubicBezTo>
                    <a:pt x="9110" y="3318"/>
                    <a:pt x="9079" y="3380"/>
                    <a:pt x="9048" y="3442"/>
                  </a:cubicBezTo>
                  <a:cubicBezTo>
                    <a:pt x="8400" y="2994"/>
                    <a:pt x="7644" y="2770"/>
                    <a:pt x="6888" y="2770"/>
                  </a:cubicBezTo>
                  <a:cubicBezTo>
                    <a:pt x="6132" y="2770"/>
                    <a:pt x="5376" y="2994"/>
                    <a:pt x="4728" y="3442"/>
                  </a:cubicBezTo>
                  <a:cubicBezTo>
                    <a:pt x="4697" y="3380"/>
                    <a:pt x="4666" y="3318"/>
                    <a:pt x="4635" y="3287"/>
                  </a:cubicBezTo>
                  <a:cubicBezTo>
                    <a:pt x="4573" y="3164"/>
                    <a:pt x="4512" y="3040"/>
                    <a:pt x="4481" y="2917"/>
                  </a:cubicBezTo>
                  <a:cubicBezTo>
                    <a:pt x="5155" y="2477"/>
                    <a:pt x="5968" y="2205"/>
                    <a:pt x="6788" y="2205"/>
                  </a:cubicBezTo>
                  <a:close/>
                  <a:moveTo>
                    <a:pt x="6903" y="3148"/>
                  </a:moveTo>
                  <a:cubicBezTo>
                    <a:pt x="7575" y="3148"/>
                    <a:pt x="8246" y="3349"/>
                    <a:pt x="8832" y="3750"/>
                  </a:cubicBezTo>
                  <a:cubicBezTo>
                    <a:pt x="8339" y="4306"/>
                    <a:pt x="7629" y="4614"/>
                    <a:pt x="6888" y="4614"/>
                  </a:cubicBezTo>
                  <a:cubicBezTo>
                    <a:pt x="6147" y="4614"/>
                    <a:pt x="5468" y="4306"/>
                    <a:pt x="4975" y="3750"/>
                  </a:cubicBezTo>
                  <a:cubicBezTo>
                    <a:pt x="5561" y="3349"/>
                    <a:pt x="6232" y="3148"/>
                    <a:pt x="6903" y="3148"/>
                  </a:cubicBezTo>
                  <a:close/>
                  <a:moveTo>
                    <a:pt x="10314" y="6343"/>
                  </a:moveTo>
                  <a:lnTo>
                    <a:pt x="10314" y="6589"/>
                  </a:lnTo>
                  <a:cubicBezTo>
                    <a:pt x="10345" y="7886"/>
                    <a:pt x="9573" y="9089"/>
                    <a:pt x="8400" y="9676"/>
                  </a:cubicBezTo>
                  <a:cubicBezTo>
                    <a:pt x="8153" y="8966"/>
                    <a:pt x="8246" y="8225"/>
                    <a:pt x="8585" y="7577"/>
                  </a:cubicBezTo>
                  <a:cubicBezTo>
                    <a:pt x="8925" y="6991"/>
                    <a:pt x="9480" y="6559"/>
                    <a:pt x="10159" y="6373"/>
                  </a:cubicBezTo>
                  <a:lnTo>
                    <a:pt x="10314" y="6343"/>
                  </a:lnTo>
                  <a:close/>
                  <a:moveTo>
                    <a:pt x="2929" y="6299"/>
                  </a:moveTo>
                  <a:cubicBezTo>
                    <a:pt x="2984" y="6299"/>
                    <a:pt x="3038" y="6303"/>
                    <a:pt x="3092" y="6312"/>
                  </a:cubicBezTo>
                  <a:lnTo>
                    <a:pt x="3092" y="6589"/>
                  </a:lnTo>
                  <a:cubicBezTo>
                    <a:pt x="3092" y="7299"/>
                    <a:pt x="3308" y="7978"/>
                    <a:pt x="3678" y="8595"/>
                  </a:cubicBezTo>
                  <a:cubicBezTo>
                    <a:pt x="3704" y="8655"/>
                    <a:pt x="3753" y="8680"/>
                    <a:pt x="3808" y="8680"/>
                  </a:cubicBezTo>
                  <a:cubicBezTo>
                    <a:pt x="3950" y="8680"/>
                    <a:pt x="4129" y="8513"/>
                    <a:pt x="4018" y="8379"/>
                  </a:cubicBezTo>
                  <a:cubicBezTo>
                    <a:pt x="3678" y="7824"/>
                    <a:pt x="3493" y="7207"/>
                    <a:pt x="3493" y="6559"/>
                  </a:cubicBezTo>
                  <a:lnTo>
                    <a:pt x="3493" y="6343"/>
                  </a:lnTo>
                  <a:cubicBezTo>
                    <a:pt x="4975" y="6589"/>
                    <a:pt x="5870" y="8071"/>
                    <a:pt x="5468" y="9490"/>
                  </a:cubicBezTo>
                  <a:cubicBezTo>
                    <a:pt x="5468" y="9552"/>
                    <a:pt x="5437" y="9614"/>
                    <a:pt x="5437" y="9645"/>
                  </a:cubicBezTo>
                  <a:cubicBezTo>
                    <a:pt x="5067" y="9490"/>
                    <a:pt x="4759" y="9244"/>
                    <a:pt x="4481" y="8997"/>
                  </a:cubicBezTo>
                  <a:cubicBezTo>
                    <a:pt x="4433" y="8942"/>
                    <a:pt x="4378" y="8919"/>
                    <a:pt x="4325" y="8919"/>
                  </a:cubicBezTo>
                  <a:cubicBezTo>
                    <a:pt x="4172" y="8919"/>
                    <a:pt x="4042" y="9114"/>
                    <a:pt x="4203" y="9274"/>
                  </a:cubicBezTo>
                  <a:cubicBezTo>
                    <a:pt x="4512" y="9583"/>
                    <a:pt x="4882" y="9830"/>
                    <a:pt x="5283" y="10046"/>
                  </a:cubicBezTo>
                  <a:cubicBezTo>
                    <a:pt x="5191" y="10200"/>
                    <a:pt x="5098" y="10385"/>
                    <a:pt x="4975" y="10540"/>
                  </a:cubicBezTo>
                  <a:cubicBezTo>
                    <a:pt x="3462" y="9768"/>
                    <a:pt x="2536" y="8256"/>
                    <a:pt x="2536" y="6589"/>
                  </a:cubicBezTo>
                  <a:lnTo>
                    <a:pt x="2536" y="6343"/>
                  </a:lnTo>
                  <a:cubicBezTo>
                    <a:pt x="2667" y="6321"/>
                    <a:pt x="2798" y="6299"/>
                    <a:pt x="2929" y="6299"/>
                  </a:cubicBezTo>
                  <a:close/>
                  <a:moveTo>
                    <a:pt x="10746" y="6281"/>
                  </a:moveTo>
                  <a:cubicBezTo>
                    <a:pt x="10931" y="6281"/>
                    <a:pt x="11116" y="6281"/>
                    <a:pt x="11332" y="6343"/>
                  </a:cubicBezTo>
                  <a:lnTo>
                    <a:pt x="11332" y="6589"/>
                  </a:lnTo>
                  <a:cubicBezTo>
                    <a:pt x="11301" y="8256"/>
                    <a:pt x="10375" y="9768"/>
                    <a:pt x="8863" y="10540"/>
                  </a:cubicBezTo>
                  <a:lnTo>
                    <a:pt x="8863" y="10509"/>
                  </a:lnTo>
                  <a:cubicBezTo>
                    <a:pt x="8740" y="10385"/>
                    <a:pt x="8647" y="10231"/>
                    <a:pt x="8555" y="10046"/>
                  </a:cubicBezTo>
                  <a:cubicBezTo>
                    <a:pt x="9912" y="9429"/>
                    <a:pt x="10746" y="8071"/>
                    <a:pt x="10746" y="6589"/>
                  </a:cubicBezTo>
                  <a:lnTo>
                    <a:pt x="10746" y="6281"/>
                  </a:lnTo>
                  <a:close/>
                  <a:moveTo>
                    <a:pt x="4577" y="1"/>
                  </a:moveTo>
                  <a:cubicBezTo>
                    <a:pt x="4506" y="1"/>
                    <a:pt x="4431" y="24"/>
                    <a:pt x="4357" y="78"/>
                  </a:cubicBezTo>
                  <a:cubicBezTo>
                    <a:pt x="3123" y="911"/>
                    <a:pt x="2351" y="2331"/>
                    <a:pt x="2382" y="3843"/>
                  </a:cubicBezTo>
                  <a:lnTo>
                    <a:pt x="2382" y="3966"/>
                  </a:lnTo>
                  <a:lnTo>
                    <a:pt x="2290" y="3997"/>
                  </a:lnTo>
                  <a:cubicBezTo>
                    <a:pt x="963" y="4769"/>
                    <a:pt x="129" y="6127"/>
                    <a:pt x="37" y="7639"/>
                  </a:cubicBezTo>
                  <a:cubicBezTo>
                    <a:pt x="0" y="7875"/>
                    <a:pt x="177" y="8014"/>
                    <a:pt x="361" y="8014"/>
                  </a:cubicBezTo>
                  <a:cubicBezTo>
                    <a:pt x="489" y="8014"/>
                    <a:pt x="621" y="7946"/>
                    <a:pt x="685" y="7793"/>
                  </a:cubicBezTo>
                  <a:cubicBezTo>
                    <a:pt x="963" y="7176"/>
                    <a:pt x="1487" y="6682"/>
                    <a:pt x="2135" y="6435"/>
                  </a:cubicBezTo>
                  <a:lnTo>
                    <a:pt x="2135" y="6589"/>
                  </a:lnTo>
                  <a:cubicBezTo>
                    <a:pt x="2104" y="7855"/>
                    <a:pt x="2629" y="9058"/>
                    <a:pt x="3524" y="9984"/>
                  </a:cubicBezTo>
                  <a:cubicBezTo>
                    <a:pt x="3864" y="10324"/>
                    <a:pt x="4265" y="10601"/>
                    <a:pt x="4697" y="10818"/>
                  </a:cubicBezTo>
                  <a:cubicBezTo>
                    <a:pt x="4210" y="11223"/>
                    <a:pt x="3629" y="11415"/>
                    <a:pt x="3015" y="11415"/>
                  </a:cubicBezTo>
                  <a:cubicBezTo>
                    <a:pt x="2928" y="11415"/>
                    <a:pt x="2841" y="11412"/>
                    <a:pt x="2753" y="11404"/>
                  </a:cubicBezTo>
                  <a:cubicBezTo>
                    <a:pt x="2730" y="11400"/>
                    <a:pt x="2709" y="11399"/>
                    <a:pt x="2689" y="11399"/>
                  </a:cubicBezTo>
                  <a:cubicBezTo>
                    <a:pt x="2336" y="11399"/>
                    <a:pt x="2217" y="11877"/>
                    <a:pt x="2567" y="12052"/>
                  </a:cubicBezTo>
                  <a:cubicBezTo>
                    <a:pt x="3185" y="12361"/>
                    <a:pt x="3864" y="12515"/>
                    <a:pt x="4573" y="12515"/>
                  </a:cubicBezTo>
                  <a:cubicBezTo>
                    <a:pt x="5376" y="12515"/>
                    <a:pt x="6147" y="12299"/>
                    <a:pt x="6857" y="11898"/>
                  </a:cubicBezTo>
                  <a:lnTo>
                    <a:pt x="6919" y="11836"/>
                  </a:lnTo>
                  <a:cubicBezTo>
                    <a:pt x="6950" y="11867"/>
                    <a:pt x="6981" y="11867"/>
                    <a:pt x="7011" y="11898"/>
                  </a:cubicBezTo>
                  <a:cubicBezTo>
                    <a:pt x="7690" y="12299"/>
                    <a:pt x="8493" y="12515"/>
                    <a:pt x="9264" y="12515"/>
                  </a:cubicBezTo>
                  <a:cubicBezTo>
                    <a:pt x="9974" y="12515"/>
                    <a:pt x="10653" y="12361"/>
                    <a:pt x="11270" y="12052"/>
                  </a:cubicBezTo>
                  <a:cubicBezTo>
                    <a:pt x="11620" y="11877"/>
                    <a:pt x="11502" y="11399"/>
                    <a:pt x="11149" y="11399"/>
                  </a:cubicBezTo>
                  <a:cubicBezTo>
                    <a:pt x="11129" y="11399"/>
                    <a:pt x="11107" y="11400"/>
                    <a:pt x="11085" y="11404"/>
                  </a:cubicBezTo>
                  <a:cubicBezTo>
                    <a:pt x="10997" y="11414"/>
                    <a:pt x="10907" y="11419"/>
                    <a:pt x="10817" y="11419"/>
                  </a:cubicBezTo>
                  <a:cubicBezTo>
                    <a:pt x="10375" y="11419"/>
                    <a:pt x="9927" y="11295"/>
                    <a:pt x="9542" y="11064"/>
                  </a:cubicBezTo>
                  <a:cubicBezTo>
                    <a:pt x="9419" y="11003"/>
                    <a:pt x="9295" y="10910"/>
                    <a:pt x="9172" y="10818"/>
                  </a:cubicBezTo>
                  <a:cubicBezTo>
                    <a:pt x="10746" y="9984"/>
                    <a:pt x="11733" y="8349"/>
                    <a:pt x="11702" y="6559"/>
                  </a:cubicBezTo>
                  <a:lnTo>
                    <a:pt x="11702" y="6435"/>
                  </a:lnTo>
                  <a:cubicBezTo>
                    <a:pt x="11857" y="6466"/>
                    <a:pt x="11980" y="6528"/>
                    <a:pt x="12104" y="6620"/>
                  </a:cubicBezTo>
                  <a:cubicBezTo>
                    <a:pt x="12567" y="6898"/>
                    <a:pt x="12968" y="7330"/>
                    <a:pt x="13184" y="7824"/>
                  </a:cubicBezTo>
                  <a:cubicBezTo>
                    <a:pt x="13246" y="7961"/>
                    <a:pt x="13364" y="8023"/>
                    <a:pt x="13483" y="8023"/>
                  </a:cubicBezTo>
                  <a:cubicBezTo>
                    <a:pt x="13657" y="8023"/>
                    <a:pt x="13832" y="7890"/>
                    <a:pt x="13832" y="7670"/>
                  </a:cubicBezTo>
                  <a:cubicBezTo>
                    <a:pt x="13770" y="6867"/>
                    <a:pt x="13523" y="6127"/>
                    <a:pt x="13091" y="5478"/>
                  </a:cubicBezTo>
                  <a:lnTo>
                    <a:pt x="13060" y="5448"/>
                  </a:lnTo>
                  <a:cubicBezTo>
                    <a:pt x="13026" y="5397"/>
                    <a:pt x="12974" y="5374"/>
                    <a:pt x="12918" y="5374"/>
                  </a:cubicBezTo>
                  <a:cubicBezTo>
                    <a:pt x="12872" y="5374"/>
                    <a:pt x="12824" y="5389"/>
                    <a:pt x="12783" y="5417"/>
                  </a:cubicBezTo>
                  <a:cubicBezTo>
                    <a:pt x="12690" y="5448"/>
                    <a:pt x="12659" y="5571"/>
                    <a:pt x="12721" y="5664"/>
                  </a:cubicBezTo>
                  <a:cubicBezTo>
                    <a:pt x="13060" y="6188"/>
                    <a:pt x="13276" y="6744"/>
                    <a:pt x="13369" y="7330"/>
                  </a:cubicBezTo>
                  <a:cubicBezTo>
                    <a:pt x="12787" y="6366"/>
                    <a:pt x="11803" y="5887"/>
                    <a:pt x="10819" y="5887"/>
                  </a:cubicBezTo>
                  <a:cubicBezTo>
                    <a:pt x="9820" y="5887"/>
                    <a:pt x="8821" y="6381"/>
                    <a:pt x="8246" y="7361"/>
                  </a:cubicBezTo>
                  <a:cubicBezTo>
                    <a:pt x="7104" y="9336"/>
                    <a:pt x="8524" y="11805"/>
                    <a:pt x="10777" y="11805"/>
                  </a:cubicBezTo>
                  <a:cubicBezTo>
                    <a:pt x="10282" y="12000"/>
                    <a:pt x="9760" y="12097"/>
                    <a:pt x="9241" y="12097"/>
                  </a:cubicBezTo>
                  <a:cubicBezTo>
                    <a:pt x="8529" y="12097"/>
                    <a:pt x="7821" y="11915"/>
                    <a:pt x="7197" y="11558"/>
                  </a:cubicBezTo>
                  <a:cubicBezTo>
                    <a:pt x="7135" y="11527"/>
                    <a:pt x="7104" y="11466"/>
                    <a:pt x="7042" y="11435"/>
                  </a:cubicBezTo>
                  <a:cubicBezTo>
                    <a:pt x="6996" y="11419"/>
                    <a:pt x="6957" y="11412"/>
                    <a:pt x="6919" y="11412"/>
                  </a:cubicBezTo>
                  <a:cubicBezTo>
                    <a:pt x="6880" y="11412"/>
                    <a:pt x="6842" y="11419"/>
                    <a:pt x="6795" y="11435"/>
                  </a:cubicBezTo>
                  <a:cubicBezTo>
                    <a:pt x="6765" y="11466"/>
                    <a:pt x="6703" y="11527"/>
                    <a:pt x="6641" y="11558"/>
                  </a:cubicBezTo>
                  <a:cubicBezTo>
                    <a:pt x="5998" y="11915"/>
                    <a:pt x="5294" y="12097"/>
                    <a:pt x="4587" y="12097"/>
                  </a:cubicBezTo>
                  <a:cubicBezTo>
                    <a:pt x="4072" y="12097"/>
                    <a:pt x="3556" y="12000"/>
                    <a:pt x="3061" y="11805"/>
                  </a:cubicBezTo>
                  <a:cubicBezTo>
                    <a:pt x="5314" y="11774"/>
                    <a:pt x="6703" y="9336"/>
                    <a:pt x="5592" y="7361"/>
                  </a:cubicBezTo>
                  <a:cubicBezTo>
                    <a:pt x="5129" y="6559"/>
                    <a:pt x="4296" y="6034"/>
                    <a:pt x="3370" y="5911"/>
                  </a:cubicBezTo>
                  <a:cubicBezTo>
                    <a:pt x="3245" y="5894"/>
                    <a:pt x="3120" y="5886"/>
                    <a:pt x="2996" y="5886"/>
                  </a:cubicBezTo>
                  <a:cubicBezTo>
                    <a:pt x="1959" y="5886"/>
                    <a:pt x="992" y="6448"/>
                    <a:pt x="469" y="7330"/>
                  </a:cubicBezTo>
                  <a:cubicBezTo>
                    <a:pt x="654" y="6096"/>
                    <a:pt x="1395" y="5016"/>
                    <a:pt x="2506" y="4367"/>
                  </a:cubicBezTo>
                  <a:lnTo>
                    <a:pt x="2660" y="4275"/>
                  </a:lnTo>
                  <a:cubicBezTo>
                    <a:pt x="2753" y="4244"/>
                    <a:pt x="2783" y="4151"/>
                    <a:pt x="2783" y="4090"/>
                  </a:cubicBezTo>
                  <a:lnTo>
                    <a:pt x="2783" y="3843"/>
                  </a:lnTo>
                  <a:cubicBezTo>
                    <a:pt x="2783" y="2577"/>
                    <a:pt x="3339" y="1374"/>
                    <a:pt x="4326" y="602"/>
                  </a:cubicBezTo>
                  <a:lnTo>
                    <a:pt x="4326" y="602"/>
                  </a:lnTo>
                  <a:cubicBezTo>
                    <a:pt x="4080" y="1034"/>
                    <a:pt x="3925" y="1559"/>
                    <a:pt x="3925" y="2053"/>
                  </a:cubicBezTo>
                  <a:cubicBezTo>
                    <a:pt x="3925" y="2547"/>
                    <a:pt x="4049" y="3040"/>
                    <a:pt x="4296" y="3472"/>
                  </a:cubicBezTo>
                  <a:cubicBezTo>
                    <a:pt x="4820" y="4429"/>
                    <a:pt x="5808" y="5016"/>
                    <a:pt x="6888" y="5016"/>
                  </a:cubicBezTo>
                  <a:cubicBezTo>
                    <a:pt x="7937" y="5016"/>
                    <a:pt x="8925" y="4491"/>
                    <a:pt x="9480" y="3596"/>
                  </a:cubicBezTo>
                  <a:cubicBezTo>
                    <a:pt x="10005" y="2670"/>
                    <a:pt x="10005" y="1528"/>
                    <a:pt x="9480" y="602"/>
                  </a:cubicBezTo>
                  <a:lnTo>
                    <a:pt x="9480" y="602"/>
                  </a:lnTo>
                  <a:cubicBezTo>
                    <a:pt x="10468" y="1405"/>
                    <a:pt x="11054" y="2577"/>
                    <a:pt x="11023" y="3843"/>
                  </a:cubicBezTo>
                  <a:lnTo>
                    <a:pt x="11023" y="4090"/>
                  </a:lnTo>
                  <a:cubicBezTo>
                    <a:pt x="11023" y="4182"/>
                    <a:pt x="11085" y="4244"/>
                    <a:pt x="11147" y="4275"/>
                  </a:cubicBezTo>
                  <a:lnTo>
                    <a:pt x="11332" y="4398"/>
                  </a:lnTo>
                  <a:cubicBezTo>
                    <a:pt x="11672" y="4583"/>
                    <a:pt x="11980" y="4830"/>
                    <a:pt x="12258" y="5108"/>
                  </a:cubicBezTo>
                  <a:cubicBezTo>
                    <a:pt x="12301" y="5151"/>
                    <a:pt x="12351" y="5169"/>
                    <a:pt x="12399" y="5169"/>
                  </a:cubicBezTo>
                  <a:cubicBezTo>
                    <a:pt x="12560" y="5169"/>
                    <a:pt x="12709" y="4973"/>
                    <a:pt x="12567" y="4830"/>
                  </a:cubicBezTo>
                  <a:cubicBezTo>
                    <a:pt x="12258" y="4522"/>
                    <a:pt x="11918" y="4244"/>
                    <a:pt x="11548" y="4028"/>
                  </a:cubicBezTo>
                  <a:lnTo>
                    <a:pt x="11456" y="3997"/>
                  </a:lnTo>
                  <a:lnTo>
                    <a:pt x="11456" y="3843"/>
                  </a:lnTo>
                  <a:cubicBezTo>
                    <a:pt x="11456" y="2331"/>
                    <a:pt x="10684" y="911"/>
                    <a:pt x="9419" y="78"/>
                  </a:cubicBezTo>
                  <a:cubicBezTo>
                    <a:pt x="9357" y="35"/>
                    <a:pt x="9294" y="16"/>
                    <a:pt x="9232" y="16"/>
                  </a:cubicBezTo>
                  <a:cubicBezTo>
                    <a:pt x="8986" y="16"/>
                    <a:pt x="8783" y="318"/>
                    <a:pt x="8956" y="541"/>
                  </a:cubicBezTo>
                  <a:cubicBezTo>
                    <a:pt x="9295" y="1004"/>
                    <a:pt x="9480" y="1528"/>
                    <a:pt x="9480" y="2084"/>
                  </a:cubicBezTo>
                  <a:cubicBezTo>
                    <a:pt x="9450" y="2238"/>
                    <a:pt x="9450" y="2361"/>
                    <a:pt x="9419" y="2516"/>
                  </a:cubicBezTo>
                  <a:cubicBezTo>
                    <a:pt x="8647" y="2037"/>
                    <a:pt x="7775" y="1798"/>
                    <a:pt x="6903" y="1798"/>
                  </a:cubicBezTo>
                  <a:cubicBezTo>
                    <a:pt x="6032" y="1798"/>
                    <a:pt x="5160" y="2037"/>
                    <a:pt x="4388" y="2516"/>
                  </a:cubicBezTo>
                  <a:cubicBezTo>
                    <a:pt x="4357" y="2361"/>
                    <a:pt x="4326" y="2207"/>
                    <a:pt x="4326" y="2053"/>
                  </a:cubicBezTo>
                  <a:cubicBezTo>
                    <a:pt x="4326" y="1528"/>
                    <a:pt x="4512" y="1004"/>
                    <a:pt x="4820" y="541"/>
                  </a:cubicBezTo>
                  <a:cubicBezTo>
                    <a:pt x="5013" y="299"/>
                    <a:pt x="4829" y="1"/>
                    <a:pt x="45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394" name="Google Shape;13394;p25"/>
          <p:cNvGrpSpPr/>
          <p:nvPr/>
        </p:nvGrpSpPr>
        <p:grpSpPr>
          <a:xfrm>
            <a:off x="6245650" y="3984005"/>
            <a:ext cx="354925" cy="345325"/>
            <a:chOff x="7786988" y="3022331"/>
            <a:chExt cx="354925" cy="345325"/>
          </a:xfrm>
        </p:grpSpPr>
        <p:sp>
          <p:nvSpPr>
            <p:cNvPr id="13395" name="Google Shape;13395;p25"/>
            <p:cNvSpPr/>
            <p:nvPr/>
          </p:nvSpPr>
          <p:spPr>
            <a:xfrm>
              <a:off x="7912738" y="3183406"/>
              <a:ext cx="10075" cy="18550"/>
            </a:xfrm>
            <a:custGeom>
              <a:avLst/>
              <a:gdLst/>
              <a:ahLst/>
              <a:cxnLst/>
              <a:rect l="l" t="t" r="r" b="b"/>
              <a:pathLst>
                <a:path w="403" h="742" extrusionOk="0">
                  <a:moveTo>
                    <a:pt x="186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25"/>
                  </a:lnTo>
                  <a:cubicBezTo>
                    <a:pt x="1" y="649"/>
                    <a:pt x="94" y="741"/>
                    <a:pt x="186" y="741"/>
                  </a:cubicBezTo>
                  <a:cubicBezTo>
                    <a:pt x="310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6" name="Google Shape;13396;p25"/>
            <p:cNvSpPr/>
            <p:nvPr/>
          </p:nvSpPr>
          <p:spPr>
            <a:xfrm>
              <a:off x="8005338" y="31834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525"/>
                  </a:lnTo>
                  <a:cubicBezTo>
                    <a:pt x="0" y="649"/>
                    <a:pt x="93" y="741"/>
                    <a:pt x="216" y="741"/>
                  </a:cubicBezTo>
                  <a:cubicBezTo>
                    <a:pt x="309" y="741"/>
                    <a:pt x="402" y="649"/>
                    <a:pt x="402" y="525"/>
                  </a:cubicBezTo>
                  <a:lnTo>
                    <a:pt x="402" y="217"/>
                  </a:lnTo>
                  <a:cubicBezTo>
                    <a:pt x="402" y="93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7" name="Google Shape;13397;p25"/>
            <p:cNvSpPr/>
            <p:nvPr/>
          </p:nvSpPr>
          <p:spPr>
            <a:xfrm>
              <a:off x="7945538" y="3191031"/>
              <a:ext cx="37075" cy="15550"/>
            </a:xfrm>
            <a:custGeom>
              <a:avLst/>
              <a:gdLst/>
              <a:ahLst/>
              <a:cxnLst/>
              <a:rect l="l" t="t" r="r" b="b"/>
              <a:pathLst>
                <a:path w="1483" h="622" extrusionOk="0">
                  <a:moveTo>
                    <a:pt x="298" y="1"/>
                  </a:moveTo>
                  <a:cubicBezTo>
                    <a:pt x="141" y="1"/>
                    <a:pt x="0" y="181"/>
                    <a:pt x="139" y="344"/>
                  </a:cubicBezTo>
                  <a:cubicBezTo>
                    <a:pt x="294" y="529"/>
                    <a:pt x="510" y="622"/>
                    <a:pt x="757" y="622"/>
                  </a:cubicBezTo>
                  <a:cubicBezTo>
                    <a:pt x="973" y="622"/>
                    <a:pt x="1189" y="529"/>
                    <a:pt x="1343" y="344"/>
                  </a:cubicBezTo>
                  <a:cubicBezTo>
                    <a:pt x="1483" y="181"/>
                    <a:pt x="1342" y="1"/>
                    <a:pt x="1185" y="1"/>
                  </a:cubicBezTo>
                  <a:cubicBezTo>
                    <a:pt x="1133" y="1"/>
                    <a:pt x="1080" y="20"/>
                    <a:pt x="1034" y="66"/>
                  </a:cubicBezTo>
                  <a:cubicBezTo>
                    <a:pt x="957" y="159"/>
                    <a:pt x="849" y="205"/>
                    <a:pt x="741" y="205"/>
                  </a:cubicBezTo>
                  <a:cubicBezTo>
                    <a:pt x="633" y="205"/>
                    <a:pt x="525" y="159"/>
                    <a:pt x="448" y="66"/>
                  </a:cubicBezTo>
                  <a:cubicBezTo>
                    <a:pt x="402" y="20"/>
                    <a:pt x="349" y="1"/>
                    <a:pt x="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8" name="Google Shape;13398;p25"/>
            <p:cNvSpPr/>
            <p:nvPr/>
          </p:nvSpPr>
          <p:spPr>
            <a:xfrm>
              <a:off x="7899638" y="3100856"/>
              <a:ext cx="182100" cy="145875"/>
            </a:xfrm>
            <a:custGeom>
              <a:avLst/>
              <a:gdLst/>
              <a:ahLst/>
              <a:cxnLst/>
              <a:rect l="l" t="t" r="r" b="b"/>
              <a:pathLst>
                <a:path w="7284" h="5835" extrusionOk="0">
                  <a:moveTo>
                    <a:pt x="2562" y="1"/>
                  </a:moveTo>
                  <a:lnTo>
                    <a:pt x="2593" y="31"/>
                  </a:lnTo>
                  <a:cubicBezTo>
                    <a:pt x="1667" y="31"/>
                    <a:pt x="772" y="371"/>
                    <a:pt x="93" y="988"/>
                  </a:cubicBezTo>
                  <a:cubicBezTo>
                    <a:pt x="0" y="1081"/>
                    <a:pt x="0" y="1204"/>
                    <a:pt x="93" y="1266"/>
                  </a:cubicBezTo>
                  <a:cubicBezTo>
                    <a:pt x="124" y="1312"/>
                    <a:pt x="170" y="1335"/>
                    <a:pt x="220" y="1335"/>
                  </a:cubicBezTo>
                  <a:cubicBezTo>
                    <a:pt x="270" y="1335"/>
                    <a:pt x="324" y="1312"/>
                    <a:pt x="371" y="1266"/>
                  </a:cubicBezTo>
                  <a:cubicBezTo>
                    <a:pt x="1049" y="682"/>
                    <a:pt x="1796" y="432"/>
                    <a:pt x="2516" y="432"/>
                  </a:cubicBezTo>
                  <a:cubicBezTo>
                    <a:pt x="4841" y="432"/>
                    <a:pt x="6879" y="3050"/>
                    <a:pt x="5370" y="5525"/>
                  </a:cubicBezTo>
                  <a:cubicBezTo>
                    <a:pt x="5309" y="5617"/>
                    <a:pt x="5339" y="5741"/>
                    <a:pt x="5432" y="5803"/>
                  </a:cubicBezTo>
                  <a:cubicBezTo>
                    <a:pt x="5465" y="5824"/>
                    <a:pt x="5501" y="5835"/>
                    <a:pt x="5538" y="5835"/>
                  </a:cubicBezTo>
                  <a:cubicBezTo>
                    <a:pt x="5604" y="5835"/>
                    <a:pt x="5670" y="5801"/>
                    <a:pt x="5710" y="5741"/>
                  </a:cubicBezTo>
                  <a:cubicBezTo>
                    <a:pt x="7284" y="3272"/>
                    <a:pt x="5525" y="1"/>
                    <a:pt x="25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399" name="Google Shape;13399;p25"/>
            <p:cNvSpPr/>
            <p:nvPr/>
          </p:nvSpPr>
          <p:spPr>
            <a:xfrm>
              <a:off x="7859513" y="3138631"/>
              <a:ext cx="172075" cy="149700"/>
            </a:xfrm>
            <a:custGeom>
              <a:avLst/>
              <a:gdLst/>
              <a:ahLst/>
              <a:cxnLst/>
              <a:rect l="l" t="t" r="r" b="b"/>
              <a:pathLst>
                <a:path w="6883" h="5988" extrusionOk="0">
                  <a:moveTo>
                    <a:pt x="1314" y="1"/>
                  </a:moveTo>
                  <a:cubicBezTo>
                    <a:pt x="1248" y="1"/>
                    <a:pt x="1182" y="35"/>
                    <a:pt x="1142" y="94"/>
                  </a:cubicBezTo>
                  <a:cubicBezTo>
                    <a:pt x="0" y="1668"/>
                    <a:pt x="278" y="3829"/>
                    <a:pt x="1760" y="5094"/>
                  </a:cubicBezTo>
                  <a:cubicBezTo>
                    <a:pt x="2446" y="5693"/>
                    <a:pt x="3299" y="5988"/>
                    <a:pt x="4155" y="5988"/>
                  </a:cubicBezTo>
                  <a:cubicBezTo>
                    <a:pt x="5105" y="5988"/>
                    <a:pt x="6059" y="5624"/>
                    <a:pt x="6790" y="4909"/>
                  </a:cubicBezTo>
                  <a:cubicBezTo>
                    <a:pt x="6883" y="4847"/>
                    <a:pt x="6883" y="4693"/>
                    <a:pt x="6790" y="4631"/>
                  </a:cubicBezTo>
                  <a:cubicBezTo>
                    <a:pt x="6744" y="4585"/>
                    <a:pt x="6690" y="4562"/>
                    <a:pt x="6640" y="4562"/>
                  </a:cubicBezTo>
                  <a:cubicBezTo>
                    <a:pt x="6589" y="4562"/>
                    <a:pt x="6543" y="4585"/>
                    <a:pt x="6512" y="4631"/>
                  </a:cubicBezTo>
                  <a:cubicBezTo>
                    <a:pt x="5866" y="5261"/>
                    <a:pt x="5026" y="5578"/>
                    <a:pt x="4181" y="5578"/>
                  </a:cubicBezTo>
                  <a:cubicBezTo>
                    <a:pt x="3412" y="5578"/>
                    <a:pt x="2639" y="5315"/>
                    <a:pt x="2006" y="4785"/>
                  </a:cubicBezTo>
                  <a:cubicBezTo>
                    <a:pt x="710" y="3674"/>
                    <a:pt x="463" y="1730"/>
                    <a:pt x="1482" y="341"/>
                  </a:cubicBezTo>
                  <a:cubicBezTo>
                    <a:pt x="1544" y="249"/>
                    <a:pt x="1513" y="94"/>
                    <a:pt x="1420" y="33"/>
                  </a:cubicBezTo>
                  <a:cubicBezTo>
                    <a:pt x="1387" y="11"/>
                    <a:pt x="1351" y="1"/>
                    <a:pt x="1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0" name="Google Shape;13400;p25"/>
            <p:cNvSpPr/>
            <p:nvPr/>
          </p:nvSpPr>
          <p:spPr>
            <a:xfrm>
              <a:off x="7786988" y="3022331"/>
              <a:ext cx="354925" cy="345325"/>
            </a:xfrm>
            <a:custGeom>
              <a:avLst/>
              <a:gdLst/>
              <a:ahLst/>
              <a:cxnLst/>
              <a:rect l="l" t="t" r="r" b="b"/>
              <a:pathLst>
                <a:path w="14197" h="13813" extrusionOk="0">
                  <a:moveTo>
                    <a:pt x="7099" y="395"/>
                  </a:moveTo>
                  <a:cubicBezTo>
                    <a:pt x="7376" y="395"/>
                    <a:pt x="7592" y="642"/>
                    <a:pt x="7592" y="920"/>
                  </a:cubicBezTo>
                  <a:cubicBezTo>
                    <a:pt x="7623" y="1305"/>
                    <a:pt x="7353" y="1498"/>
                    <a:pt x="7083" y="1498"/>
                  </a:cubicBezTo>
                  <a:cubicBezTo>
                    <a:pt x="6813" y="1498"/>
                    <a:pt x="6543" y="1305"/>
                    <a:pt x="6574" y="920"/>
                  </a:cubicBezTo>
                  <a:cubicBezTo>
                    <a:pt x="6574" y="642"/>
                    <a:pt x="6790" y="395"/>
                    <a:pt x="7099" y="395"/>
                  </a:cubicBezTo>
                  <a:close/>
                  <a:moveTo>
                    <a:pt x="7284" y="1815"/>
                  </a:moveTo>
                  <a:lnTo>
                    <a:pt x="7284" y="2092"/>
                  </a:lnTo>
                  <a:lnTo>
                    <a:pt x="6883" y="2092"/>
                  </a:lnTo>
                  <a:lnTo>
                    <a:pt x="6883" y="1815"/>
                  </a:lnTo>
                  <a:cubicBezTo>
                    <a:pt x="6944" y="1845"/>
                    <a:pt x="7006" y="1845"/>
                    <a:pt x="7099" y="1845"/>
                  </a:cubicBezTo>
                  <a:cubicBezTo>
                    <a:pt x="7160" y="1845"/>
                    <a:pt x="7222" y="1845"/>
                    <a:pt x="7284" y="1815"/>
                  </a:cubicBezTo>
                  <a:close/>
                  <a:moveTo>
                    <a:pt x="4024" y="1246"/>
                  </a:moveTo>
                  <a:cubicBezTo>
                    <a:pt x="4203" y="1246"/>
                    <a:pt x="4380" y="1335"/>
                    <a:pt x="4475" y="1506"/>
                  </a:cubicBezTo>
                  <a:cubicBezTo>
                    <a:pt x="4661" y="1845"/>
                    <a:pt x="4414" y="2247"/>
                    <a:pt x="4043" y="2277"/>
                  </a:cubicBezTo>
                  <a:cubicBezTo>
                    <a:pt x="3858" y="2277"/>
                    <a:pt x="3704" y="2185"/>
                    <a:pt x="3611" y="2031"/>
                  </a:cubicBezTo>
                  <a:lnTo>
                    <a:pt x="3580" y="2031"/>
                  </a:lnTo>
                  <a:cubicBezTo>
                    <a:pt x="3457" y="1815"/>
                    <a:pt x="3519" y="1506"/>
                    <a:pt x="3704" y="1352"/>
                  </a:cubicBezTo>
                  <a:cubicBezTo>
                    <a:pt x="3799" y="1280"/>
                    <a:pt x="3912" y="1246"/>
                    <a:pt x="4024" y="1246"/>
                  </a:cubicBezTo>
                  <a:close/>
                  <a:moveTo>
                    <a:pt x="10154" y="1228"/>
                  </a:moveTo>
                  <a:cubicBezTo>
                    <a:pt x="10679" y="1228"/>
                    <a:pt x="10864" y="1938"/>
                    <a:pt x="10401" y="2216"/>
                  </a:cubicBezTo>
                  <a:cubicBezTo>
                    <a:pt x="10319" y="2259"/>
                    <a:pt x="10235" y="2279"/>
                    <a:pt x="10154" y="2279"/>
                  </a:cubicBezTo>
                  <a:cubicBezTo>
                    <a:pt x="9777" y="2279"/>
                    <a:pt x="9462" y="1856"/>
                    <a:pt x="9691" y="1475"/>
                  </a:cubicBezTo>
                  <a:cubicBezTo>
                    <a:pt x="9784" y="1321"/>
                    <a:pt x="9969" y="1228"/>
                    <a:pt x="10154" y="1228"/>
                  </a:cubicBezTo>
                  <a:close/>
                  <a:moveTo>
                    <a:pt x="4661" y="2432"/>
                  </a:moveTo>
                  <a:lnTo>
                    <a:pt x="4784" y="2679"/>
                  </a:lnTo>
                  <a:cubicBezTo>
                    <a:pt x="4691" y="2740"/>
                    <a:pt x="4568" y="2802"/>
                    <a:pt x="4445" y="2864"/>
                  </a:cubicBezTo>
                  <a:lnTo>
                    <a:pt x="4321" y="2648"/>
                  </a:lnTo>
                  <a:cubicBezTo>
                    <a:pt x="4445" y="2586"/>
                    <a:pt x="4568" y="2524"/>
                    <a:pt x="4661" y="2432"/>
                  </a:cubicBezTo>
                  <a:close/>
                  <a:moveTo>
                    <a:pt x="9506" y="2432"/>
                  </a:moveTo>
                  <a:cubicBezTo>
                    <a:pt x="9598" y="2524"/>
                    <a:pt x="9722" y="2586"/>
                    <a:pt x="9845" y="2617"/>
                  </a:cubicBezTo>
                  <a:lnTo>
                    <a:pt x="9722" y="2864"/>
                  </a:lnTo>
                  <a:cubicBezTo>
                    <a:pt x="9598" y="2771"/>
                    <a:pt x="9475" y="2709"/>
                    <a:pt x="9382" y="2648"/>
                  </a:cubicBezTo>
                  <a:lnTo>
                    <a:pt x="9506" y="2432"/>
                  </a:lnTo>
                  <a:close/>
                  <a:moveTo>
                    <a:pt x="2007" y="3393"/>
                  </a:moveTo>
                  <a:cubicBezTo>
                    <a:pt x="2065" y="3393"/>
                    <a:pt x="2127" y="3411"/>
                    <a:pt x="2192" y="3450"/>
                  </a:cubicBezTo>
                  <a:cubicBezTo>
                    <a:pt x="2284" y="3512"/>
                    <a:pt x="2377" y="3635"/>
                    <a:pt x="2408" y="3759"/>
                  </a:cubicBezTo>
                  <a:cubicBezTo>
                    <a:pt x="2500" y="4098"/>
                    <a:pt x="2253" y="4407"/>
                    <a:pt x="1914" y="4407"/>
                  </a:cubicBezTo>
                  <a:cubicBezTo>
                    <a:pt x="1341" y="4407"/>
                    <a:pt x="1564" y="3393"/>
                    <a:pt x="2007" y="3393"/>
                  </a:cubicBezTo>
                  <a:close/>
                  <a:moveTo>
                    <a:pt x="12253" y="3358"/>
                  </a:moveTo>
                  <a:cubicBezTo>
                    <a:pt x="12777" y="3388"/>
                    <a:pt x="12962" y="4067"/>
                    <a:pt x="12530" y="4345"/>
                  </a:cubicBezTo>
                  <a:cubicBezTo>
                    <a:pt x="12435" y="4398"/>
                    <a:pt x="12341" y="4421"/>
                    <a:pt x="12254" y="4421"/>
                  </a:cubicBezTo>
                  <a:cubicBezTo>
                    <a:pt x="11778" y="4421"/>
                    <a:pt x="11484" y="3737"/>
                    <a:pt x="12006" y="3450"/>
                  </a:cubicBezTo>
                  <a:cubicBezTo>
                    <a:pt x="12067" y="3388"/>
                    <a:pt x="12160" y="3358"/>
                    <a:pt x="12253" y="3358"/>
                  </a:cubicBezTo>
                  <a:close/>
                  <a:moveTo>
                    <a:pt x="11358" y="4160"/>
                  </a:moveTo>
                  <a:cubicBezTo>
                    <a:pt x="11419" y="4283"/>
                    <a:pt x="11481" y="4407"/>
                    <a:pt x="11574" y="4499"/>
                  </a:cubicBezTo>
                  <a:lnTo>
                    <a:pt x="11327" y="4623"/>
                  </a:lnTo>
                  <a:cubicBezTo>
                    <a:pt x="11265" y="4530"/>
                    <a:pt x="11203" y="4407"/>
                    <a:pt x="11142" y="4283"/>
                  </a:cubicBezTo>
                  <a:lnTo>
                    <a:pt x="11358" y="4160"/>
                  </a:lnTo>
                  <a:close/>
                  <a:moveTo>
                    <a:pt x="2809" y="4160"/>
                  </a:moveTo>
                  <a:lnTo>
                    <a:pt x="3025" y="4314"/>
                  </a:lnTo>
                  <a:cubicBezTo>
                    <a:pt x="2963" y="4438"/>
                    <a:pt x="2871" y="4530"/>
                    <a:pt x="2840" y="4654"/>
                  </a:cubicBezTo>
                  <a:lnTo>
                    <a:pt x="2593" y="4530"/>
                  </a:lnTo>
                  <a:cubicBezTo>
                    <a:pt x="2593" y="4530"/>
                    <a:pt x="2685" y="4407"/>
                    <a:pt x="2716" y="4376"/>
                  </a:cubicBezTo>
                  <a:cubicBezTo>
                    <a:pt x="2747" y="4314"/>
                    <a:pt x="2778" y="4253"/>
                    <a:pt x="2809" y="4160"/>
                  </a:cubicBezTo>
                  <a:close/>
                  <a:moveTo>
                    <a:pt x="2253" y="6691"/>
                  </a:moveTo>
                  <a:lnTo>
                    <a:pt x="2253" y="6907"/>
                  </a:lnTo>
                  <a:lnTo>
                    <a:pt x="2253" y="7123"/>
                  </a:lnTo>
                  <a:lnTo>
                    <a:pt x="1976" y="7123"/>
                  </a:lnTo>
                  <a:cubicBezTo>
                    <a:pt x="2006" y="7123"/>
                    <a:pt x="2006" y="6907"/>
                    <a:pt x="2006" y="6876"/>
                  </a:cubicBezTo>
                  <a:cubicBezTo>
                    <a:pt x="2006" y="6814"/>
                    <a:pt x="2006" y="6752"/>
                    <a:pt x="1976" y="6691"/>
                  </a:cubicBezTo>
                  <a:close/>
                  <a:moveTo>
                    <a:pt x="12129" y="6691"/>
                  </a:moveTo>
                  <a:cubicBezTo>
                    <a:pt x="12129" y="6814"/>
                    <a:pt x="12129" y="6938"/>
                    <a:pt x="12129" y="7061"/>
                  </a:cubicBezTo>
                  <a:lnTo>
                    <a:pt x="12129" y="7123"/>
                  </a:lnTo>
                  <a:lnTo>
                    <a:pt x="11882" y="7123"/>
                  </a:lnTo>
                  <a:lnTo>
                    <a:pt x="11882" y="7061"/>
                  </a:lnTo>
                  <a:lnTo>
                    <a:pt x="11882" y="6691"/>
                  </a:lnTo>
                  <a:close/>
                  <a:moveTo>
                    <a:pt x="13051" y="6378"/>
                  </a:moveTo>
                  <a:cubicBezTo>
                    <a:pt x="13225" y="6378"/>
                    <a:pt x="13397" y="6463"/>
                    <a:pt x="13487" y="6629"/>
                  </a:cubicBezTo>
                  <a:cubicBezTo>
                    <a:pt x="13703" y="6999"/>
                    <a:pt x="13456" y="7431"/>
                    <a:pt x="13055" y="7431"/>
                  </a:cubicBezTo>
                  <a:cubicBezTo>
                    <a:pt x="12654" y="7431"/>
                    <a:pt x="12407" y="6999"/>
                    <a:pt x="12592" y="6660"/>
                  </a:cubicBezTo>
                  <a:cubicBezTo>
                    <a:pt x="12687" y="6471"/>
                    <a:pt x="12870" y="6378"/>
                    <a:pt x="13051" y="6378"/>
                  </a:cubicBezTo>
                  <a:close/>
                  <a:moveTo>
                    <a:pt x="1167" y="6380"/>
                  </a:moveTo>
                  <a:cubicBezTo>
                    <a:pt x="1834" y="6380"/>
                    <a:pt x="1834" y="7434"/>
                    <a:pt x="1167" y="7434"/>
                  </a:cubicBezTo>
                  <a:cubicBezTo>
                    <a:pt x="1149" y="7434"/>
                    <a:pt x="1130" y="7433"/>
                    <a:pt x="1111" y="7431"/>
                  </a:cubicBezTo>
                  <a:cubicBezTo>
                    <a:pt x="1092" y="7433"/>
                    <a:pt x="1072" y="7434"/>
                    <a:pt x="1054" y="7434"/>
                  </a:cubicBezTo>
                  <a:cubicBezTo>
                    <a:pt x="359" y="7434"/>
                    <a:pt x="359" y="6380"/>
                    <a:pt x="1054" y="6380"/>
                  </a:cubicBezTo>
                  <a:cubicBezTo>
                    <a:pt x="1072" y="6380"/>
                    <a:pt x="1092" y="6380"/>
                    <a:pt x="1111" y="6382"/>
                  </a:cubicBezTo>
                  <a:cubicBezTo>
                    <a:pt x="1130" y="6380"/>
                    <a:pt x="1149" y="6380"/>
                    <a:pt x="1167" y="6380"/>
                  </a:cubicBezTo>
                  <a:close/>
                  <a:moveTo>
                    <a:pt x="11358" y="9160"/>
                  </a:moveTo>
                  <a:lnTo>
                    <a:pt x="11574" y="9283"/>
                  </a:lnTo>
                  <a:lnTo>
                    <a:pt x="11574" y="9314"/>
                  </a:lnTo>
                  <a:cubicBezTo>
                    <a:pt x="11481" y="9406"/>
                    <a:pt x="11419" y="9499"/>
                    <a:pt x="11388" y="9622"/>
                  </a:cubicBezTo>
                  <a:lnTo>
                    <a:pt x="11142" y="9499"/>
                  </a:lnTo>
                  <a:cubicBezTo>
                    <a:pt x="11234" y="9376"/>
                    <a:pt x="11296" y="9252"/>
                    <a:pt x="11358" y="9160"/>
                  </a:cubicBezTo>
                  <a:close/>
                  <a:moveTo>
                    <a:pt x="2840" y="9160"/>
                  </a:moveTo>
                  <a:cubicBezTo>
                    <a:pt x="2871" y="9283"/>
                    <a:pt x="2963" y="9406"/>
                    <a:pt x="3025" y="9530"/>
                  </a:cubicBezTo>
                  <a:lnTo>
                    <a:pt x="2809" y="9653"/>
                  </a:lnTo>
                  <a:cubicBezTo>
                    <a:pt x="2747" y="9530"/>
                    <a:pt x="2685" y="9406"/>
                    <a:pt x="2593" y="9314"/>
                  </a:cubicBezTo>
                  <a:lnTo>
                    <a:pt x="2840" y="9160"/>
                  </a:lnTo>
                  <a:close/>
                  <a:moveTo>
                    <a:pt x="12357" y="9420"/>
                  </a:moveTo>
                  <a:cubicBezTo>
                    <a:pt x="12412" y="9420"/>
                    <a:pt x="12470" y="9435"/>
                    <a:pt x="12530" y="9468"/>
                  </a:cubicBezTo>
                  <a:cubicBezTo>
                    <a:pt x="12993" y="9746"/>
                    <a:pt x="12777" y="10425"/>
                    <a:pt x="12253" y="10425"/>
                  </a:cubicBezTo>
                  <a:cubicBezTo>
                    <a:pt x="11675" y="10425"/>
                    <a:pt x="11906" y="9420"/>
                    <a:pt x="12357" y="9420"/>
                  </a:cubicBezTo>
                  <a:close/>
                  <a:moveTo>
                    <a:pt x="1914" y="9406"/>
                  </a:moveTo>
                  <a:cubicBezTo>
                    <a:pt x="2408" y="9437"/>
                    <a:pt x="2593" y="10085"/>
                    <a:pt x="2192" y="10394"/>
                  </a:cubicBezTo>
                  <a:cubicBezTo>
                    <a:pt x="2133" y="10427"/>
                    <a:pt x="2076" y="10442"/>
                    <a:pt x="2022" y="10442"/>
                  </a:cubicBezTo>
                  <a:cubicBezTo>
                    <a:pt x="1569" y="10442"/>
                    <a:pt x="1335" y="9406"/>
                    <a:pt x="1914" y="9406"/>
                  </a:cubicBezTo>
                  <a:close/>
                  <a:moveTo>
                    <a:pt x="7083" y="2501"/>
                  </a:moveTo>
                  <a:cubicBezTo>
                    <a:pt x="7214" y="2501"/>
                    <a:pt x="7346" y="2509"/>
                    <a:pt x="7469" y="2524"/>
                  </a:cubicBezTo>
                  <a:cubicBezTo>
                    <a:pt x="9598" y="2709"/>
                    <a:pt x="11296" y="4376"/>
                    <a:pt x="11481" y="6536"/>
                  </a:cubicBezTo>
                  <a:cubicBezTo>
                    <a:pt x="11512" y="6783"/>
                    <a:pt x="11512" y="7030"/>
                    <a:pt x="11481" y="7308"/>
                  </a:cubicBezTo>
                  <a:cubicBezTo>
                    <a:pt x="11296" y="9437"/>
                    <a:pt x="9598" y="11104"/>
                    <a:pt x="7469" y="11320"/>
                  </a:cubicBezTo>
                  <a:lnTo>
                    <a:pt x="7438" y="11289"/>
                  </a:lnTo>
                  <a:cubicBezTo>
                    <a:pt x="7315" y="11304"/>
                    <a:pt x="7184" y="11312"/>
                    <a:pt x="7052" y="11312"/>
                  </a:cubicBezTo>
                  <a:cubicBezTo>
                    <a:pt x="6921" y="11312"/>
                    <a:pt x="6790" y="11304"/>
                    <a:pt x="6667" y="11289"/>
                  </a:cubicBezTo>
                  <a:cubicBezTo>
                    <a:pt x="4537" y="11104"/>
                    <a:pt x="2871" y="9406"/>
                    <a:pt x="2685" y="7308"/>
                  </a:cubicBezTo>
                  <a:cubicBezTo>
                    <a:pt x="2655" y="7030"/>
                    <a:pt x="2655" y="6783"/>
                    <a:pt x="2685" y="6536"/>
                  </a:cubicBezTo>
                  <a:cubicBezTo>
                    <a:pt x="2871" y="4376"/>
                    <a:pt x="4568" y="2709"/>
                    <a:pt x="6697" y="2524"/>
                  </a:cubicBezTo>
                  <a:cubicBezTo>
                    <a:pt x="6821" y="2509"/>
                    <a:pt x="6952" y="2501"/>
                    <a:pt x="7083" y="2501"/>
                  </a:cubicBezTo>
                  <a:close/>
                  <a:moveTo>
                    <a:pt x="4445" y="10950"/>
                  </a:moveTo>
                  <a:cubicBezTo>
                    <a:pt x="4568" y="11042"/>
                    <a:pt x="4691" y="11104"/>
                    <a:pt x="4784" y="11166"/>
                  </a:cubicBezTo>
                  <a:lnTo>
                    <a:pt x="4661" y="11382"/>
                  </a:lnTo>
                  <a:cubicBezTo>
                    <a:pt x="4568" y="11289"/>
                    <a:pt x="4445" y="11227"/>
                    <a:pt x="4321" y="11196"/>
                  </a:cubicBezTo>
                  <a:lnTo>
                    <a:pt x="4445" y="10950"/>
                  </a:lnTo>
                  <a:close/>
                  <a:moveTo>
                    <a:pt x="9722" y="10950"/>
                  </a:moveTo>
                  <a:lnTo>
                    <a:pt x="9845" y="11166"/>
                  </a:lnTo>
                  <a:cubicBezTo>
                    <a:pt x="9722" y="11227"/>
                    <a:pt x="9598" y="11289"/>
                    <a:pt x="9506" y="11382"/>
                  </a:cubicBezTo>
                  <a:lnTo>
                    <a:pt x="9382" y="11135"/>
                  </a:lnTo>
                  <a:cubicBezTo>
                    <a:pt x="9475" y="11073"/>
                    <a:pt x="9598" y="11011"/>
                    <a:pt x="9722" y="10950"/>
                  </a:cubicBezTo>
                  <a:close/>
                  <a:moveTo>
                    <a:pt x="7253" y="11721"/>
                  </a:moveTo>
                  <a:lnTo>
                    <a:pt x="7253" y="11999"/>
                  </a:lnTo>
                  <a:cubicBezTo>
                    <a:pt x="7222" y="11983"/>
                    <a:pt x="7191" y="11976"/>
                    <a:pt x="7160" y="11976"/>
                  </a:cubicBezTo>
                  <a:cubicBezTo>
                    <a:pt x="7130" y="11976"/>
                    <a:pt x="7099" y="11983"/>
                    <a:pt x="7068" y="11999"/>
                  </a:cubicBezTo>
                  <a:cubicBezTo>
                    <a:pt x="7037" y="11983"/>
                    <a:pt x="7006" y="11976"/>
                    <a:pt x="6971" y="11976"/>
                  </a:cubicBezTo>
                  <a:cubicBezTo>
                    <a:pt x="6937" y="11976"/>
                    <a:pt x="6898" y="11983"/>
                    <a:pt x="6852" y="11999"/>
                  </a:cubicBezTo>
                  <a:lnTo>
                    <a:pt x="6852" y="11721"/>
                  </a:lnTo>
                  <a:close/>
                  <a:moveTo>
                    <a:pt x="10145" y="11456"/>
                  </a:moveTo>
                  <a:cubicBezTo>
                    <a:pt x="10313" y="11456"/>
                    <a:pt x="10481" y="11542"/>
                    <a:pt x="10586" y="11752"/>
                  </a:cubicBezTo>
                  <a:lnTo>
                    <a:pt x="10586" y="11783"/>
                  </a:lnTo>
                  <a:cubicBezTo>
                    <a:pt x="10771" y="12122"/>
                    <a:pt x="10524" y="12523"/>
                    <a:pt x="10154" y="12554"/>
                  </a:cubicBezTo>
                  <a:cubicBezTo>
                    <a:pt x="9969" y="12554"/>
                    <a:pt x="9784" y="12462"/>
                    <a:pt x="9691" y="12307"/>
                  </a:cubicBezTo>
                  <a:cubicBezTo>
                    <a:pt x="9393" y="11882"/>
                    <a:pt x="9771" y="11456"/>
                    <a:pt x="10145" y="11456"/>
                  </a:cubicBezTo>
                  <a:close/>
                  <a:moveTo>
                    <a:pt x="3994" y="11534"/>
                  </a:moveTo>
                  <a:cubicBezTo>
                    <a:pt x="4401" y="11534"/>
                    <a:pt x="4654" y="11950"/>
                    <a:pt x="4475" y="12307"/>
                  </a:cubicBezTo>
                  <a:lnTo>
                    <a:pt x="4475" y="12338"/>
                  </a:lnTo>
                  <a:cubicBezTo>
                    <a:pt x="4383" y="12493"/>
                    <a:pt x="4198" y="12585"/>
                    <a:pt x="4013" y="12585"/>
                  </a:cubicBezTo>
                  <a:cubicBezTo>
                    <a:pt x="3395" y="12554"/>
                    <a:pt x="3334" y="11659"/>
                    <a:pt x="3951" y="11536"/>
                  </a:cubicBezTo>
                  <a:cubicBezTo>
                    <a:pt x="3965" y="11535"/>
                    <a:pt x="3980" y="11534"/>
                    <a:pt x="3994" y="11534"/>
                  </a:cubicBezTo>
                  <a:close/>
                  <a:moveTo>
                    <a:pt x="7068" y="12315"/>
                  </a:moveTo>
                  <a:cubicBezTo>
                    <a:pt x="7346" y="12315"/>
                    <a:pt x="7623" y="12508"/>
                    <a:pt x="7592" y="12894"/>
                  </a:cubicBezTo>
                  <a:cubicBezTo>
                    <a:pt x="7592" y="13172"/>
                    <a:pt x="7346" y="13418"/>
                    <a:pt x="7068" y="13418"/>
                  </a:cubicBezTo>
                  <a:cubicBezTo>
                    <a:pt x="6790" y="13418"/>
                    <a:pt x="6543" y="13172"/>
                    <a:pt x="6543" y="12894"/>
                  </a:cubicBezTo>
                  <a:cubicBezTo>
                    <a:pt x="6512" y="12508"/>
                    <a:pt x="6790" y="12315"/>
                    <a:pt x="7068" y="12315"/>
                  </a:cubicBezTo>
                  <a:close/>
                  <a:moveTo>
                    <a:pt x="7079" y="1"/>
                  </a:moveTo>
                  <a:cubicBezTo>
                    <a:pt x="6597" y="1"/>
                    <a:pt x="6173" y="383"/>
                    <a:pt x="6173" y="920"/>
                  </a:cubicBezTo>
                  <a:cubicBezTo>
                    <a:pt x="6173" y="1197"/>
                    <a:pt x="6296" y="1444"/>
                    <a:pt x="6481" y="1629"/>
                  </a:cubicBezTo>
                  <a:lnTo>
                    <a:pt x="6481" y="2123"/>
                  </a:lnTo>
                  <a:cubicBezTo>
                    <a:pt x="6019" y="2185"/>
                    <a:pt x="5586" y="2308"/>
                    <a:pt x="5185" y="2493"/>
                  </a:cubicBezTo>
                  <a:lnTo>
                    <a:pt x="4907" y="2061"/>
                  </a:lnTo>
                  <a:cubicBezTo>
                    <a:pt x="5110" y="1455"/>
                    <a:pt x="4664" y="849"/>
                    <a:pt x="4049" y="849"/>
                  </a:cubicBezTo>
                  <a:cubicBezTo>
                    <a:pt x="4007" y="849"/>
                    <a:pt x="3964" y="852"/>
                    <a:pt x="3920" y="858"/>
                  </a:cubicBezTo>
                  <a:cubicBezTo>
                    <a:pt x="3272" y="920"/>
                    <a:pt x="2901" y="1660"/>
                    <a:pt x="3241" y="2247"/>
                  </a:cubicBezTo>
                  <a:cubicBezTo>
                    <a:pt x="3364" y="2463"/>
                    <a:pt x="3611" y="2617"/>
                    <a:pt x="3858" y="2679"/>
                  </a:cubicBezTo>
                  <a:lnTo>
                    <a:pt x="4136" y="3111"/>
                  </a:lnTo>
                  <a:cubicBezTo>
                    <a:pt x="3796" y="3358"/>
                    <a:pt x="3519" y="3666"/>
                    <a:pt x="3272" y="3975"/>
                  </a:cubicBezTo>
                  <a:lnTo>
                    <a:pt x="2840" y="3728"/>
                  </a:lnTo>
                  <a:cubicBezTo>
                    <a:pt x="2840" y="3697"/>
                    <a:pt x="2840" y="3666"/>
                    <a:pt x="2840" y="3666"/>
                  </a:cubicBezTo>
                  <a:cubicBezTo>
                    <a:pt x="2701" y="3215"/>
                    <a:pt x="2318" y="2979"/>
                    <a:pt x="1933" y="2979"/>
                  </a:cubicBezTo>
                  <a:cubicBezTo>
                    <a:pt x="1633" y="2979"/>
                    <a:pt x="1332" y="3122"/>
                    <a:pt x="1142" y="3419"/>
                  </a:cubicBezTo>
                  <a:cubicBezTo>
                    <a:pt x="895" y="3882"/>
                    <a:pt x="1019" y="4438"/>
                    <a:pt x="1482" y="4685"/>
                  </a:cubicBezTo>
                  <a:cubicBezTo>
                    <a:pt x="1605" y="4777"/>
                    <a:pt x="1760" y="4808"/>
                    <a:pt x="1945" y="4808"/>
                  </a:cubicBezTo>
                  <a:cubicBezTo>
                    <a:pt x="2037" y="4808"/>
                    <a:pt x="2130" y="4808"/>
                    <a:pt x="2223" y="4777"/>
                  </a:cubicBezTo>
                  <a:lnTo>
                    <a:pt x="2685" y="5024"/>
                  </a:lnTo>
                  <a:cubicBezTo>
                    <a:pt x="2500" y="5425"/>
                    <a:pt x="2377" y="5857"/>
                    <a:pt x="2315" y="6289"/>
                  </a:cubicBezTo>
                  <a:lnTo>
                    <a:pt x="1790" y="6289"/>
                  </a:lnTo>
                  <a:cubicBezTo>
                    <a:pt x="1612" y="6098"/>
                    <a:pt x="1371" y="6007"/>
                    <a:pt x="1129" y="6007"/>
                  </a:cubicBezTo>
                  <a:cubicBezTo>
                    <a:pt x="785" y="6007"/>
                    <a:pt x="441" y="6192"/>
                    <a:pt x="278" y="6536"/>
                  </a:cubicBezTo>
                  <a:cubicBezTo>
                    <a:pt x="0" y="7154"/>
                    <a:pt x="433" y="7833"/>
                    <a:pt x="1111" y="7833"/>
                  </a:cubicBezTo>
                  <a:cubicBezTo>
                    <a:pt x="1358" y="7833"/>
                    <a:pt x="1636" y="7740"/>
                    <a:pt x="1790" y="7524"/>
                  </a:cubicBezTo>
                  <a:lnTo>
                    <a:pt x="2315" y="7524"/>
                  </a:lnTo>
                  <a:cubicBezTo>
                    <a:pt x="2346" y="7956"/>
                    <a:pt x="2469" y="8388"/>
                    <a:pt x="2655" y="8789"/>
                  </a:cubicBezTo>
                  <a:lnTo>
                    <a:pt x="2223" y="9067"/>
                  </a:lnTo>
                  <a:cubicBezTo>
                    <a:pt x="2130" y="9036"/>
                    <a:pt x="2006" y="9005"/>
                    <a:pt x="1914" y="9005"/>
                  </a:cubicBezTo>
                  <a:cubicBezTo>
                    <a:pt x="1204" y="9005"/>
                    <a:pt x="772" y="9777"/>
                    <a:pt x="1111" y="10394"/>
                  </a:cubicBezTo>
                  <a:cubicBezTo>
                    <a:pt x="1266" y="10672"/>
                    <a:pt x="1574" y="10857"/>
                    <a:pt x="1914" y="10857"/>
                  </a:cubicBezTo>
                  <a:cubicBezTo>
                    <a:pt x="2346" y="10857"/>
                    <a:pt x="2747" y="10548"/>
                    <a:pt x="2809" y="10116"/>
                  </a:cubicBezTo>
                  <a:lnTo>
                    <a:pt x="3272" y="9839"/>
                  </a:lnTo>
                  <a:cubicBezTo>
                    <a:pt x="3519" y="10178"/>
                    <a:pt x="3796" y="10456"/>
                    <a:pt x="4136" y="10703"/>
                  </a:cubicBezTo>
                  <a:lnTo>
                    <a:pt x="3858" y="11166"/>
                  </a:lnTo>
                  <a:cubicBezTo>
                    <a:pt x="3611" y="11196"/>
                    <a:pt x="3364" y="11351"/>
                    <a:pt x="3241" y="11598"/>
                  </a:cubicBezTo>
                  <a:cubicBezTo>
                    <a:pt x="3118" y="11814"/>
                    <a:pt x="3056" y="12061"/>
                    <a:pt x="3118" y="12277"/>
                  </a:cubicBezTo>
                  <a:cubicBezTo>
                    <a:pt x="3179" y="12523"/>
                    <a:pt x="3334" y="12740"/>
                    <a:pt x="3550" y="12863"/>
                  </a:cubicBezTo>
                  <a:cubicBezTo>
                    <a:pt x="3704" y="12925"/>
                    <a:pt x="3858" y="12986"/>
                    <a:pt x="4013" y="12986"/>
                  </a:cubicBezTo>
                  <a:cubicBezTo>
                    <a:pt x="4352" y="12986"/>
                    <a:pt x="4661" y="12801"/>
                    <a:pt x="4815" y="12523"/>
                  </a:cubicBezTo>
                  <a:cubicBezTo>
                    <a:pt x="4938" y="12338"/>
                    <a:pt x="4969" y="12061"/>
                    <a:pt x="4907" y="11845"/>
                  </a:cubicBezTo>
                  <a:cubicBezTo>
                    <a:pt x="4907" y="11814"/>
                    <a:pt x="4907" y="11783"/>
                    <a:pt x="4907" y="11783"/>
                  </a:cubicBezTo>
                  <a:lnTo>
                    <a:pt x="5185" y="11351"/>
                  </a:lnTo>
                  <a:cubicBezTo>
                    <a:pt x="5586" y="11505"/>
                    <a:pt x="6049" y="11628"/>
                    <a:pt x="6512" y="11690"/>
                  </a:cubicBezTo>
                  <a:lnTo>
                    <a:pt x="6512" y="12215"/>
                  </a:lnTo>
                  <a:cubicBezTo>
                    <a:pt x="5988" y="12647"/>
                    <a:pt x="6111" y="13449"/>
                    <a:pt x="6728" y="13727"/>
                  </a:cubicBezTo>
                  <a:cubicBezTo>
                    <a:pt x="6858" y="13785"/>
                    <a:pt x="6990" y="13812"/>
                    <a:pt x="7119" y="13812"/>
                  </a:cubicBezTo>
                  <a:cubicBezTo>
                    <a:pt x="7602" y="13812"/>
                    <a:pt x="8031" y="13430"/>
                    <a:pt x="8055" y="12894"/>
                  </a:cubicBezTo>
                  <a:cubicBezTo>
                    <a:pt x="8025" y="12647"/>
                    <a:pt x="7932" y="12369"/>
                    <a:pt x="7716" y="12215"/>
                  </a:cubicBezTo>
                  <a:lnTo>
                    <a:pt x="7716" y="11690"/>
                  </a:lnTo>
                  <a:cubicBezTo>
                    <a:pt x="8179" y="11628"/>
                    <a:pt x="8611" y="11505"/>
                    <a:pt x="9043" y="11351"/>
                  </a:cubicBezTo>
                  <a:lnTo>
                    <a:pt x="9290" y="11783"/>
                  </a:lnTo>
                  <a:lnTo>
                    <a:pt x="9290" y="11845"/>
                  </a:lnTo>
                  <a:cubicBezTo>
                    <a:pt x="9136" y="12431"/>
                    <a:pt x="9598" y="12986"/>
                    <a:pt x="10185" y="12986"/>
                  </a:cubicBezTo>
                  <a:cubicBezTo>
                    <a:pt x="10617" y="12986"/>
                    <a:pt x="10987" y="12709"/>
                    <a:pt x="11080" y="12307"/>
                  </a:cubicBezTo>
                  <a:cubicBezTo>
                    <a:pt x="11142" y="12061"/>
                    <a:pt x="11111" y="11814"/>
                    <a:pt x="10987" y="11598"/>
                  </a:cubicBezTo>
                  <a:cubicBezTo>
                    <a:pt x="10833" y="11351"/>
                    <a:pt x="10586" y="11196"/>
                    <a:pt x="10339" y="11166"/>
                  </a:cubicBezTo>
                  <a:lnTo>
                    <a:pt x="10061" y="10703"/>
                  </a:lnTo>
                  <a:cubicBezTo>
                    <a:pt x="10370" y="10456"/>
                    <a:pt x="10679" y="10178"/>
                    <a:pt x="10926" y="9839"/>
                  </a:cubicBezTo>
                  <a:lnTo>
                    <a:pt x="11358" y="10085"/>
                  </a:lnTo>
                  <a:cubicBezTo>
                    <a:pt x="11358" y="10116"/>
                    <a:pt x="11358" y="10147"/>
                    <a:pt x="11358" y="10178"/>
                  </a:cubicBezTo>
                  <a:cubicBezTo>
                    <a:pt x="11419" y="10394"/>
                    <a:pt x="11574" y="10610"/>
                    <a:pt x="11790" y="10734"/>
                  </a:cubicBezTo>
                  <a:cubicBezTo>
                    <a:pt x="11944" y="10795"/>
                    <a:pt x="12098" y="10857"/>
                    <a:pt x="12253" y="10857"/>
                  </a:cubicBezTo>
                  <a:cubicBezTo>
                    <a:pt x="13209" y="10857"/>
                    <a:pt x="13549" y="9592"/>
                    <a:pt x="12716" y="9129"/>
                  </a:cubicBezTo>
                  <a:cubicBezTo>
                    <a:pt x="12592" y="9036"/>
                    <a:pt x="12407" y="9005"/>
                    <a:pt x="12253" y="9005"/>
                  </a:cubicBezTo>
                  <a:cubicBezTo>
                    <a:pt x="12160" y="9005"/>
                    <a:pt x="12067" y="9005"/>
                    <a:pt x="11944" y="9036"/>
                  </a:cubicBezTo>
                  <a:lnTo>
                    <a:pt x="11512" y="8789"/>
                  </a:lnTo>
                  <a:cubicBezTo>
                    <a:pt x="11697" y="8388"/>
                    <a:pt x="11821" y="7956"/>
                    <a:pt x="11851" y="7524"/>
                  </a:cubicBezTo>
                  <a:lnTo>
                    <a:pt x="12376" y="7524"/>
                  </a:lnTo>
                  <a:cubicBezTo>
                    <a:pt x="12556" y="7730"/>
                    <a:pt x="12807" y="7829"/>
                    <a:pt x="13057" y="7829"/>
                  </a:cubicBezTo>
                  <a:cubicBezTo>
                    <a:pt x="13407" y="7829"/>
                    <a:pt x="13757" y="7637"/>
                    <a:pt x="13919" y="7277"/>
                  </a:cubicBezTo>
                  <a:cubicBezTo>
                    <a:pt x="14197" y="6691"/>
                    <a:pt x="13734" y="5981"/>
                    <a:pt x="13055" y="5981"/>
                  </a:cubicBezTo>
                  <a:cubicBezTo>
                    <a:pt x="12808" y="5981"/>
                    <a:pt x="12530" y="6104"/>
                    <a:pt x="12376" y="6289"/>
                  </a:cubicBezTo>
                  <a:lnTo>
                    <a:pt x="11882" y="6289"/>
                  </a:lnTo>
                  <a:cubicBezTo>
                    <a:pt x="11821" y="5857"/>
                    <a:pt x="11697" y="5425"/>
                    <a:pt x="11512" y="5024"/>
                  </a:cubicBezTo>
                  <a:lnTo>
                    <a:pt x="11975" y="4777"/>
                  </a:lnTo>
                  <a:cubicBezTo>
                    <a:pt x="12067" y="4808"/>
                    <a:pt x="12160" y="4808"/>
                    <a:pt x="12253" y="4808"/>
                  </a:cubicBezTo>
                  <a:cubicBezTo>
                    <a:pt x="13055" y="4808"/>
                    <a:pt x="13487" y="3913"/>
                    <a:pt x="12962" y="3296"/>
                  </a:cubicBezTo>
                  <a:cubicBezTo>
                    <a:pt x="12776" y="3074"/>
                    <a:pt x="12518" y="2971"/>
                    <a:pt x="12263" y="2971"/>
                  </a:cubicBezTo>
                  <a:cubicBezTo>
                    <a:pt x="11845" y="2971"/>
                    <a:pt x="11434" y="3248"/>
                    <a:pt x="11358" y="3728"/>
                  </a:cubicBezTo>
                  <a:lnTo>
                    <a:pt x="10926" y="3975"/>
                  </a:lnTo>
                  <a:cubicBezTo>
                    <a:pt x="10648" y="3666"/>
                    <a:pt x="10370" y="3358"/>
                    <a:pt x="10061" y="3111"/>
                  </a:cubicBezTo>
                  <a:lnTo>
                    <a:pt x="10339" y="2679"/>
                  </a:lnTo>
                  <a:cubicBezTo>
                    <a:pt x="11172" y="2524"/>
                    <a:pt x="11358" y="1382"/>
                    <a:pt x="10648" y="950"/>
                  </a:cubicBezTo>
                  <a:cubicBezTo>
                    <a:pt x="10493" y="860"/>
                    <a:pt x="10331" y="820"/>
                    <a:pt x="10175" y="820"/>
                  </a:cubicBezTo>
                  <a:cubicBezTo>
                    <a:pt x="9584" y="820"/>
                    <a:pt x="9070" y="1396"/>
                    <a:pt x="9290" y="2031"/>
                  </a:cubicBezTo>
                  <a:lnTo>
                    <a:pt x="9012" y="2493"/>
                  </a:lnTo>
                  <a:cubicBezTo>
                    <a:pt x="8611" y="2308"/>
                    <a:pt x="8148" y="2185"/>
                    <a:pt x="7716" y="2123"/>
                  </a:cubicBezTo>
                  <a:lnTo>
                    <a:pt x="7716" y="1629"/>
                  </a:lnTo>
                  <a:cubicBezTo>
                    <a:pt x="8210" y="1166"/>
                    <a:pt x="8086" y="364"/>
                    <a:pt x="7469" y="86"/>
                  </a:cubicBezTo>
                  <a:cubicBezTo>
                    <a:pt x="7339" y="28"/>
                    <a:pt x="7207" y="1"/>
                    <a:pt x="7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1" name="Google Shape;13401;p25"/>
          <p:cNvSpPr/>
          <p:nvPr/>
        </p:nvSpPr>
        <p:spPr>
          <a:xfrm>
            <a:off x="7039988" y="3986142"/>
            <a:ext cx="325625" cy="341050"/>
          </a:xfrm>
          <a:custGeom>
            <a:avLst/>
            <a:gdLst/>
            <a:ahLst/>
            <a:cxnLst/>
            <a:rect l="l" t="t" r="r" b="b"/>
            <a:pathLst>
              <a:path w="13025" h="13642" extrusionOk="0">
                <a:moveTo>
                  <a:pt x="6513" y="310"/>
                </a:moveTo>
                <a:cubicBezTo>
                  <a:pt x="7161" y="310"/>
                  <a:pt x="7500" y="1081"/>
                  <a:pt x="7068" y="1575"/>
                </a:cubicBezTo>
                <a:cubicBezTo>
                  <a:pt x="6921" y="1733"/>
                  <a:pt x="6730" y="1805"/>
                  <a:pt x="6540" y="1805"/>
                </a:cubicBezTo>
                <a:cubicBezTo>
                  <a:pt x="6174" y="1805"/>
                  <a:pt x="5813" y="1539"/>
                  <a:pt x="5772" y="1112"/>
                </a:cubicBezTo>
                <a:cubicBezTo>
                  <a:pt x="5772" y="680"/>
                  <a:pt x="6112" y="340"/>
                  <a:pt x="6513" y="310"/>
                </a:cubicBezTo>
                <a:close/>
                <a:moveTo>
                  <a:pt x="5433" y="1390"/>
                </a:moveTo>
                <a:cubicBezTo>
                  <a:pt x="5464" y="1544"/>
                  <a:pt x="5556" y="1667"/>
                  <a:pt x="5649" y="1791"/>
                </a:cubicBezTo>
                <a:lnTo>
                  <a:pt x="5710" y="1853"/>
                </a:lnTo>
                <a:lnTo>
                  <a:pt x="2624" y="3612"/>
                </a:lnTo>
                <a:cubicBezTo>
                  <a:pt x="2563" y="3457"/>
                  <a:pt x="2501" y="3334"/>
                  <a:pt x="2377" y="3211"/>
                </a:cubicBezTo>
                <a:lnTo>
                  <a:pt x="2346" y="3149"/>
                </a:lnTo>
                <a:lnTo>
                  <a:pt x="5433" y="1390"/>
                </a:lnTo>
                <a:close/>
                <a:moveTo>
                  <a:pt x="7624" y="1359"/>
                </a:moveTo>
                <a:lnTo>
                  <a:pt x="10710" y="3149"/>
                </a:lnTo>
                <a:lnTo>
                  <a:pt x="10679" y="3149"/>
                </a:lnTo>
                <a:cubicBezTo>
                  <a:pt x="10679" y="3180"/>
                  <a:pt x="10648" y="3180"/>
                  <a:pt x="10648" y="3180"/>
                </a:cubicBezTo>
                <a:cubicBezTo>
                  <a:pt x="10556" y="3303"/>
                  <a:pt x="10463" y="3457"/>
                  <a:pt x="10432" y="3612"/>
                </a:cubicBezTo>
                <a:lnTo>
                  <a:pt x="7346" y="1822"/>
                </a:lnTo>
                <a:lnTo>
                  <a:pt x="7377" y="1791"/>
                </a:lnTo>
                <a:cubicBezTo>
                  <a:pt x="7500" y="1667"/>
                  <a:pt x="7562" y="1513"/>
                  <a:pt x="7624" y="1359"/>
                </a:cubicBezTo>
                <a:close/>
                <a:moveTo>
                  <a:pt x="11543" y="3206"/>
                </a:moveTo>
                <a:cubicBezTo>
                  <a:pt x="11922" y="3206"/>
                  <a:pt x="12284" y="3495"/>
                  <a:pt x="12284" y="3951"/>
                </a:cubicBezTo>
                <a:cubicBezTo>
                  <a:pt x="12253" y="4352"/>
                  <a:pt x="11945" y="4661"/>
                  <a:pt x="11543" y="4661"/>
                </a:cubicBezTo>
                <a:cubicBezTo>
                  <a:pt x="10864" y="4661"/>
                  <a:pt x="10556" y="3889"/>
                  <a:pt x="11019" y="3427"/>
                </a:cubicBezTo>
                <a:cubicBezTo>
                  <a:pt x="11170" y="3275"/>
                  <a:pt x="11359" y="3206"/>
                  <a:pt x="11543" y="3206"/>
                </a:cubicBezTo>
                <a:close/>
                <a:moveTo>
                  <a:pt x="1544" y="3211"/>
                </a:moveTo>
                <a:cubicBezTo>
                  <a:pt x="2192" y="3211"/>
                  <a:pt x="2532" y="3982"/>
                  <a:pt x="2069" y="4476"/>
                </a:cubicBezTo>
                <a:cubicBezTo>
                  <a:pt x="1911" y="4624"/>
                  <a:pt x="1724" y="4690"/>
                  <a:pt x="1544" y="4690"/>
                </a:cubicBezTo>
                <a:cubicBezTo>
                  <a:pt x="1160" y="4690"/>
                  <a:pt x="803" y="4392"/>
                  <a:pt x="803" y="3951"/>
                </a:cubicBezTo>
                <a:cubicBezTo>
                  <a:pt x="803" y="3519"/>
                  <a:pt x="1112" y="3211"/>
                  <a:pt x="1544" y="3211"/>
                </a:cubicBezTo>
                <a:close/>
                <a:moveTo>
                  <a:pt x="6791" y="2161"/>
                </a:moveTo>
                <a:lnTo>
                  <a:pt x="6791" y="5217"/>
                </a:lnTo>
                <a:cubicBezTo>
                  <a:pt x="6698" y="5186"/>
                  <a:pt x="6605" y="5186"/>
                  <a:pt x="6513" y="5186"/>
                </a:cubicBezTo>
                <a:cubicBezTo>
                  <a:pt x="6420" y="5186"/>
                  <a:pt x="6359" y="5186"/>
                  <a:pt x="6266" y="5217"/>
                </a:cubicBezTo>
                <a:lnTo>
                  <a:pt x="6266" y="2161"/>
                </a:lnTo>
                <a:cubicBezTo>
                  <a:pt x="6359" y="2161"/>
                  <a:pt x="6420" y="2192"/>
                  <a:pt x="6513" y="2192"/>
                </a:cubicBezTo>
                <a:cubicBezTo>
                  <a:pt x="6605" y="2192"/>
                  <a:pt x="6698" y="2192"/>
                  <a:pt x="6791" y="2161"/>
                </a:cubicBezTo>
                <a:close/>
                <a:moveTo>
                  <a:pt x="7192" y="2223"/>
                </a:moveTo>
                <a:lnTo>
                  <a:pt x="10155" y="3951"/>
                </a:lnTo>
                <a:lnTo>
                  <a:pt x="7470" y="5494"/>
                </a:lnTo>
                <a:cubicBezTo>
                  <a:pt x="7377" y="5433"/>
                  <a:pt x="7284" y="5371"/>
                  <a:pt x="7192" y="5340"/>
                </a:cubicBezTo>
                <a:lnTo>
                  <a:pt x="7192" y="2223"/>
                </a:lnTo>
                <a:close/>
                <a:moveTo>
                  <a:pt x="10432" y="4229"/>
                </a:moveTo>
                <a:cubicBezTo>
                  <a:pt x="10463" y="4414"/>
                  <a:pt x="10556" y="4568"/>
                  <a:pt x="10679" y="4692"/>
                </a:cubicBezTo>
                <a:lnTo>
                  <a:pt x="10679" y="4723"/>
                </a:lnTo>
                <a:lnTo>
                  <a:pt x="8056" y="6235"/>
                </a:lnTo>
                <a:cubicBezTo>
                  <a:pt x="8025" y="6173"/>
                  <a:pt x="7994" y="6081"/>
                  <a:pt x="7932" y="6019"/>
                </a:cubicBezTo>
                <a:cubicBezTo>
                  <a:pt x="7902" y="5926"/>
                  <a:pt x="7840" y="5834"/>
                  <a:pt x="7778" y="5772"/>
                </a:cubicBezTo>
                <a:lnTo>
                  <a:pt x="10432" y="4229"/>
                </a:lnTo>
                <a:close/>
                <a:moveTo>
                  <a:pt x="5834" y="2223"/>
                </a:moveTo>
                <a:lnTo>
                  <a:pt x="5834" y="5340"/>
                </a:lnTo>
                <a:cubicBezTo>
                  <a:pt x="5741" y="5371"/>
                  <a:pt x="5649" y="5433"/>
                  <a:pt x="5587" y="5494"/>
                </a:cubicBezTo>
                <a:lnTo>
                  <a:pt x="4476" y="4877"/>
                </a:lnTo>
                <a:cubicBezTo>
                  <a:pt x="4443" y="4855"/>
                  <a:pt x="4406" y="4845"/>
                  <a:pt x="4370" y="4845"/>
                </a:cubicBezTo>
                <a:cubicBezTo>
                  <a:pt x="4304" y="4845"/>
                  <a:pt x="4238" y="4879"/>
                  <a:pt x="4198" y="4939"/>
                </a:cubicBezTo>
                <a:cubicBezTo>
                  <a:pt x="4136" y="5031"/>
                  <a:pt x="4167" y="5155"/>
                  <a:pt x="4291" y="5217"/>
                </a:cubicBezTo>
                <a:lnTo>
                  <a:pt x="5278" y="5772"/>
                </a:lnTo>
                <a:cubicBezTo>
                  <a:pt x="5247" y="5803"/>
                  <a:pt x="5247" y="5834"/>
                  <a:pt x="5217" y="5834"/>
                </a:cubicBezTo>
                <a:cubicBezTo>
                  <a:pt x="5124" y="5957"/>
                  <a:pt x="5062" y="6112"/>
                  <a:pt x="5001" y="6266"/>
                </a:cubicBezTo>
                <a:lnTo>
                  <a:pt x="2346" y="4723"/>
                </a:lnTo>
                <a:cubicBezTo>
                  <a:pt x="2377" y="4723"/>
                  <a:pt x="2377" y="4692"/>
                  <a:pt x="2408" y="4661"/>
                </a:cubicBezTo>
                <a:cubicBezTo>
                  <a:pt x="2501" y="4538"/>
                  <a:pt x="2593" y="4414"/>
                  <a:pt x="2624" y="4260"/>
                </a:cubicBezTo>
                <a:lnTo>
                  <a:pt x="3581" y="4815"/>
                </a:lnTo>
                <a:cubicBezTo>
                  <a:pt x="3618" y="4834"/>
                  <a:pt x="3654" y="4842"/>
                  <a:pt x="3686" y="4842"/>
                </a:cubicBezTo>
                <a:cubicBezTo>
                  <a:pt x="3874" y="4842"/>
                  <a:pt x="3976" y="4581"/>
                  <a:pt x="3766" y="4476"/>
                </a:cubicBezTo>
                <a:lnTo>
                  <a:pt x="2871" y="3951"/>
                </a:lnTo>
                <a:lnTo>
                  <a:pt x="5834" y="2223"/>
                </a:lnTo>
                <a:close/>
                <a:moveTo>
                  <a:pt x="6477" y="5586"/>
                </a:moveTo>
                <a:cubicBezTo>
                  <a:pt x="7162" y="5586"/>
                  <a:pt x="7747" y="6130"/>
                  <a:pt x="7747" y="6821"/>
                </a:cubicBezTo>
                <a:cubicBezTo>
                  <a:pt x="7747" y="6976"/>
                  <a:pt x="7716" y="7099"/>
                  <a:pt x="7655" y="7253"/>
                </a:cubicBezTo>
                <a:lnTo>
                  <a:pt x="7686" y="7253"/>
                </a:lnTo>
                <a:cubicBezTo>
                  <a:pt x="7500" y="7685"/>
                  <a:pt x="7099" y="7994"/>
                  <a:pt x="6636" y="8025"/>
                </a:cubicBezTo>
                <a:cubicBezTo>
                  <a:pt x="6590" y="8040"/>
                  <a:pt x="6544" y="8048"/>
                  <a:pt x="6497" y="8048"/>
                </a:cubicBezTo>
                <a:cubicBezTo>
                  <a:pt x="6451" y="8048"/>
                  <a:pt x="6405" y="8040"/>
                  <a:pt x="6359" y="8025"/>
                </a:cubicBezTo>
                <a:cubicBezTo>
                  <a:pt x="4908" y="7840"/>
                  <a:pt x="4970" y="5741"/>
                  <a:pt x="6420" y="5587"/>
                </a:cubicBezTo>
                <a:cubicBezTo>
                  <a:pt x="6439" y="5586"/>
                  <a:pt x="6458" y="5586"/>
                  <a:pt x="6477" y="5586"/>
                </a:cubicBezTo>
                <a:close/>
                <a:moveTo>
                  <a:pt x="1822" y="5031"/>
                </a:moveTo>
                <a:lnTo>
                  <a:pt x="1822" y="8364"/>
                </a:lnTo>
                <a:cubicBezTo>
                  <a:pt x="1729" y="8349"/>
                  <a:pt x="1644" y="8341"/>
                  <a:pt x="1559" y="8341"/>
                </a:cubicBezTo>
                <a:cubicBezTo>
                  <a:pt x="1475" y="8341"/>
                  <a:pt x="1390" y="8349"/>
                  <a:pt x="1297" y="8364"/>
                </a:cubicBezTo>
                <a:lnTo>
                  <a:pt x="1297" y="5031"/>
                </a:lnTo>
                <a:cubicBezTo>
                  <a:pt x="1359" y="5031"/>
                  <a:pt x="1451" y="5062"/>
                  <a:pt x="1544" y="5062"/>
                </a:cubicBezTo>
                <a:cubicBezTo>
                  <a:pt x="1637" y="5062"/>
                  <a:pt x="1729" y="5062"/>
                  <a:pt x="1822" y="5031"/>
                </a:cubicBezTo>
                <a:close/>
                <a:moveTo>
                  <a:pt x="2192" y="5124"/>
                </a:moveTo>
                <a:lnTo>
                  <a:pt x="4908" y="6667"/>
                </a:lnTo>
                <a:lnTo>
                  <a:pt x="4908" y="6821"/>
                </a:lnTo>
                <a:cubicBezTo>
                  <a:pt x="4908" y="6852"/>
                  <a:pt x="4908" y="6883"/>
                  <a:pt x="4908" y="6914"/>
                </a:cubicBezTo>
                <a:lnTo>
                  <a:pt x="2192" y="8364"/>
                </a:lnTo>
                <a:lnTo>
                  <a:pt x="2192" y="5124"/>
                </a:lnTo>
                <a:close/>
                <a:moveTo>
                  <a:pt x="10864" y="5124"/>
                </a:moveTo>
                <a:lnTo>
                  <a:pt x="10864" y="8364"/>
                </a:lnTo>
                <a:lnTo>
                  <a:pt x="8149" y="6914"/>
                </a:lnTo>
                <a:cubicBezTo>
                  <a:pt x="8149" y="6883"/>
                  <a:pt x="8149" y="6852"/>
                  <a:pt x="8149" y="6821"/>
                </a:cubicBezTo>
                <a:lnTo>
                  <a:pt x="8149" y="6667"/>
                </a:lnTo>
                <a:lnTo>
                  <a:pt x="10864" y="5124"/>
                </a:lnTo>
                <a:close/>
                <a:moveTo>
                  <a:pt x="11821" y="5031"/>
                </a:moveTo>
                <a:lnTo>
                  <a:pt x="11821" y="8364"/>
                </a:lnTo>
                <a:cubicBezTo>
                  <a:pt x="11728" y="8334"/>
                  <a:pt x="11636" y="8334"/>
                  <a:pt x="11543" y="8334"/>
                </a:cubicBezTo>
                <a:cubicBezTo>
                  <a:pt x="11451" y="8334"/>
                  <a:pt x="11358" y="8334"/>
                  <a:pt x="11266" y="8364"/>
                </a:cubicBezTo>
                <a:lnTo>
                  <a:pt x="11266" y="5031"/>
                </a:lnTo>
                <a:cubicBezTo>
                  <a:pt x="11358" y="5062"/>
                  <a:pt x="11451" y="5062"/>
                  <a:pt x="11543" y="5062"/>
                </a:cubicBezTo>
                <a:cubicBezTo>
                  <a:pt x="11636" y="5062"/>
                  <a:pt x="11728" y="5062"/>
                  <a:pt x="11821" y="5031"/>
                </a:cubicBezTo>
                <a:close/>
                <a:moveTo>
                  <a:pt x="4970" y="7346"/>
                </a:moveTo>
                <a:cubicBezTo>
                  <a:pt x="5031" y="7500"/>
                  <a:pt x="5124" y="7655"/>
                  <a:pt x="5217" y="7778"/>
                </a:cubicBezTo>
                <a:lnTo>
                  <a:pt x="5217" y="7809"/>
                </a:lnTo>
                <a:lnTo>
                  <a:pt x="2624" y="9198"/>
                </a:lnTo>
                <a:cubicBezTo>
                  <a:pt x="2593" y="9013"/>
                  <a:pt x="2501" y="8858"/>
                  <a:pt x="2377" y="8735"/>
                </a:cubicBezTo>
                <a:lnTo>
                  <a:pt x="4970" y="7346"/>
                </a:lnTo>
                <a:close/>
                <a:moveTo>
                  <a:pt x="1558" y="8737"/>
                </a:moveTo>
                <a:cubicBezTo>
                  <a:pt x="1738" y="8737"/>
                  <a:pt x="1921" y="8803"/>
                  <a:pt x="2069" y="8951"/>
                </a:cubicBezTo>
                <a:cubicBezTo>
                  <a:pt x="2532" y="9414"/>
                  <a:pt x="2223" y="10216"/>
                  <a:pt x="1544" y="10216"/>
                </a:cubicBezTo>
                <a:cubicBezTo>
                  <a:pt x="1143" y="10216"/>
                  <a:pt x="803" y="9877"/>
                  <a:pt x="803" y="9475"/>
                </a:cubicBezTo>
                <a:cubicBezTo>
                  <a:pt x="803" y="9035"/>
                  <a:pt x="1174" y="8737"/>
                  <a:pt x="1558" y="8737"/>
                </a:cubicBezTo>
                <a:close/>
                <a:moveTo>
                  <a:pt x="11557" y="8737"/>
                </a:moveTo>
                <a:cubicBezTo>
                  <a:pt x="11737" y="8737"/>
                  <a:pt x="11920" y="8803"/>
                  <a:pt x="12068" y="8951"/>
                </a:cubicBezTo>
                <a:cubicBezTo>
                  <a:pt x="12531" y="9414"/>
                  <a:pt x="12191" y="10216"/>
                  <a:pt x="11543" y="10216"/>
                </a:cubicBezTo>
                <a:cubicBezTo>
                  <a:pt x="11142" y="10185"/>
                  <a:pt x="10803" y="9877"/>
                  <a:pt x="10803" y="9475"/>
                </a:cubicBezTo>
                <a:cubicBezTo>
                  <a:pt x="10803" y="9035"/>
                  <a:pt x="11174" y="8737"/>
                  <a:pt x="11557" y="8737"/>
                </a:cubicBezTo>
                <a:close/>
                <a:moveTo>
                  <a:pt x="5525" y="8118"/>
                </a:moveTo>
                <a:cubicBezTo>
                  <a:pt x="5618" y="8179"/>
                  <a:pt x="5741" y="8241"/>
                  <a:pt x="5834" y="8303"/>
                </a:cubicBezTo>
                <a:lnTo>
                  <a:pt x="5834" y="11420"/>
                </a:lnTo>
                <a:lnTo>
                  <a:pt x="2717" y="9630"/>
                </a:lnTo>
                <a:lnTo>
                  <a:pt x="5525" y="8118"/>
                </a:lnTo>
                <a:close/>
                <a:moveTo>
                  <a:pt x="8056" y="7377"/>
                </a:moveTo>
                <a:lnTo>
                  <a:pt x="10648" y="8766"/>
                </a:lnTo>
                <a:cubicBezTo>
                  <a:pt x="10525" y="8889"/>
                  <a:pt x="10432" y="9043"/>
                  <a:pt x="10401" y="9229"/>
                </a:cubicBezTo>
                <a:lnTo>
                  <a:pt x="9753" y="8889"/>
                </a:lnTo>
                <a:cubicBezTo>
                  <a:pt x="9723" y="8872"/>
                  <a:pt x="9694" y="8864"/>
                  <a:pt x="9666" y="8864"/>
                </a:cubicBezTo>
                <a:cubicBezTo>
                  <a:pt x="9493" y="8864"/>
                  <a:pt x="9382" y="9153"/>
                  <a:pt x="9568" y="9259"/>
                </a:cubicBezTo>
                <a:lnTo>
                  <a:pt x="10309" y="9630"/>
                </a:lnTo>
                <a:lnTo>
                  <a:pt x="7192" y="11420"/>
                </a:lnTo>
                <a:lnTo>
                  <a:pt x="7192" y="8303"/>
                </a:lnTo>
                <a:cubicBezTo>
                  <a:pt x="7315" y="8241"/>
                  <a:pt x="7408" y="8179"/>
                  <a:pt x="7500" y="8118"/>
                </a:cubicBezTo>
                <a:lnTo>
                  <a:pt x="8889" y="8858"/>
                </a:lnTo>
                <a:cubicBezTo>
                  <a:pt x="8919" y="8875"/>
                  <a:pt x="8950" y="8883"/>
                  <a:pt x="8978" y="8883"/>
                </a:cubicBezTo>
                <a:cubicBezTo>
                  <a:pt x="9157" y="8883"/>
                  <a:pt x="9287" y="8594"/>
                  <a:pt x="9074" y="8488"/>
                </a:cubicBezTo>
                <a:lnTo>
                  <a:pt x="7809" y="7809"/>
                </a:lnTo>
                <a:cubicBezTo>
                  <a:pt x="7932" y="7685"/>
                  <a:pt x="7994" y="7531"/>
                  <a:pt x="8056" y="7377"/>
                </a:cubicBezTo>
                <a:close/>
                <a:moveTo>
                  <a:pt x="6791" y="8426"/>
                </a:moveTo>
                <a:lnTo>
                  <a:pt x="6791" y="11481"/>
                </a:lnTo>
                <a:lnTo>
                  <a:pt x="6729" y="11481"/>
                </a:lnTo>
                <a:lnTo>
                  <a:pt x="6729" y="11451"/>
                </a:lnTo>
                <a:cubicBezTo>
                  <a:pt x="6667" y="11451"/>
                  <a:pt x="6605" y="11420"/>
                  <a:pt x="6513" y="11420"/>
                </a:cubicBezTo>
                <a:cubicBezTo>
                  <a:pt x="6420" y="11420"/>
                  <a:pt x="6328" y="11451"/>
                  <a:pt x="6266" y="11481"/>
                </a:cubicBezTo>
                <a:lnTo>
                  <a:pt x="6266" y="8426"/>
                </a:lnTo>
                <a:cubicBezTo>
                  <a:pt x="6343" y="8442"/>
                  <a:pt x="6420" y="8449"/>
                  <a:pt x="6501" y="8449"/>
                </a:cubicBezTo>
                <a:cubicBezTo>
                  <a:pt x="6582" y="8449"/>
                  <a:pt x="6667" y="8442"/>
                  <a:pt x="6760" y="8426"/>
                </a:cubicBezTo>
                <a:close/>
                <a:moveTo>
                  <a:pt x="2593" y="9969"/>
                </a:moveTo>
                <a:lnTo>
                  <a:pt x="5710" y="11790"/>
                </a:lnTo>
                <a:lnTo>
                  <a:pt x="5680" y="11821"/>
                </a:lnTo>
                <a:cubicBezTo>
                  <a:pt x="5556" y="11944"/>
                  <a:pt x="5494" y="12099"/>
                  <a:pt x="5464" y="12253"/>
                </a:cubicBezTo>
                <a:lnTo>
                  <a:pt x="2223" y="10401"/>
                </a:lnTo>
                <a:cubicBezTo>
                  <a:pt x="2377" y="10278"/>
                  <a:pt x="2501" y="10124"/>
                  <a:pt x="2593" y="9969"/>
                </a:cubicBezTo>
                <a:close/>
                <a:moveTo>
                  <a:pt x="10494" y="9969"/>
                </a:moveTo>
                <a:cubicBezTo>
                  <a:pt x="10587" y="10124"/>
                  <a:pt x="10710" y="10278"/>
                  <a:pt x="10864" y="10401"/>
                </a:cubicBezTo>
                <a:lnTo>
                  <a:pt x="7655" y="12253"/>
                </a:lnTo>
                <a:cubicBezTo>
                  <a:pt x="7593" y="12099"/>
                  <a:pt x="7531" y="11944"/>
                  <a:pt x="7408" y="11821"/>
                </a:cubicBezTo>
                <a:lnTo>
                  <a:pt x="7377" y="11790"/>
                </a:lnTo>
                <a:lnTo>
                  <a:pt x="10494" y="9969"/>
                </a:lnTo>
                <a:close/>
                <a:moveTo>
                  <a:pt x="6544" y="11821"/>
                </a:moveTo>
                <a:cubicBezTo>
                  <a:pt x="6914" y="11852"/>
                  <a:pt x="7223" y="12099"/>
                  <a:pt x="7254" y="12469"/>
                </a:cubicBezTo>
                <a:cubicBezTo>
                  <a:pt x="7315" y="12901"/>
                  <a:pt x="6976" y="13302"/>
                  <a:pt x="6544" y="13302"/>
                </a:cubicBezTo>
                <a:cubicBezTo>
                  <a:pt x="6112" y="13271"/>
                  <a:pt x="5772" y="12901"/>
                  <a:pt x="5803" y="12469"/>
                </a:cubicBezTo>
                <a:cubicBezTo>
                  <a:pt x="5865" y="12099"/>
                  <a:pt x="6173" y="11852"/>
                  <a:pt x="6544" y="11821"/>
                </a:cubicBezTo>
                <a:close/>
                <a:moveTo>
                  <a:pt x="6528" y="1"/>
                </a:moveTo>
                <a:cubicBezTo>
                  <a:pt x="6027" y="1"/>
                  <a:pt x="5525" y="310"/>
                  <a:pt x="5402" y="927"/>
                </a:cubicBezTo>
                <a:lnTo>
                  <a:pt x="2007" y="2902"/>
                </a:lnTo>
                <a:cubicBezTo>
                  <a:pt x="1870" y="2856"/>
                  <a:pt x="1738" y="2835"/>
                  <a:pt x="1611" y="2835"/>
                </a:cubicBezTo>
                <a:cubicBezTo>
                  <a:pt x="624" y="2835"/>
                  <a:pt x="17" y="4108"/>
                  <a:pt x="865" y="4846"/>
                </a:cubicBezTo>
                <a:lnTo>
                  <a:pt x="865" y="8580"/>
                </a:lnTo>
                <a:cubicBezTo>
                  <a:pt x="1" y="9229"/>
                  <a:pt x="464" y="10586"/>
                  <a:pt x="1544" y="10648"/>
                </a:cubicBezTo>
                <a:cubicBezTo>
                  <a:pt x="1606" y="10648"/>
                  <a:pt x="1668" y="10617"/>
                  <a:pt x="1760" y="10617"/>
                </a:cubicBezTo>
                <a:lnTo>
                  <a:pt x="5402" y="12716"/>
                </a:lnTo>
                <a:cubicBezTo>
                  <a:pt x="5525" y="13333"/>
                  <a:pt x="6027" y="13642"/>
                  <a:pt x="6528" y="13642"/>
                </a:cubicBezTo>
                <a:cubicBezTo>
                  <a:pt x="7030" y="13642"/>
                  <a:pt x="7531" y="13333"/>
                  <a:pt x="7655" y="12716"/>
                </a:cubicBezTo>
                <a:lnTo>
                  <a:pt x="11296" y="10617"/>
                </a:lnTo>
                <a:cubicBezTo>
                  <a:pt x="11358" y="10617"/>
                  <a:pt x="11451" y="10648"/>
                  <a:pt x="11512" y="10648"/>
                </a:cubicBezTo>
                <a:cubicBezTo>
                  <a:pt x="12593" y="10586"/>
                  <a:pt x="13025" y="9229"/>
                  <a:pt x="12191" y="8580"/>
                </a:cubicBezTo>
                <a:lnTo>
                  <a:pt x="12191" y="4846"/>
                </a:lnTo>
                <a:cubicBezTo>
                  <a:pt x="12469" y="4630"/>
                  <a:pt x="12654" y="4291"/>
                  <a:pt x="12654" y="3951"/>
                </a:cubicBezTo>
                <a:cubicBezTo>
                  <a:pt x="12654" y="3288"/>
                  <a:pt x="12126" y="2801"/>
                  <a:pt x="11522" y="2801"/>
                </a:cubicBezTo>
                <a:cubicBezTo>
                  <a:pt x="11367" y="2801"/>
                  <a:pt x="11207" y="2833"/>
                  <a:pt x="11050" y="2902"/>
                </a:cubicBezTo>
                <a:lnTo>
                  <a:pt x="7655" y="927"/>
                </a:lnTo>
                <a:cubicBezTo>
                  <a:pt x="7531" y="310"/>
                  <a:pt x="7030" y="1"/>
                  <a:pt x="65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02" name="Google Shape;13402;p25"/>
          <p:cNvGrpSpPr/>
          <p:nvPr/>
        </p:nvGrpSpPr>
        <p:grpSpPr>
          <a:xfrm>
            <a:off x="7735586" y="3984217"/>
            <a:ext cx="358775" cy="344900"/>
            <a:chOff x="1008188" y="1921956"/>
            <a:chExt cx="358775" cy="344900"/>
          </a:xfrm>
        </p:grpSpPr>
        <p:sp>
          <p:nvSpPr>
            <p:cNvPr id="13403" name="Google Shape;13403;p25"/>
            <p:cNvSpPr/>
            <p:nvPr/>
          </p:nvSpPr>
          <p:spPr>
            <a:xfrm>
              <a:off x="11185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648"/>
                  </a:lnTo>
                  <a:cubicBezTo>
                    <a:pt x="0" y="772"/>
                    <a:pt x="93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4" name="Google Shape;13404;p25"/>
            <p:cNvSpPr/>
            <p:nvPr/>
          </p:nvSpPr>
          <p:spPr>
            <a:xfrm>
              <a:off x="1245813" y="1960531"/>
              <a:ext cx="10050" cy="21625"/>
            </a:xfrm>
            <a:custGeom>
              <a:avLst/>
              <a:gdLst/>
              <a:ahLst/>
              <a:cxnLst/>
              <a:rect l="l" t="t" r="r" b="b"/>
              <a:pathLst>
                <a:path w="402" h="865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648"/>
                  </a:lnTo>
                  <a:cubicBezTo>
                    <a:pt x="1" y="772"/>
                    <a:pt x="62" y="864"/>
                    <a:pt x="186" y="864"/>
                  </a:cubicBezTo>
                  <a:cubicBezTo>
                    <a:pt x="309" y="864"/>
                    <a:pt x="402" y="772"/>
                    <a:pt x="402" y="648"/>
                  </a:cubicBezTo>
                  <a:lnTo>
                    <a:pt x="402" y="185"/>
                  </a:lnTo>
                  <a:cubicBezTo>
                    <a:pt x="371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5" name="Google Shape;13405;p25"/>
            <p:cNvSpPr/>
            <p:nvPr/>
          </p:nvSpPr>
          <p:spPr>
            <a:xfrm>
              <a:off x="1164438" y="1970906"/>
              <a:ext cx="44925" cy="17025"/>
            </a:xfrm>
            <a:custGeom>
              <a:avLst/>
              <a:gdLst/>
              <a:ahLst/>
              <a:cxnLst/>
              <a:rect l="l" t="t" r="r" b="b"/>
              <a:pathLst>
                <a:path w="1797" h="681" extrusionOk="0">
                  <a:moveTo>
                    <a:pt x="279" y="1"/>
                  </a:moveTo>
                  <a:cubicBezTo>
                    <a:pt x="137" y="1"/>
                    <a:pt x="1" y="196"/>
                    <a:pt x="139" y="357"/>
                  </a:cubicBezTo>
                  <a:cubicBezTo>
                    <a:pt x="339" y="573"/>
                    <a:pt x="617" y="681"/>
                    <a:pt x="898" y="681"/>
                  </a:cubicBezTo>
                  <a:cubicBezTo>
                    <a:pt x="1180" y="681"/>
                    <a:pt x="1466" y="573"/>
                    <a:pt x="1682" y="357"/>
                  </a:cubicBezTo>
                  <a:cubicBezTo>
                    <a:pt x="1796" y="196"/>
                    <a:pt x="1655" y="1"/>
                    <a:pt x="1511" y="1"/>
                  </a:cubicBezTo>
                  <a:cubicBezTo>
                    <a:pt x="1462" y="1"/>
                    <a:pt x="1412" y="24"/>
                    <a:pt x="1373" y="79"/>
                  </a:cubicBezTo>
                  <a:cubicBezTo>
                    <a:pt x="1250" y="218"/>
                    <a:pt x="1080" y="287"/>
                    <a:pt x="906" y="287"/>
                  </a:cubicBezTo>
                  <a:cubicBezTo>
                    <a:pt x="733" y="287"/>
                    <a:pt x="555" y="218"/>
                    <a:pt x="416" y="79"/>
                  </a:cubicBezTo>
                  <a:cubicBezTo>
                    <a:pt x="377" y="24"/>
                    <a:pt x="327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6" name="Google Shape;13406;p25"/>
            <p:cNvSpPr/>
            <p:nvPr/>
          </p:nvSpPr>
          <p:spPr>
            <a:xfrm>
              <a:off x="1179463" y="2155331"/>
              <a:ext cx="15450" cy="15650"/>
            </a:xfrm>
            <a:custGeom>
              <a:avLst/>
              <a:gdLst/>
              <a:ahLst/>
              <a:cxnLst/>
              <a:rect l="l" t="t" r="r" b="b"/>
              <a:pathLst>
                <a:path w="618" h="626" extrusionOk="0">
                  <a:moveTo>
                    <a:pt x="309" y="1"/>
                  </a:moveTo>
                  <a:cubicBezTo>
                    <a:pt x="155" y="1"/>
                    <a:pt x="0" y="109"/>
                    <a:pt x="0" y="325"/>
                  </a:cubicBezTo>
                  <a:cubicBezTo>
                    <a:pt x="0" y="525"/>
                    <a:pt x="155" y="626"/>
                    <a:pt x="309" y="626"/>
                  </a:cubicBezTo>
                  <a:cubicBezTo>
                    <a:pt x="463" y="626"/>
                    <a:pt x="618" y="525"/>
                    <a:pt x="618" y="325"/>
                  </a:cubicBezTo>
                  <a:cubicBezTo>
                    <a:pt x="618" y="109"/>
                    <a:pt x="463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7" name="Google Shape;13407;p25"/>
            <p:cNvSpPr/>
            <p:nvPr/>
          </p:nvSpPr>
          <p:spPr>
            <a:xfrm>
              <a:off x="1008188" y="1921956"/>
              <a:ext cx="358775" cy="344900"/>
            </a:xfrm>
            <a:custGeom>
              <a:avLst/>
              <a:gdLst/>
              <a:ahLst/>
              <a:cxnLst/>
              <a:rect l="l" t="t" r="r" b="b"/>
              <a:pathLst>
                <a:path w="14351" h="13796" extrusionOk="0">
                  <a:moveTo>
                    <a:pt x="12959" y="3856"/>
                  </a:moveTo>
                  <a:cubicBezTo>
                    <a:pt x="13952" y="3856"/>
                    <a:pt x="13961" y="5343"/>
                    <a:pt x="12987" y="5343"/>
                  </a:cubicBezTo>
                  <a:cubicBezTo>
                    <a:pt x="12959" y="5343"/>
                    <a:pt x="12930" y="5342"/>
                    <a:pt x="12900" y="5339"/>
                  </a:cubicBezTo>
                  <a:lnTo>
                    <a:pt x="4506" y="5339"/>
                  </a:lnTo>
                  <a:cubicBezTo>
                    <a:pt x="4492" y="5336"/>
                    <a:pt x="4479" y="5334"/>
                    <a:pt x="4467" y="5334"/>
                  </a:cubicBezTo>
                  <a:cubicBezTo>
                    <a:pt x="4272" y="5334"/>
                    <a:pt x="4272" y="5745"/>
                    <a:pt x="4467" y="5745"/>
                  </a:cubicBezTo>
                  <a:cubicBezTo>
                    <a:pt x="4479" y="5745"/>
                    <a:pt x="4492" y="5744"/>
                    <a:pt x="4506" y="5740"/>
                  </a:cubicBezTo>
                  <a:lnTo>
                    <a:pt x="12684" y="5740"/>
                  </a:lnTo>
                  <a:lnTo>
                    <a:pt x="11666" y="12437"/>
                  </a:lnTo>
                  <a:cubicBezTo>
                    <a:pt x="11573" y="12993"/>
                    <a:pt x="11080" y="13363"/>
                    <a:pt x="10555" y="13363"/>
                  </a:cubicBezTo>
                  <a:lnTo>
                    <a:pt x="3765" y="13363"/>
                  </a:lnTo>
                  <a:cubicBezTo>
                    <a:pt x="3210" y="13363"/>
                    <a:pt x="2747" y="12993"/>
                    <a:pt x="2654" y="12437"/>
                  </a:cubicBezTo>
                  <a:lnTo>
                    <a:pt x="1636" y="5771"/>
                  </a:lnTo>
                  <a:lnTo>
                    <a:pt x="3673" y="5771"/>
                  </a:lnTo>
                  <a:cubicBezTo>
                    <a:pt x="3858" y="5709"/>
                    <a:pt x="3858" y="5432"/>
                    <a:pt x="3673" y="5370"/>
                  </a:cubicBezTo>
                  <a:lnTo>
                    <a:pt x="1420" y="5370"/>
                  </a:lnTo>
                  <a:cubicBezTo>
                    <a:pt x="401" y="5370"/>
                    <a:pt x="401" y="3858"/>
                    <a:pt x="1420" y="3858"/>
                  </a:cubicBezTo>
                  <a:lnTo>
                    <a:pt x="12900" y="3858"/>
                  </a:lnTo>
                  <a:cubicBezTo>
                    <a:pt x="12920" y="3857"/>
                    <a:pt x="12940" y="3856"/>
                    <a:pt x="12959" y="3856"/>
                  </a:cubicBezTo>
                  <a:close/>
                  <a:moveTo>
                    <a:pt x="3642" y="0"/>
                  </a:moveTo>
                  <a:cubicBezTo>
                    <a:pt x="2963" y="0"/>
                    <a:pt x="2376" y="432"/>
                    <a:pt x="2130" y="1049"/>
                  </a:cubicBezTo>
                  <a:lnTo>
                    <a:pt x="1265" y="3487"/>
                  </a:lnTo>
                  <a:cubicBezTo>
                    <a:pt x="0" y="3703"/>
                    <a:pt x="0" y="5463"/>
                    <a:pt x="1235" y="5740"/>
                  </a:cubicBezTo>
                  <a:lnTo>
                    <a:pt x="2253" y="12499"/>
                  </a:lnTo>
                  <a:cubicBezTo>
                    <a:pt x="2376" y="13240"/>
                    <a:pt x="3025" y="13764"/>
                    <a:pt x="3765" y="13795"/>
                  </a:cubicBezTo>
                  <a:lnTo>
                    <a:pt x="10555" y="13795"/>
                  </a:lnTo>
                  <a:cubicBezTo>
                    <a:pt x="11296" y="13764"/>
                    <a:pt x="11913" y="13240"/>
                    <a:pt x="12067" y="12530"/>
                  </a:cubicBezTo>
                  <a:lnTo>
                    <a:pt x="13086" y="5740"/>
                  </a:lnTo>
                  <a:cubicBezTo>
                    <a:pt x="14351" y="5493"/>
                    <a:pt x="14320" y="3703"/>
                    <a:pt x="13055" y="3487"/>
                  </a:cubicBezTo>
                  <a:lnTo>
                    <a:pt x="12160" y="1049"/>
                  </a:lnTo>
                  <a:cubicBezTo>
                    <a:pt x="11944" y="432"/>
                    <a:pt x="11326" y="0"/>
                    <a:pt x="10678" y="0"/>
                  </a:cubicBezTo>
                  <a:lnTo>
                    <a:pt x="9567" y="0"/>
                  </a:lnTo>
                  <a:cubicBezTo>
                    <a:pt x="9475" y="0"/>
                    <a:pt x="9382" y="93"/>
                    <a:pt x="9382" y="216"/>
                  </a:cubicBezTo>
                  <a:cubicBezTo>
                    <a:pt x="9382" y="309"/>
                    <a:pt x="9475" y="401"/>
                    <a:pt x="9567" y="401"/>
                  </a:cubicBezTo>
                  <a:lnTo>
                    <a:pt x="10678" y="401"/>
                  </a:lnTo>
                  <a:cubicBezTo>
                    <a:pt x="11172" y="401"/>
                    <a:pt x="11604" y="710"/>
                    <a:pt x="11789" y="1173"/>
                  </a:cubicBezTo>
                  <a:lnTo>
                    <a:pt x="12623" y="3487"/>
                  </a:lnTo>
                  <a:lnTo>
                    <a:pt x="1698" y="3487"/>
                  </a:lnTo>
                  <a:lnTo>
                    <a:pt x="2531" y="1204"/>
                  </a:lnTo>
                  <a:cubicBezTo>
                    <a:pt x="2685" y="741"/>
                    <a:pt x="3148" y="432"/>
                    <a:pt x="3642" y="432"/>
                  </a:cubicBezTo>
                  <a:lnTo>
                    <a:pt x="8765" y="432"/>
                  </a:lnTo>
                  <a:cubicBezTo>
                    <a:pt x="8888" y="432"/>
                    <a:pt x="8981" y="339"/>
                    <a:pt x="8981" y="216"/>
                  </a:cubicBezTo>
                  <a:cubicBezTo>
                    <a:pt x="8981" y="93"/>
                    <a:pt x="8888" y="0"/>
                    <a:pt x="87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08" name="Google Shape;13408;p25"/>
            <p:cNvSpPr/>
            <p:nvPr/>
          </p:nvSpPr>
          <p:spPr>
            <a:xfrm>
              <a:off x="1100763" y="2081306"/>
              <a:ext cx="172850" cy="156725"/>
            </a:xfrm>
            <a:custGeom>
              <a:avLst/>
              <a:gdLst/>
              <a:ahLst/>
              <a:cxnLst/>
              <a:rect l="l" t="t" r="r" b="b"/>
              <a:pathLst>
                <a:path w="6914" h="6269" extrusionOk="0">
                  <a:moveTo>
                    <a:pt x="3566" y="1737"/>
                  </a:moveTo>
                  <a:cubicBezTo>
                    <a:pt x="3807" y="1737"/>
                    <a:pt x="4041" y="1821"/>
                    <a:pt x="4229" y="1928"/>
                  </a:cubicBezTo>
                  <a:lnTo>
                    <a:pt x="4259" y="1928"/>
                  </a:lnTo>
                  <a:cubicBezTo>
                    <a:pt x="4043" y="2144"/>
                    <a:pt x="3766" y="2267"/>
                    <a:pt x="3457" y="2267"/>
                  </a:cubicBezTo>
                  <a:cubicBezTo>
                    <a:pt x="3179" y="2267"/>
                    <a:pt x="2902" y="2144"/>
                    <a:pt x="2686" y="1928"/>
                  </a:cubicBezTo>
                  <a:cubicBezTo>
                    <a:pt x="2902" y="1804"/>
                    <a:pt x="3179" y="1743"/>
                    <a:pt x="3457" y="1743"/>
                  </a:cubicBezTo>
                  <a:cubicBezTo>
                    <a:pt x="3494" y="1739"/>
                    <a:pt x="3530" y="1737"/>
                    <a:pt x="3566" y="1737"/>
                  </a:cubicBezTo>
                  <a:close/>
                  <a:moveTo>
                    <a:pt x="1853" y="3348"/>
                  </a:moveTo>
                  <a:cubicBezTo>
                    <a:pt x="2470" y="3502"/>
                    <a:pt x="2809" y="4119"/>
                    <a:pt x="2655" y="4705"/>
                  </a:cubicBezTo>
                  <a:cubicBezTo>
                    <a:pt x="2531" y="4613"/>
                    <a:pt x="2439" y="4520"/>
                    <a:pt x="2346" y="4428"/>
                  </a:cubicBezTo>
                  <a:cubicBezTo>
                    <a:pt x="2045" y="4127"/>
                    <a:pt x="1862" y="3738"/>
                    <a:pt x="1853" y="3348"/>
                  </a:cubicBezTo>
                  <a:close/>
                  <a:moveTo>
                    <a:pt x="5031" y="3317"/>
                  </a:moveTo>
                  <a:lnTo>
                    <a:pt x="5031" y="3317"/>
                  </a:lnTo>
                  <a:cubicBezTo>
                    <a:pt x="5062" y="3872"/>
                    <a:pt x="4753" y="4397"/>
                    <a:pt x="4259" y="4705"/>
                  </a:cubicBezTo>
                  <a:cubicBezTo>
                    <a:pt x="4167" y="4335"/>
                    <a:pt x="4259" y="3934"/>
                    <a:pt x="4476" y="3656"/>
                  </a:cubicBezTo>
                  <a:cubicBezTo>
                    <a:pt x="4599" y="3502"/>
                    <a:pt x="4753" y="3409"/>
                    <a:pt x="4938" y="3347"/>
                  </a:cubicBezTo>
                  <a:lnTo>
                    <a:pt x="5031" y="3317"/>
                  </a:lnTo>
                  <a:close/>
                  <a:moveTo>
                    <a:pt x="4969" y="848"/>
                  </a:moveTo>
                  <a:lnTo>
                    <a:pt x="4969" y="848"/>
                  </a:lnTo>
                  <a:cubicBezTo>
                    <a:pt x="5216" y="1187"/>
                    <a:pt x="5340" y="1588"/>
                    <a:pt x="5340" y="1990"/>
                  </a:cubicBezTo>
                  <a:lnTo>
                    <a:pt x="5340" y="2113"/>
                  </a:lnTo>
                  <a:cubicBezTo>
                    <a:pt x="5340" y="2206"/>
                    <a:pt x="5370" y="2267"/>
                    <a:pt x="5463" y="2298"/>
                  </a:cubicBezTo>
                  <a:lnTo>
                    <a:pt x="5556" y="2360"/>
                  </a:lnTo>
                  <a:cubicBezTo>
                    <a:pt x="5895" y="2545"/>
                    <a:pt x="6173" y="2884"/>
                    <a:pt x="6358" y="3255"/>
                  </a:cubicBezTo>
                  <a:cubicBezTo>
                    <a:pt x="6265" y="3193"/>
                    <a:pt x="6204" y="3131"/>
                    <a:pt x="6111" y="3101"/>
                  </a:cubicBezTo>
                  <a:cubicBezTo>
                    <a:pt x="5816" y="2930"/>
                    <a:pt x="5532" y="2856"/>
                    <a:pt x="5270" y="2856"/>
                  </a:cubicBezTo>
                  <a:cubicBezTo>
                    <a:pt x="3783" y="2856"/>
                    <a:pt x="3009" y="5248"/>
                    <a:pt x="4846" y="5878"/>
                  </a:cubicBezTo>
                  <a:cubicBezTo>
                    <a:pt x="4756" y="5891"/>
                    <a:pt x="4667" y="5897"/>
                    <a:pt x="4579" y="5897"/>
                  </a:cubicBezTo>
                  <a:cubicBezTo>
                    <a:pt x="4248" y="5897"/>
                    <a:pt x="3935" y="5809"/>
                    <a:pt x="3642" y="5662"/>
                  </a:cubicBezTo>
                  <a:lnTo>
                    <a:pt x="3550" y="5600"/>
                  </a:lnTo>
                  <a:cubicBezTo>
                    <a:pt x="3519" y="5569"/>
                    <a:pt x="3480" y="5554"/>
                    <a:pt x="3442" y="5554"/>
                  </a:cubicBezTo>
                  <a:cubicBezTo>
                    <a:pt x="3403" y="5554"/>
                    <a:pt x="3364" y="5569"/>
                    <a:pt x="3334" y="5600"/>
                  </a:cubicBezTo>
                  <a:lnTo>
                    <a:pt x="3272" y="5662"/>
                  </a:lnTo>
                  <a:cubicBezTo>
                    <a:pt x="2979" y="5809"/>
                    <a:pt x="2647" y="5897"/>
                    <a:pt x="2323" y="5897"/>
                  </a:cubicBezTo>
                  <a:cubicBezTo>
                    <a:pt x="2237" y="5897"/>
                    <a:pt x="2152" y="5891"/>
                    <a:pt x="2068" y="5878"/>
                  </a:cubicBezTo>
                  <a:cubicBezTo>
                    <a:pt x="2161" y="5847"/>
                    <a:pt x="2253" y="5816"/>
                    <a:pt x="2346" y="5755"/>
                  </a:cubicBezTo>
                  <a:cubicBezTo>
                    <a:pt x="3704" y="4983"/>
                    <a:pt x="3148" y="2884"/>
                    <a:pt x="1574" y="2884"/>
                  </a:cubicBezTo>
                  <a:cubicBezTo>
                    <a:pt x="1204" y="2884"/>
                    <a:pt x="834" y="3039"/>
                    <a:pt x="556" y="3286"/>
                  </a:cubicBezTo>
                  <a:cubicBezTo>
                    <a:pt x="710" y="2884"/>
                    <a:pt x="1019" y="2576"/>
                    <a:pt x="1358" y="2360"/>
                  </a:cubicBezTo>
                  <a:lnTo>
                    <a:pt x="1389" y="2329"/>
                  </a:lnTo>
                  <a:lnTo>
                    <a:pt x="1451" y="2267"/>
                  </a:lnTo>
                  <a:cubicBezTo>
                    <a:pt x="1513" y="2236"/>
                    <a:pt x="1544" y="2175"/>
                    <a:pt x="1574" y="2113"/>
                  </a:cubicBezTo>
                  <a:lnTo>
                    <a:pt x="1574" y="1990"/>
                  </a:lnTo>
                  <a:cubicBezTo>
                    <a:pt x="1544" y="1588"/>
                    <a:pt x="1698" y="1187"/>
                    <a:pt x="1945" y="848"/>
                  </a:cubicBezTo>
                  <a:lnTo>
                    <a:pt x="1945" y="848"/>
                  </a:lnTo>
                  <a:cubicBezTo>
                    <a:pt x="1914" y="940"/>
                    <a:pt x="1914" y="1033"/>
                    <a:pt x="1914" y="1125"/>
                  </a:cubicBezTo>
                  <a:cubicBezTo>
                    <a:pt x="1914" y="1372"/>
                    <a:pt x="1976" y="1650"/>
                    <a:pt x="2099" y="1866"/>
                  </a:cubicBezTo>
                  <a:cubicBezTo>
                    <a:pt x="2346" y="2298"/>
                    <a:pt x="2778" y="2607"/>
                    <a:pt x="3272" y="2668"/>
                  </a:cubicBezTo>
                  <a:lnTo>
                    <a:pt x="3642" y="2668"/>
                  </a:lnTo>
                  <a:cubicBezTo>
                    <a:pt x="4136" y="2607"/>
                    <a:pt x="4568" y="2298"/>
                    <a:pt x="4815" y="1866"/>
                  </a:cubicBezTo>
                  <a:cubicBezTo>
                    <a:pt x="4938" y="1650"/>
                    <a:pt x="5000" y="1372"/>
                    <a:pt x="5000" y="1125"/>
                  </a:cubicBezTo>
                  <a:cubicBezTo>
                    <a:pt x="5000" y="1033"/>
                    <a:pt x="4969" y="940"/>
                    <a:pt x="4969" y="848"/>
                  </a:cubicBezTo>
                  <a:close/>
                  <a:moveTo>
                    <a:pt x="2329" y="1"/>
                  </a:moveTo>
                  <a:cubicBezTo>
                    <a:pt x="2281" y="1"/>
                    <a:pt x="2233" y="14"/>
                    <a:pt x="2192" y="45"/>
                  </a:cubicBezTo>
                  <a:cubicBezTo>
                    <a:pt x="1544" y="477"/>
                    <a:pt x="1142" y="1187"/>
                    <a:pt x="1142" y="1990"/>
                  </a:cubicBezTo>
                  <a:cubicBezTo>
                    <a:pt x="494" y="2360"/>
                    <a:pt x="62" y="3070"/>
                    <a:pt x="31" y="3841"/>
                  </a:cubicBezTo>
                  <a:cubicBezTo>
                    <a:pt x="1" y="3903"/>
                    <a:pt x="31" y="3965"/>
                    <a:pt x="93" y="4026"/>
                  </a:cubicBezTo>
                  <a:lnTo>
                    <a:pt x="93" y="4057"/>
                  </a:lnTo>
                  <a:cubicBezTo>
                    <a:pt x="124" y="4088"/>
                    <a:pt x="186" y="4119"/>
                    <a:pt x="278" y="4119"/>
                  </a:cubicBezTo>
                  <a:cubicBezTo>
                    <a:pt x="371" y="4119"/>
                    <a:pt x="494" y="4057"/>
                    <a:pt x="525" y="3965"/>
                  </a:cubicBezTo>
                  <a:cubicBezTo>
                    <a:pt x="618" y="3749"/>
                    <a:pt x="772" y="3563"/>
                    <a:pt x="988" y="3440"/>
                  </a:cubicBezTo>
                  <a:cubicBezTo>
                    <a:pt x="1142" y="3347"/>
                    <a:pt x="1297" y="3286"/>
                    <a:pt x="1451" y="3286"/>
                  </a:cubicBezTo>
                  <a:lnTo>
                    <a:pt x="1451" y="3317"/>
                  </a:lnTo>
                  <a:cubicBezTo>
                    <a:pt x="1451" y="3841"/>
                    <a:pt x="1667" y="4335"/>
                    <a:pt x="2037" y="4705"/>
                  </a:cubicBezTo>
                  <a:cubicBezTo>
                    <a:pt x="2161" y="4860"/>
                    <a:pt x="2315" y="4952"/>
                    <a:pt x="2500" y="5045"/>
                  </a:cubicBezTo>
                  <a:cubicBezTo>
                    <a:pt x="2408" y="5199"/>
                    <a:pt x="2284" y="5292"/>
                    <a:pt x="2130" y="5384"/>
                  </a:cubicBezTo>
                  <a:cubicBezTo>
                    <a:pt x="1914" y="5508"/>
                    <a:pt x="1667" y="5539"/>
                    <a:pt x="1451" y="5539"/>
                  </a:cubicBezTo>
                  <a:cubicBezTo>
                    <a:pt x="1431" y="5535"/>
                    <a:pt x="1411" y="5533"/>
                    <a:pt x="1392" y="5533"/>
                  </a:cubicBezTo>
                  <a:cubicBezTo>
                    <a:pt x="1266" y="5533"/>
                    <a:pt x="1169" y="5617"/>
                    <a:pt x="1142" y="5724"/>
                  </a:cubicBezTo>
                  <a:cubicBezTo>
                    <a:pt x="1112" y="5847"/>
                    <a:pt x="1173" y="5971"/>
                    <a:pt x="1297" y="6032"/>
                  </a:cubicBezTo>
                  <a:cubicBezTo>
                    <a:pt x="1614" y="6191"/>
                    <a:pt x="1958" y="6269"/>
                    <a:pt x="2305" y="6269"/>
                  </a:cubicBezTo>
                  <a:cubicBezTo>
                    <a:pt x="2699" y="6269"/>
                    <a:pt x="3095" y="6168"/>
                    <a:pt x="3457" y="5971"/>
                  </a:cubicBezTo>
                  <a:cubicBezTo>
                    <a:pt x="3802" y="6168"/>
                    <a:pt x="4200" y="6269"/>
                    <a:pt x="4599" y="6269"/>
                  </a:cubicBezTo>
                  <a:cubicBezTo>
                    <a:pt x="4949" y="6269"/>
                    <a:pt x="5300" y="6191"/>
                    <a:pt x="5617" y="6032"/>
                  </a:cubicBezTo>
                  <a:cubicBezTo>
                    <a:pt x="5710" y="5971"/>
                    <a:pt x="5772" y="5847"/>
                    <a:pt x="5741" y="5724"/>
                  </a:cubicBezTo>
                  <a:cubicBezTo>
                    <a:pt x="5714" y="5617"/>
                    <a:pt x="5617" y="5533"/>
                    <a:pt x="5512" y="5533"/>
                  </a:cubicBezTo>
                  <a:cubicBezTo>
                    <a:pt x="5496" y="5533"/>
                    <a:pt x="5479" y="5535"/>
                    <a:pt x="5463" y="5539"/>
                  </a:cubicBezTo>
                  <a:cubicBezTo>
                    <a:pt x="5216" y="5539"/>
                    <a:pt x="4969" y="5508"/>
                    <a:pt x="4784" y="5384"/>
                  </a:cubicBezTo>
                  <a:cubicBezTo>
                    <a:pt x="4630" y="5292"/>
                    <a:pt x="4506" y="5199"/>
                    <a:pt x="4414" y="5045"/>
                  </a:cubicBezTo>
                  <a:cubicBezTo>
                    <a:pt x="5062" y="4705"/>
                    <a:pt x="5463" y="4026"/>
                    <a:pt x="5463" y="3317"/>
                  </a:cubicBezTo>
                  <a:lnTo>
                    <a:pt x="5463" y="3255"/>
                  </a:lnTo>
                  <a:cubicBezTo>
                    <a:pt x="5617" y="3286"/>
                    <a:pt x="5772" y="3317"/>
                    <a:pt x="5926" y="3409"/>
                  </a:cubicBezTo>
                  <a:cubicBezTo>
                    <a:pt x="6111" y="3533"/>
                    <a:pt x="6296" y="3718"/>
                    <a:pt x="6389" y="3934"/>
                  </a:cubicBezTo>
                  <a:cubicBezTo>
                    <a:pt x="6420" y="4026"/>
                    <a:pt x="6512" y="4088"/>
                    <a:pt x="6636" y="4088"/>
                  </a:cubicBezTo>
                  <a:cubicBezTo>
                    <a:pt x="6698" y="4088"/>
                    <a:pt x="6759" y="4057"/>
                    <a:pt x="6821" y="4026"/>
                  </a:cubicBezTo>
                  <a:cubicBezTo>
                    <a:pt x="6883" y="3965"/>
                    <a:pt x="6914" y="3903"/>
                    <a:pt x="6914" y="3810"/>
                  </a:cubicBezTo>
                  <a:cubicBezTo>
                    <a:pt x="6852" y="3039"/>
                    <a:pt x="6420" y="2360"/>
                    <a:pt x="5772" y="1990"/>
                  </a:cubicBezTo>
                  <a:cubicBezTo>
                    <a:pt x="5772" y="1187"/>
                    <a:pt x="5370" y="477"/>
                    <a:pt x="4722" y="45"/>
                  </a:cubicBezTo>
                  <a:cubicBezTo>
                    <a:pt x="4681" y="14"/>
                    <a:pt x="4633" y="1"/>
                    <a:pt x="4585" y="1"/>
                  </a:cubicBezTo>
                  <a:cubicBezTo>
                    <a:pt x="4489" y="1"/>
                    <a:pt x="4393" y="56"/>
                    <a:pt x="4352" y="138"/>
                  </a:cubicBezTo>
                  <a:cubicBezTo>
                    <a:pt x="4290" y="230"/>
                    <a:pt x="4321" y="354"/>
                    <a:pt x="4383" y="416"/>
                  </a:cubicBezTo>
                  <a:cubicBezTo>
                    <a:pt x="4506" y="632"/>
                    <a:pt x="4599" y="848"/>
                    <a:pt x="4599" y="1095"/>
                  </a:cubicBezTo>
                  <a:cubicBezTo>
                    <a:pt x="4599" y="1280"/>
                    <a:pt x="4568" y="1434"/>
                    <a:pt x="4476" y="1588"/>
                  </a:cubicBezTo>
                  <a:cubicBezTo>
                    <a:pt x="4167" y="1403"/>
                    <a:pt x="3827" y="1311"/>
                    <a:pt x="3457" y="1311"/>
                  </a:cubicBezTo>
                  <a:cubicBezTo>
                    <a:pt x="3087" y="1311"/>
                    <a:pt x="2747" y="1403"/>
                    <a:pt x="2439" y="1588"/>
                  </a:cubicBezTo>
                  <a:cubicBezTo>
                    <a:pt x="2253" y="1218"/>
                    <a:pt x="2284" y="755"/>
                    <a:pt x="2531" y="416"/>
                  </a:cubicBezTo>
                  <a:cubicBezTo>
                    <a:pt x="2593" y="354"/>
                    <a:pt x="2593" y="230"/>
                    <a:pt x="2562" y="138"/>
                  </a:cubicBezTo>
                  <a:cubicBezTo>
                    <a:pt x="2521" y="56"/>
                    <a:pt x="2425" y="1"/>
                    <a:pt x="2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09" name="Google Shape;13409;p25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آزمایشگاه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10" name="Google Shape;13410;p25"/>
          <p:cNvGrpSpPr/>
          <p:nvPr/>
        </p:nvGrpSpPr>
        <p:grpSpPr>
          <a:xfrm>
            <a:off x="1744350" y="1765786"/>
            <a:ext cx="432875" cy="345275"/>
            <a:chOff x="2480288" y="2463956"/>
            <a:chExt cx="432875" cy="345275"/>
          </a:xfrm>
        </p:grpSpPr>
        <p:sp>
          <p:nvSpPr>
            <p:cNvPr id="13411" name="Google Shape;13411;p25"/>
            <p:cNvSpPr/>
            <p:nvPr/>
          </p:nvSpPr>
          <p:spPr>
            <a:xfrm>
              <a:off x="2673188" y="2611856"/>
              <a:ext cx="60975" cy="52325"/>
            </a:xfrm>
            <a:custGeom>
              <a:avLst/>
              <a:gdLst/>
              <a:ahLst/>
              <a:cxnLst/>
              <a:rect l="l" t="t" r="r" b="b"/>
              <a:pathLst>
                <a:path w="2439" h="2093" extrusionOk="0">
                  <a:moveTo>
                    <a:pt x="1402" y="422"/>
                  </a:moveTo>
                  <a:cubicBezTo>
                    <a:pt x="1560" y="422"/>
                    <a:pt x="1721" y="480"/>
                    <a:pt x="1852" y="612"/>
                  </a:cubicBezTo>
                  <a:cubicBezTo>
                    <a:pt x="2253" y="1013"/>
                    <a:pt x="1975" y="1692"/>
                    <a:pt x="1420" y="1692"/>
                  </a:cubicBezTo>
                  <a:cubicBezTo>
                    <a:pt x="1049" y="1692"/>
                    <a:pt x="772" y="1414"/>
                    <a:pt x="772" y="1044"/>
                  </a:cubicBezTo>
                  <a:cubicBezTo>
                    <a:pt x="772" y="670"/>
                    <a:pt x="1079" y="422"/>
                    <a:pt x="1402" y="422"/>
                  </a:cubicBezTo>
                  <a:close/>
                  <a:moveTo>
                    <a:pt x="1387" y="1"/>
                  </a:moveTo>
                  <a:cubicBezTo>
                    <a:pt x="1130" y="1"/>
                    <a:pt x="867" y="94"/>
                    <a:pt x="648" y="303"/>
                  </a:cubicBezTo>
                  <a:cubicBezTo>
                    <a:pt x="0" y="982"/>
                    <a:pt x="463" y="2093"/>
                    <a:pt x="1420" y="2093"/>
                  </a:cubicBezTo>
                  <a:cubicBezTo>
                    <a:pt x="1975" y="2093"/>
                    <a:pt x="2438" y="1630"/>
                    <a:pt x="2438" y="1044"/>
                  </a:cubicBezTo>
                  <a:cubicBezTo>
                    <a:pt x="2438" y="416"/>
                    <a:pt x="1927" y="1"/>
                    <a:pt x="1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2" name="Google Shape;13412;p25"/>
            <p:cNvSpPr/>
            <p:nvPr/>
          </p:nvSpPr>
          <p:spPr>
            <a:xfrm>
              <a:off x="2653113" y="2527031"/>
              <a:ext cx="110350" cy="75425"/>
            </a:xfrm>
            <a:custGeom>
              <a:avLst/>
              <a:gdLst/>
              <a:ahLst/>
              <a:cxnLst/>
              <a:rect l="l" t="t" r="r" b="b"/>
              <a:pathLst>
                <a:path w="4414" h="3017" extrusionOk="0">
                  <a:moveTo>
                    <a:pt x="2192" y="394"/>
                  </a:moveTo>
                  <a:cubicBezTo>
                    <a:pt x="2693" y="394"/>
                    <a:pt x="3195" y="486"/>
                    <a:pt x="3673" y="671"/>
                  </a:cubicBezTo>
                  <a:cubicBezTo>
                    <a:pt x="3858" y="764"/>
                    <a:pt x="3951" y="980"/>
                    <a:pt x="3889" y="1165"/>
                  </a:cubicBezTo>
                  <a:lnTo>
                    <a:pt x="3334" y="2492"/>
                  </a:lnTo>
                  <a:cubicBezTo>
                    <a:pt x="2979" y="2292"/>
                    <a:pt x="2578" y="2191"/>
                    <a:pt x="2176" y="2191"/>
                  </a:cubicBezTo>
                  <a:cubicBezTo>
                    <a:pt x="1775" y="2191"/>
                    <a:pt x="1374" y="2292"/>
                    <a:pt x="1019" y="2492"/>
                  </a:cubicBezTo>
                  <a:lnTo>
                    <a:pt x="494" y="1165"/>
                  </a:lnTo>
                  <a:cubicBezTo>
                    <a:pt x="464" y="1073"/>
                    <a:pt x="464" y="949"/>
                    <a:pt x="494" y="887"/>
                  </a:cubicBezTo>
                  <a:lnTo>
                    <a:pt x="525" y="887"/>
                  </a:lnTo>
                  <a:cubicBezTo>
                    <a:pt x="556" y="795"/>
                    <a:pt x="618" y="702"/>
                    <a:pt x="710" y="671"/>
                  </a:cubicBezTo>
                  <a:cubicBezTo>
                    <a:pt x="1189" y="486"/>
                    <a:pt x="1690" y="394"/>
                    <a:pt x="2192" y="394"/>
                  </a:cubicBezTo>
                  <a:close/>
                  <a:moveTo>
                    <a:pt x="2207" y="0"/>
                  </a:moveTo>
                  <a:cubicBezTo>
                    <a:pt x="1659" y="0"/>
                    <a:pt x="1112" y="101"/>
                    <a:pt x="587" y="301"/>
                  </a:cubicBezTo>
                  <a:cubicBezTo>
                    <a:pt x="186" y="455"/>
                    <a:pt x="1" y="918"/>
                    <a:pt x="155" y="1289"/>
                  </a:cubicBezTo>
                  <a:lnTo>
                    <a:pt x="772" y="2894"/>
                  </a:lnTo>
                  <a:cubicBezTo>
                    <a:pt x="803" y="2955"/>
                    <a:pt x="834" y="2986"/>
                    <a:pt x="896" y="3017"/>
                  </a:cubicBezTo>
                  <a:cubicBezTo>
                    <a:pt x="957" y="3017"/>
                    <a:pt x="1019" y="3017"/>
                    <a:pt x="1081" y="2986"/>
                  </a:cubicBezTo>
                  <a:cubicBezTo>
                    <a:pt x="1420" y="2724"/>
                    <a:pt x="1814" y="2593"/>
                    <a:pt x="2207" y="2593"/>
                  </a:cubicBezTo>
                  <a:cubicBezTo>
                    <a:pt x="2601" y="2593"/>
                    <a:pt x="2994" y="2724"/>
                    <a:pt x="3334" y="2986"/>
                  </a:cubicBezTo>
                  <a:cubicBezTo>
                    <a:pt x="3365" y="3007"/>
                    <a:pt x="3402" y="3017"/>
                    <a:pt x="3441" y="3017"/>
                  </a:cubicBezTo>
                  <a:cubicBezTo>
                    <a:pt x="3519" y="3017"/>
                    <a:pt x="3601" y="2976"/>
                    <a:pt x="3642" y="2894"/>
                  </a:cubicBezTo>
                  <a:lnTo>
                    <a:pt x="4260" y="1289"/>
                  </a:lnTo>
                  <a:cubicBezTo>
                    <a:pt x="4414" y="918"/>
                    <a:pt x="4229" y="455"/>
                    <a:pt x="3827" y="301"/>
                  </a:cubicBezTo>
                  <a:cubicBezTo>
                    <a:pt x="3303" y="101"/>
                    <a:pt x="2755" y="0"/>
                    <a:pt x="22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3" name="Google Shape;13413;p25"/>
            <p:cNvSpPr/>
            <p:nvPr/>
          </p:nvSpPr>
          <p:spPr>
            <a:xfrm>
              <a:off x="2596788" y="2623281"/>
              <a:ext cx="94925" cy="102350"/>
            </a:xfrm>
            <a:custGeom>
              <a:avLst/>
              <a:gdLst/>
              <a:ahLst/>
              <a:cxnLst/>
              <a:rect l="l" t="t" r="r" b="b"/>
              <a:pathLst>
                <a:path w="3797" h="4094" extrusionOk="0">
                  <a:moveTo>
                    <a:pt x="2192" y="432"/>
                  </a:moveTo>
                  <a:cubicBezTo>
                    <a:pt x="2192" y="833"/>
                    <a:pt x="2254" y="1235"/>
                    <a:pt x="2439" y="1605"/>
                  </a:cubicBezTo>
                  <a:cubicBezTo>
                    <a:pt x="2624" y="1975"/>
                    <a:pt x="2902" y="2284"/>
                    <a:pt x="3241" y="2500"/>
                  </a:cubicBezTo>
                  <a:lnTo>
                    <a:pt x="2284" y="3580"/>
                  </a:lnTo>
                  <a:cubicBezTo>
                    <a:pt x="2198" y="3649"/>
                    <a:pt x="2092" y="3690"/>
                    <a:pt x="1988" y="3690"/>
                  </a:cubicBezTo>
                  <a:cubicBezTo>
                    <a:pt x="1907" y="3690"/>
                    <a:pt x="1827" y="3665"/>
                    <a:pt x="1760" y="3611"/>
                  </a:cubicBezTo>
                  <a:cubicBezTo>
                    <a:pt x="1019" y="2932"/>
                    <a:pt x="556" y="1975"/>
                    <a:pt x="464" y="988"/>
                  </a:cubicBezTo>
                  <a:cubicBezTo>
                    <a:pt x="464" y="772"/>
                    <a:pt x="587" y="617"/>
                    <a:pt x="772" y="587"/>
                  </a:cubicBezTo>
                  <a:lnTo>
                    <a:pt x="2192" y="432"/>
                  </a:lnTo>
                  <a:close/>
                  <a:moveTo>
                    <a:pt x="2439" y="0"/>
                  </a:moveTo>
                  <a:lnTo>
                    <a:pt x="741" y="185"/>
                  </a:lnTo>
                  <a:cubicBezTo>
                    <a:pt x="556" y="185"/>
                    <a:pt x="371" y="278"/>
                    <a:pt x="217" y="432"/>
                  </a:cubicBezTo>
                  <a:cubicBezTo>
                    <a:pt x="93" y="587"/>
                    <a:pt x="1" y="803"/>
                    <a:pt x="32" y="1019"/>
                  </a:cubicBezTo>
                  <a:cubicBezTo>
                    <a:pt x="93" y="1543"/>
                    <a:pt x="248" y="2099"/>
                    <a:pt x="494" y="2593"/>
                  </a:cubicBezTo>
                  <a:cubicBezTo>
                    <a:pt x="741" y="3086"/>
                    <a:pt x="1081" y="3518"/>
                    <a:pt x="1482" y="3889"/>
                  </a:cubicBezTo>
                  <a:cubicBezTo>
                    <a:pt x="1632" y="4024"/>
                    <a:pt x="1826" y="4093"/>
                    <a:pt x="2018" y="4093"/>
                  </a:cubicBezTo>
                  <a:cubicBezTo>
                    <a:pt x="2220" y="4093"/>
                    <a:pt x="2420" y="4016"/>
                    <a:pt x="2562" y="3858"/>
                  </a:cubicBezTo>
                  <a:lnTo>
                    <a:pt x="3735" y="2562"/>
                  </a:lnTo>
                  <a:cubicBezTo>
                    <a:pt x="3797" y="2469"/>
                    <a:pt x="3766" y="2315"/>
                    <a:pt x="3673" y="2253"/>
                  </a:cubicBezTo>
                  <a:cubicBezTo>
                    <a:pt x="2902" y="1883"/>
                    <a:pt x="2500" y="1080"/>
                    <a:pt x="2655" y="247"/>
                  </a:cubicBezTo>
                  <a:cubicBezTo>
                    <a:pt x="2686" y="124"/>
                    <a:pt x="2562" y="0"/>
                    <a:pt x="24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4" name="Google Shape;13414;p25"/>
            <p:cNvSpPr/>
            <p:nvPr/>
          </p:nvSpPr>
          <p:spPr>
            <a:xfrm>
              <a:off x="2724863" y="2623931"/>
              <a:ext cx="94925" cy="102000"/>
            </a:xfrm>
            <a:custGeom>
              <a:avLst/>
              <a:gdLst/>
              <a:ahLst/>
              <a:cxnLst/>
              <a:rect l="l" t="t" r="r" b="b"/>
              <a:pathLst>
                <a:path w="3797" h="4080" extrusionOk="0">
                  <a:moveTo>
                    <a:pt x="1606" y="437"/>
                  </a:moveTo>
                  <a:lnTo>
                    <a:pt x="3025" y="561"/>
                  </a:lnTo>
                  <a:cubicBezTo>
                    <a:pt x="3210" y="591"/>
                    <a:pt x="3365" y="746"/>
                    <a:pt x="3365" y="931"/>
                  </a:cubicBezTo>
                  <a:cubicBezTo>
                    <a:pt x="3272" y="1949"/>
                    <a:pt x="2809" y="2875"/>
                    <a:pt x="2038" y="3585"/>
                  </a:cubicBezTo>
                  <a:cubicBezTo>
                    <a:pt x="1966" y="3628"/>
                    <a:pt x="1881" y="3651"/>
                    <a:pt x="1798" y="3651"/>
                  </a:cubicBezTo>
                  <a:cubicBezTo>
                    <a:pt x="1703" y="3651"/>
                    <a:pt x="1610" y="3620"/>
                    <a:pt x="1544" y="3554"/>
                  </a:cubicBezTo>
                  <a:lnTo>
                    <a:pt x="556" y="2474"/>
                  </a:lnTo>
                  <a:cubicBezTo>
                    <a:pt x="896" y="2258"/>
                    <a:pt x="1174" y="1949"/>
                    <a:pt x="1359" y="1579"/>
                  </a:cubicBezTo>
                  <a:cubicBezTo>
                    <a:pt x="1544" y="1240"/>
                    <a:pt x="1606" y="838"/>
                    <a:pt x="1606" y="437"/>
                  </a:cubicBezTo>
                  <a:close/>
                  <a:moveTo>
                    <a:pt x="1343" y="0"/>
                  </a:moveTo>
                  <a:cubicBezTo>
                    <a:pt x="1217" y="0"/>
                    <a:pt x="1146" y="111"/>
                    <a:pt x="1174" y="221"/>
                  </a:cubicBezTo>
                  <a:cubicBezTo>
                    <a:pt x="1235" y="622"/>
                    <a:pt x="1174" y="1024"/>
                    <a:pt x="988" y="1394"/>
                  </a:cubicBezTo>
                  <a:cubicBezTo>
                    <a:pt x="803" y="1733"/>
                    <a:pt x="525" y="2042"/>
                    <a:pt x="155" y="2227"/>
                  </a:cubicBezTo>
                  <a:cubicBezTo>
                    <a:pt x="32" y="2289"/>
                    <a:pt x="1" y="2443"/>
                    <a:pt x="93" y="2536"/>
                  </a:cubicBezTo>
                  <a:lnTo>
                    <a:pt x="1235" y="3801"/>
                  </a:lnTo>
                  <a:lnTo>
                    <a:pt x="1235" y="3832"/>
                  </a:lnTo>
                  <a:cubicBezTo>
                    <a:pt x="1381" y="3994"/>
                    <a:pt x="1586" y="4079"/>
                    <a:pt x="1793" y="4079"/>
                  </a:cubicBezTo>
                  <a:cubicBezTo>
                    <a:pt x="1980" y="4079"/>
                    <a:pt x="2169" y="4009"/>
                    <a:pt x="2315" y="3863"/>
                  </a:cubicBezTo>
                  <a:cubicBezTo>
                    <a:pt x="2717" y="3492"/>
                    <a:pt x="3056" y="3060"/>
                    <a:pt x="3303" y="2567"/>
                  </a:cubicBezTo>
                  <a:cubicBezTo>
                    <a:pt x="3550" y="2073"/>
                    <a:pt x="3704" y="1517"/>
                    <a:pt x="3766" y="993"/>
                  </a:cubicBezTo>
                  <a:cubicBezTo>
                    <a:pt x="3797" y="561"/>
                    <a:pt x="3488" y="190"/>
                    <a:pt x="3056" y="159"/>
                  </a:cubicBezTo>
                  <a:lnTo>
                    <a:pt x="1390" y="5"/>
                  </a:lnTo>
                  <a:cubicBezTo>
                    <a:pt x="1373" y="2"/>
                    <a:pt x="1358" y="0"/>
                    <a:pt x="13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5" name="Google Shape;13415;p25"/>
            <p:cNvSpPr/>
            <p:nvPr/>
          </p:nvSpPr>
          <p:spPr>
            <a:xfrm>
              <a:off x="2480288" y="2463956"/>
              <a:ext cx="432875" cy="345275"/>
            </a:xfrm>
            <a:custGeom>
              <a:avLst/>
              <a:gdLst/>
              <a:ahLst/>
              <a:cxnLst/>
              <a:rect l="l" t="t" r="r" b="b"/>
              <a:pathLst>
                <a:path w="17315" h="13811" extrusionOk="0">
                  <a:moveTo>
                    <a:pt x="9095" y="0"/>
                  </a:moveTo>
                  <a:cubicBezTo>
                    <a:pt x="7461" y="0"/>
                    <a:pt x="5802" y="576"/>
                    <a:pt x="4445" y="1806"/>
                  </a:cubicBezTo>
                  <a:cubicBezTo>
                    <a:pt x="4300" y="1951"/>
                    <a:pt x="4439" y="2171"/>
                    <a:pt x="4595" y="2171"/>
                  </a:cubicBezTo>
                  <a:cubicBezTo>
                    <a:pt x="4638" y="2171"/>
                    <a:pt x="4682" y="2154"/>
                    <a:pt x="4722" y="2114"/>
                  </a:cubicBezTo>
                  <a:cubicBezTo>
                    <a:pt x="5975" y="993"/>
                    <a:pt x="7537" y="442"/>
                    <a:pt x="9093" y="442"/>
                  </a:cubicBezTo>
                  <a:cubicBezTo>
                    <a:pt x="10835" y="442"/>
                    <a:pt x="12570" y="1132"/>
                    <a:pt x="13858" y="2485"/>
                  </a:cubicBezTo>
                  <a:cubicBezTo>
                    <a:pt x="16296" y="5077"/>
                    <a:pt x="16234" y="9120"/>
                    <a:pt x="13734" y="11620"/>
                  </a:cubicBezTo>
                  <a:cubicBezTo>
                    <a:pt x="12465" y="12905"/>
                    <a:pt x="10798" y="13545"/>
                    <a:pt x="9124" y="13545"/>
                  </a:cubicBezTo>
                  <a:cubicBezTo>
                    <a:pt x="7503" y="13545"/>
                    <a:pt x="5875" y="12943"/>
                    <a:pt x="4599" y="11743"/>
                  </a:cubicBezTo>
                  <a:cubicBezTo>
                    <a:pt x="2007" y="9305"/>
                    <a:pt x="1852" y="5262"/>
                    <a:pt x="4198" y="2639"/>
                  </a:cubicBezTo>
                  <a:cubicBezTo>
                    <a:pt x="4336" y="2478"/>
                    <a:pt x="4200" y="2283"/>
                    <a:pt x="4058" y="2283"/>
                  </a:cubicBezTo>
                  <a:cubicBezTo>
                    <a:pt x="4009" y="2283"/>
                    <a:pt x="3959" y="2306"/>
                    <a:pt x="3920" y="2361"/>
                  </a:cubicBezTo>
                  <a:cubicBezTo>
                    <a:pt x="1" y="6836"/>
                    <a:pt x="3179" y="13811"/>
                    <a:pt x="9136" y="13811"/>
                  </a:cubicBezTo>
                  <a:cubicBezTo>
                    <a:pt x="13981" y="13811"/>
                    <a:pt x="17314" y="8935"/>
                    <a:pt x="15555" y="4398"/>
                  </a:cubicBezTo>
                  <a:cubicBezTo>
                    <a:pt x="14457" y="1586"/>
                    <a:pt x="11809" y="0"/>
                    <a:pt x="9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6" name="Google Shape;13416;p25"/>
            <p:cNvSpPr/>
            <p:nvPr/>
          </p:nvSpPr>
          <p:spPr>
            <a:xfrm>
              <a:off x="2545863" y="2492756"/>
              <a:ext cx="327175" cy="289200"/>
            </a:xfrm>
            <a:custGeom>
              <a:avLst/>
              <a:gdLst/>
              <a:ahLst/>
              <a:cxnLst/>
              <a:rect l="l" t="t" r="r" b="b"/>
              <a:pathLst>
                <a:path w="13087" h="11568" extrusionOk="0">
                  <a:moveTo>
                    <a:pt x="6529" y="0"/>
                  </a:moveTo>
                  <a:cubicBezTo>
                    <a:pt x="4734" y="0"/>
                    <a:pt x="2966" y="838"/>
                    <a:pt x="1822" y="2382"/>
                  </a:cubicBezTo>
                  <a:cubicBezTo>
                    <a:pt x="1" y="4913"/>
                    <a:pt x="495" y="8431"/>
                    <a:pt x="2964" y="10344"/>
                  </a:cubicBezTo>
                  <a:cubicBezTo>
                    <a:pt x="4012" y="11167"/>
                    <a:pt x="5261" y="11568"/>
                    <a:pt x="6506" y="11568"/>
                  </a:cubicBezTo>
                  <a:cubicBezTo>
                    <a:pt x="8154" y="11568"/>
                    <a:pt x="9796" y="10865"/>
                    <a:pt x="10957" y="9511"/>
                  </a:cubicBezTo>
                  <a:cubicBezTo>
                    <a:pt x="11018" y="9418"/>
                    <a:pt x="10988" y="9295"/>
                    <a:pt x="10926" y="9233"/>
                  </a:cubicBezTo>
                  <a:cubicBezTo>
                    <a:pt x="10887" y="9194"/>
                    <a:pt x="10843" y="9177"/>
                    <a:pt x="10800" y="9177"/>
                  </a:cubicBezTo>
                  <a:cubicBezTo>
                    <a:pt x="10741" y="9177"/>
                    <a:pt x="10684" y="9210"/>
                    <a:pt x="10648" y="9264"/>
                  </a:cubicBezTo>
                  <a:cubicBezTo>
                    <a:pt x="9557" y="10531"/>
                    <a:pt x="8005" y="11196"/>
                    <a:pt x="6442" y="11196"/>
                  </a:cubicBezTo>
                  <a:cubicBezTo>
                    <a:pt x="5265" y="11196"/>
                    <a:pt x="4082" y="10818"/>
                    <a:pt x="3087" y="10036"/>
                  </a:cubicBezTo>
                  <a:cubicBezTo>
                    <a:pt x="772" y="8215"/>
                    <a:pt x="340" y="4913"/>
                    <a:pt x="2069" y="2536"/>
                  </a:cubicBezTo>
                  <a:cubicBezTo>
                    <a:pt x="3136" y="1068"/>
                    <a:pt x="4793" y="283"/>
                    <a:pt x="6478" y="283"/>
                  </a:cubicBezTo>
                  <a:cubicBezTo>
                    <a:pt x="7521" y="283"/>
                    <a:pt x="8574" y="584"/>
                    <a:pt x="9506" y="1209"/>
                  </a:cubicBezTo>
                  <a:cubicBezTo>
                    <a:pt x="11944" y="2845"/>
                    <a:pt x="12654" y="6147"/>
                    <a:pt x="11080" y="8616"/>
                  </a:cubicBezTo>
                  <a:cubicBezTo>
                    <a:pt x="11018" y="8709"/>
                    <a:pt x="11049" y="8832"/>
                    <a:pt x="11142" y="8894"/>
                  </a:cubicBezTo>
                  <a:cubicBezTo>
                    <a:pt x="11175" y="8916"/>
                    <a:pt x="11211" y="8926"/>
                    <a:pt x="11248" y="8926"/>
                  </a:cubicBezTo>
                  <a:cubicBezTo>
                    <a:pt x="11314" y="8926"/>
                    <a:pt x="11380" y="8892"/>
                    <a:pt x="11420" y="8832"/>
                  </a:cubicBezTo>
                  <a:cubicBezTo>
                    <a:pt x="13086" y="6209"/>
                    <a:pt x="12315" y="2721"/>
                    <a:pt x="9753" y="993"/>
                  </a:cubicBezTo>
                  <a:cubicBezTo>
                    <a:pt x="8762" y="321"/>
                    <a:pt x="7641" y="0"/>
                    <a:pt x="6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17" name="Google Shape;13417;p25"/>
          <p:cNvGrpSpPr/>
          <p:nvPr/>
        </p:nvGrpSpPr>
        <p:grpSpPr>
          <a:xfrm>
            <a:off x="2525719" y="1766361"/>
            <a:ext cx="362650" cy="344125"/>
            <a:chOff x="1766613" y="2464331"/>
            <a:chExt cx="362650" cy="344125"/>
          </a:xfrm>
        </p:grpSpPr>
        <p:sp>
          <p:nvSpPr>
            <p:cNvPr id="13418" name="Google Shape;13418;p25"/>
            <p:cNvSpPr/>
            <p:nvPr/>
          </p:nvSpPr>
          <p:spPr>
            <a:xfrm>
              <a:off x="188543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185" y="834"/>
                  </a:cubicBezTo>
                  <a:cubicBezTo>
                    <a:pt x="309" y="834"/>
                    <a:pt x="401" y="741"/>
                    <a:pt x="401" y="618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19" name="Google Shape;13419;p25"/>
            <p:cNvSpPr/>
            <p:nvPr/>
          </p:nvSpPr>
          <p:spPr>
            <a:xfrm>
              <a:off x="2000388" y="2722806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8"/>
                  </a:lnTo>
                  <a:cubicBezTo>
                    <a:pt x="0" y="741"/>
                    <a:pt x="93" y="834"/>
                    <a:pt x="216" y="834"/>
                  </a:cubicBezTo>
                  <a:cubicBezTo>
                    <a:pt x="309" y="834"/>
                    <a:pt x="402" y="741"/>
                    <a:pt x="402" y="618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0" name="Google Shape;13420;p25"/>
            <p:cNvSpPr/>
            <p:nvPr/>
          </p:nvSpPr>
          <p:spPr>
            <a:xfrm>
              <a:off x="1928638" y="2732456"/>
              <a:ext cx="40150" cy="16400"/>
            </a:xfrm>
            <a:custGeom>
              <a:avLst/>
              <a:gdLst/>
              <a:ahLst/>
              <a:cxnLst/>
              <a:rect l="l" t="t" r="r" b="b"/>
              <a:pathLst>
                <a:path w="1606" h="656" extrusionOk="0">
                  <a:moveTo>
                    <a:pt x="216" y="0"/>
                  </a:moveTo>
                  <a:cubicBezTo>
                    <a:pt x="162" y="0"/>
                    <a:pt x="108" y="16"/>
                    <a:pt x="62" y="46"/>
                  </a:cubicBezTo>
                  <a:cubicBezTo>
                    <a:pt x="0" y="139"/>
                    <a:pt x="0" y="262"/>
                    <a:pt x="62" y="355"/>
                  </a:cubicBezTo>
                  <a:cubicBezTo>
                    <a:pt x="263" y="556"/>
                    <a:pt x="525" y="656"/>
                    <a:pt x="787" y="656"/>
                  </a:cubicBezTo>
                  <a:cubicBezTo>
                    <a:pt x="1050" y="656"/>
                    <a:pt x="1312" y="556"/>
                    <a:pt x="1513" y="355"/>
                  </a:cubicBezTo>
                  <a:cubicBezTo>
                    <a:pt x="1605" y="262"/>
                    <a:pt x="1605" y="139"/>
                    <a:pt x="1513" y="46"/>
                  </a:cubicBezTo>
                  <a:lnTo>
                    <a:pt x="1482" y="46"/>
                  </a:lnTo>
                  <a:cubicBezTo>
                    <a:pt x="1435" y="16"/>
                    <a:pt x="1381" y="0"/>
                    <a:pt x="1331" y="0"/>
                  </a:cubicBezTo>
                  <a:cubicBezTo>
                    <a:pt x="1281" y="0"/>
                    <a:pt x="1235" y="16"/>
                    <a:pt x="1204" y="46"/>
                  </a:cubicBezTo>
                  <a:cubicBezTo>
                    <a:pt x="1080" y="170"/>
                    <a:pt x="926" y="232"/>
                    <a:pt x="772" y="232"/>
                  </a:cubicBezTo>
                  <a:cubicBezTo>
                    <a:pt x="618" y="232"/>
                    <a:pt x="463" y="170"/>
                    <a:pt x="371" y="46"/>
                  </a:cubicBezTo>
                  <a:cubicBezTo>
                    <a:pt x="324" y="16"/>
                    <a:pt x="27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1" name="Google Shape;13421;p25"/>
            <p:cNvSpPr/>
            <p:nvPr/>
          </p:nvSpPr>
          <p:spPr>
            <a:xfrm>
              <a:off x="1766613" y="2464331"/>
              <a:ext cx="362650" cy="344125"/>
            </a:xfrm>
            <a:custGeom>
              <a:avLst/>
              <a:gdLst/>
              <a:ahLst/>
              <a:cxnLst/>
              <a:rect l="l" t="t" r="r" b="b"/>
              <a:pathLst>
                <a:path w="14506" h="13765" extrusionOk="0">
                  <a:moveTo>
                    <a:pt x="7253" y="402"/>
                  </a:moveTo>
                  <a:cubicBezTo>
                    <a:pt x="7531" y="402"/>
                    <a:pt x="7994" y="402"/>
                    <a:pt x="8148" y="711"/>
                  </a:cubicBezTo>
                  <a:cubicBezTo>
                    <a:pt x="8333" y="1112"/>
                    <a:pt x="7932" y="1791"/>
                    <a:pt x="7716" y="2130"/>
                  </a:cubicBezTo>
                  <a:lnTo>
                    <a:pt x="6790" y="2130"/>
                  </a:lnTo>
                  <a:cubicBezTo>
                    <a:pt x="6574" y="1791"/>
                    <a:pt x="6173" y="1081"/>
                    <a:pt x="6358" y="711"/>
                  </a:cubicBezTo>
                  <a:cubicBezTo>
                    <a:pt x="6512" y="433"/>
                    <a:pt x="6975" y="402"/>
                    <a:pt x="7253" y="402"/>
                  </a:cubicBezTo>
                  <a:close/>
                  <a:moveTo>
                    <a:pt x="5586" y="2747"/>
                  </a:moveTo>
                  <a:cubicBezTo>
                    <a:pt x="5617" y="2747"/>
                    <a:pt x="5648" y="2778"/>
                    <a:pt x="5648" y="2809"/>
                  </a:cubicBezTo>
                  <a:cubicBezTo>
                    <a:pt x="5339" y="3612"/>
                    <a:pt x="4383" y="3889"/>
                    <a:pt x="4228" y="3951"/>
                  </a:cubicBezTo>
                  <a:lnTo>
                    <a:pt x="3148" y="3951"/>
                  </a:lnTo>
                  <a:cubicBezTo>
                    <a:pt x="2963" y="3889"/>
                    <a:pt x="2747" y="3797"/>
                    <a:pt x="2562" y="3704"/>
                  </a:cubicBezTo>
                  <a:cubicBezTo>
                    <a:pt x="2192" y="3519"/>
                    <a:pt x="1914" y="3210"/>
                    <a:pt x="1729" y="2809"/>
                  </a:cubicBezTo>
                  <a:cubicBezTo>
                    <a:pt x="1729" y="2778"/>
                    <a:pt x="1759" y="2747"/>
                    <a:pt x="1790" y="2747"/>
                  </a:cubicBezTo>
                  <a:close/>
                  <a:moveTo>
                    <a:pt x="4043" y="4321"/>
                  </a:moveTo>
                  <a:lnTo>
                    <a:pt x="4043" y="5216"/>
                  </a:lnTo>
                  <a:lnTo>
                    <a:pt x="3333" y="5031"/>
                  </a:lnTo>
                  <a:lnTo>
                    <a:pt x="3333" y="4321"/>
                  </a:lnTo>
                  <a:close/>
                  <a:moveTo>
                    <a:pt x="12746" y="4599"/>
                  </a:moveTo>
                  <a:cubicBezTo>
                    <a:pt x="12777" y="4599"/>
                    <a:pt x="12808" y="4661"/>
                    <a:pt x="12777" y="4692"/>
                  </a:cubicBezTo>
                  <a:cubicBezTo>
                    <a:pt x="12469" y="5463"/>
                    <a:pt x="11512" y="5772"/>
                    <a:pt x="11357" y="5803"/>
                  </a:cubicBezTo>
                  <a:lnTo>
                    <a:pt x="10308" y="5803"/>
                  </a:lnTo>
                  <a:cubicBezTo>
                    <a:pt x="10123" y="5741"/>
                    <a:pt x="9907" y="5679"/>
                    <a:pt x="9722" y="5556"/>
                  </a:cubicBezTo>
                  <a:cubicBezTo>
                    <a:pt x="9351" y="5371"/>
                    <a:pt x="9043" y="5062"/>
                    <a:pt x="8889" y="4692"/>
                  </a:cubicBezTo>
                  <a:cubicBezTo>
                    <a:pt x="8858" y="4661"/>
                    <a:pt x="8889" y="4599"/>
                    <a:pt x="8919" y="4599"/>
                  </a:cubicBezTo>
                  <a:close/>
                  <a:moveTo>
                    <a:pt x="7592" y="2531"/>
                  </a:moveTo>
                  <a:lnTo>
                    <a:pt x="7592" y="6173"/>
                  </a:lnTo>
                  <a:lnTo>
                    <a:pt x="6913" y="5988"/>
                  </a:lnTo>
                  <a:lnTo>
                    <a:pt x="6913" y="2531"/>
                  </a:lnTo>
                  <a:close/>
                  <a:moveTo>
                    <a:pt x="11203" y="6235"/>
                  </a:moveTo>
                  <a:lnTo>
                    <a:pt x="11203" y="7161"/>
                  </a:lnTo>
                  <a:lnTo>
                    <a:pt x="10493" y="6975"/>
                  </a:lnTo>
                  <a:lnTo>
                    <a:pt x="10462" y="6235"/>
                  </a:lnTo>
                  <a:close/>
                  <a:moveTo>
                    <a:pt x="3333" y="6543"/>
                  </a:moveTo>
                  <a:lnTo>
                    <a:pt x="4043" y="6759"/>
                  </a:lnTo>
                  <a:lnTo>
                    <a:pt x="4043" y="8981"/>
                  </a:lnTo>
                  <a:lnTo>
                    <a:pt x="3333" y="8981"/>
                  </a:lnTo>
                  <a:lnTo>
                    <a:pt x="3333" y="6543"/>
                  </a:lnTo>
                  <a:close/>
                  <a:moveTo>
                    <a:pt x="4444" y="6852"/>
                  </a:moveTo>
                  <a:lnTo>
                    <a:pt x="6512" y="7438"/>
                  </a:lnTo>
                  <a:lnTo>
                    <a:pt x="6512" y="8981"/>
                  </a:lnTo>
                  <a:lnTo>
                    <a:pt x="4444" y="8981"/>
                  </a:lnTo>
                  <a:lnTo>
                    <a:pt x="4444" y="6852"/>
                  </a:lnTo>
                  <a:close/>
                  <a:moveTo>
                    <a:pt x="6913" y="7562"/>
                  </a:moveTo>
                  <a:lnTo>
                    <a:pt x="7592" y="7747"/>
                  </a:lnTo>
                  <a:lnTo>
                    <a:pt x="7592" y="8981"/>
                  </a:lnTo>
                  <a:lnTo>
                    <a:pt x="6913" y="8981"/>
                  </a:lnTo>
                  <a:lnTo>
                    <a:pt x="6913" y="7562"/>
                  </a:lnTo>
                  <a:close/>
                  <a:moveTo>
                    <a:pt x="10462" y="8519"/>
                  </a:moveTo>
                  <a:lnTo>
                    <a:pt x="11172" y="8704"/>
                  </a:lnTo>
                  <a:lnTo>
                    <a:pt x="11172" y="8981"/>
                  </a:lnTo>
                  <a:lnTo>
                    <a:pt x="10462" y="8981"/>
                  </a:lnTo>
                  <a:lnTo>
                    <a:pt x="10462" y="8519"/>
                  </a:lnTo>
                  <a:close/>
                  <a:moveTo>
                    <a:pt x="8024" y="7840"/>
                  </a:moveTo>
                  <a:lnTo>
                    <a:pt x="10061" y="8395"/>
                  </a:lnTo>
                  <a:lnTo>
                    <a:pt x="10061" y="8981"/>
                  </a:lnTo>
                  <a:lnTo>
                    <a:pt x="8024" y="9012"/>
                  </a:lnTo>
                  <a:lnTo>
                    <a:pt x="8024" y="7840"/>
                  </a:lnTo>
                  <a:close/>
                  <a:moveTo>
                    <a:pt x="11388" y="9383"/>
                  </a:moveTo>
                  <a:cubicBezTo>
                    <a:pt x="11666" y="9383"/>
                    <a:pt x="11944" y="9568"/>
                    <a:pt x="12067" y="9846"/>
                  </a:cubicBezTo>
                  <a:lnTo>
                    <a:pt x="12901" y="11882"/>
                  </a:lnTo>
                  <a:lnTo>
                    <a:pt x="11512" y="11882"/>
                  </a:lnTo>
                  <a:cubicBezTo>
                    <a:pt x="11500" y="11878"/>
                    <a:pt x="11487" y="11876"/>
                    <a:pt x="11475" y="11876"/>
                  </a:cubicBezTo>
                  <a:cubicBezTo>
                    <a:pt x="11396" y="11876"/>
                    <a:pt x="11327" y="11960"/>
                    <a:pt x="11327" y="12068"/>
                  </a:cubicBezTo>
                  <a:cubicBezTo>
                    <a:pt x="11327" y="12191"/>
                    <a:pt x="11419" y="12284"/>
                    <a:pt x="11512" y="12284"/>
                  </a:cubicBezTo>
                  <a:lnTo>
                    <a:pt x="13209" y="12284"/>
                  </a:lnTo>
                  <a:cubicBezTo>
                    <a:pt x="13237" y="12280"/>
                    <a:pt x="13264" y="12279"/>
                    <a:pt x="13290" y="12279"/>
                  </a:cubicBezTo>
                  <a:cubicBezTo>
                    <a:pt x="13962" y="12279"/>
                    <a:pt x="13954" y="13366"/>
                    <a:pt x="13264" y="13366"/>
                  </a:cubicBezTo>
                  <a:cubicBezTo>
                    <a:pt x="13246" y="13366"/>
                    <a:pt x="13228" y="13365"/>
                    <a:pt x="13209" y="13364"/>
                  </a:cubicBezTo>
                  <a:lnTo>
                    <a:pt x="13209" y="13395"/>
                  </a:lnTo>
                  <a:lnTo>
                    <a:pt x="1297" y="13395"/>
                  </a:lnTo>
                  <a:cubicBezTo>
                    <a:pt x="1277" y="13396"/>
                    <a:pt x="1258" y="13397"/>
                    <a:pt x="1239" y="13397"/>
                  </a:cubicBezTo>
                  <a:cubicBezTo>
                    <a:pt x="513" y="13397"/>
                    <a:pt x="513" y="12281"/>
                    <a:pt x="1239" y="12281"/>
                  </a:cubicBezTo>
                  <a:cubicBezTo>
                    <a:pt x="1258" y="12281"/>
                    <a:pt x="1277" y="12282"/>
                    <a:pt x="1297" y="12284"/>
                  </a:cubicBezTo>
                  <a:lnTo>
                    <a:pt x="10740" y="12284"/>
                  </a:lnTo>
                  <a:cubicBezTo>
                    <a:pt x="10833" y="12284"/>
                    <a:pt x="10925" y="12191"/>
                    <a:pt x="10925" y="12098"/>
                  </a:cubicBezTo>
                  <a:cubicBezTo>
                    <a:pt x="10925" y="11975"/>
                    <a:pt x="10833" y="11882"/>
                    <a:pt x="10740" y="11882"/>
                  </a:cubicBezTo>
                  <a:lnTo>
                    <a:pt x="1605" y="11882"/>
                  </a:lnTo>
                  <a:lnTo>
                    <a:pt x="2438" y="9846"/>
                  </a:lnTo>
                  <a:cubicBezTo>
                    <a:pt x="2562" y="9568"/>
                    <a:pt x="2840" y="9383"/>
                    <a:pt x="3148" y="9383"/>
                  </a:cubicBezTo>
                  <a:close/>
                  <a:moveTo>
                    <a:pt x="7253" y="1"/>
                  </a:moveTo>
                  <a:cubicBezTo>
                    <a:pt x="6605" y="1"/>
                    <a:pt x="6173" y="186"/>
                    <a:pt x="5988" y="525"/>
                  </a:cubicBezTo>
                  <a:cubicBezTo>
                    <a:pt x="5679" y="1173"/>
                    <a:pt x="6296" y="2130"/>
                    <a:pt x="6481" y="2377"/>
                  </a:cubicBezTo>
                  <a:lnTo>
                    <a:pt x="6481" y="5864"/>
                  </a:lnTo>
                  <a:lnTo>
                    <a:pt x="5926" y="5710"/>
                  </a:lnTo>
                  <a:cubicBezTo>
                    <a:pt x="5909" y="5705"/>
                    <a:pt x="5892" y="5702"/>
                    <a:pt x="5874" y="5702"/>
                  </a:cubicBezTo>
                  <a:cubicBezTo>
                    <a:pt x="5792" y="5702"/>
                    <a:pt x="5704" y="5757"/>
                    <a:pt x="5679" y="5834"/>
                  </a:cubicBezTo>
                  <a:cubicBezTo>
                    <a:pt x="5648" y="5957"/>
                    <a:pt x="5710" y="6080"/>
                    <a:pt x="5833" y="6080"/>
                  </a:cubicBezTo>
                  <a:lnTo>
                    <a:pt x="11697" y="7685"/>
                  </a:lnTo>
                  <a:cubicBezTo>
                    <a:pt x="12048" y="7832"/>
                    <a:pt x="11928" y="8338"/>
                    <a:pt x="11573" y="8338"/>
                  </a:cubicBezTo>
                  <a:cubicBezTo>
                    <a:pt x="11553" y="8338"/>
                    <a:pt x="11533" y="8337"/>
                    <a:pt x="11512" y="8333"/>
                  </a:cubicBezTo>
                  <a:lnTo>
                    <a:pt x="2809" y="5988"/>
                  </a:lnTo>
                  <a:cubicBezTo>
                    <a:pt x="2624" y="5926"/>
                    <a:pt x="2500" y="5741"/>
                    <a:pt x="2562" y="5556"/>
                  </a:cubicBezTo>
                  <a:cubicBezTo>
                    <a:pt x="2611" y="5409"/>
                    <a:pt x="2737" y="5321"/>
                    <a:pt x="2864" y="5321"/>
                  </a:cubicBezTo>
                  <a:cubicBezTo>
                    <a:pt x="2897" y="5321"/>
                    <a:pt x="2931" y="5327"/>
                    <a:pt x="2963" y="5340"/>
                  </a:cubicBezTo>
                  <a:lnTo>
                    <a:pt x="5062" y="5895"/>
                  </a:lnTo>
                  <a:cubicBezTo>
                    <a:pt x="5088" y="5904"/>
                    <a:pt x="5114" y="5908"/>
                    <a:pt x="5137" y="5908"/>
                  </a:cubicBezTo>
                  <a:cubicBezTo>
                    <a:pt x="5359" y="5908"/>
                    <a:pt x="5433" y="5550"/>
                    <a:pt x="5154" y="5494"/>
                  </a:cubicBezTo>
                  <a:lnTo>
                    <a:pt x="4444" y="5309"/>
                  </a:lnTo>
                  <a:lnTo>
                    <a:pt x="4444" y="4290"/>
                  </a:lnTo>
                  <a:cubicBezTo>
                    <a:pt x="5123" y="4074"/>
                    <a:pt x="5679" y="3581"/>
                    <a:pt x="6018" y="2963"/>
                  </a:cubicBezTo>
                  <a:cubicBezTo>
                    <a:pt x="6111" y="2655"/>
                    <a:pt x="5895" y="2315"/>
                    <a:pt x="5586" y="2315"/>
                  </a:cubicBezTo>
                  <a:lnTo>
                    <a:pt x="1790" y="2315"/>
                  </a:lnTo>
                  <a:cubicBezTo>
                    <a:pt x="1451" y="2315"/>
                    <a:pt x="1235" y="2655"/>
                    <a:pt x="1358" y="2963"/>
                  </a:cubicBezTo>
                  <a:cubicBezTo>
                    <a:pt x="1667" y="3581"/>
                    <a:pt x="2253" y="4074"/>
                    <a:pt x="2932" y="4290"/>
                  </a:cubicBezTo>
                  <a:lnTo>
                    <a:pt x="2932" y="4939"/>
                  </a:lnTo>
                  <a:cubicBezTo>
                    <a:pt x="2901" y="4931"/>
                    <a:pt x="2869" y="4927"/>
                    <a:pt x="2835" y="4927"/>
                  </a:cubicBezTo>
                  <a:cubicBezTo>
                    <a:pt x="2734" y="4927"/>
                    <a:pt x="2624" y="4962"/>
                    <a:pt x="2531" y="5031"/>
                  </a:cubicBezTo>
                  <a:cubicBezTo>
                    <a:pt x="2377" y="5124"/>
                    <a:pt x="2253" y="5278"/>
                    <a:pt x="2192" y="5463"/>
                  </a:cubicBezTo>
                  <a:cubicBezTo>
                    <a:pt x="2130" y="5648"/>
                    <a:pt x="2161" y="5864"/>
                    <a:pt x="2284" y="6050"/>
                  </a:cubicBezTo>
                  <a:cubicBezTo>
                    <a:pt x="2377" y="6204"/>
                    <a:pt x="2531" y="6327"/>
                    <a:pt x="2716" y="6389"/>
                  </a:cubicBezTo>
                  <a:lnTo>
                    <a:pt x="2963" y="6451"/>
                  </a:lnTo>
                  <a:lnTo>
                    <a:pt x="2963" y="8981"/>
                  </a:lnTo>
                  <a:cubicBezTo>
                    <a:pt x="2562" y="9043"/>
                    <a:pt x="2253" y="9321"/>
                    <a:pt x="2099" y="9660"/>
                  </a:cubicBezTo>
                  <a:lnTo>
                    <a:pt x="1173" y="11882"/>
                  </a:lnTo>
                  <a:cubicBezTo>
                    <a:pt x="0" y="12068"/>
                    <a:pt x="124" y="13765"/>
                    <a:pt x="1297" y="13765"/>
                  </a:cubicBezTo>
                  <a:lnTo>
                    <a:pt x="13209" y="13765"/>
                  </a:lnTo>
                  <a:cubicBezTo>
                    <a:pt x="14382" y="13765"/>
                    <a:pt x="14505" y="12068"/>
                    <a:pt x="13364" y="11882"/>
                  </a:cubicBezTo>
                  <a:lnTo>
                    <a:pt x="12438" y="9660"/>
                  </a:lnTo>
                  <a:cubicBezTo>
                    <a:pt x="12283" y="9321"/>
                    <a:pt x="11944" y="9043"/>
                    <a:pt x="11574" y="8981"/>
                  </a:cubicBezTo>
                  <a:lnTo>
                    <a:pt x="11574" y="8796"/>
                  </a:lnTo>
                  <a:lnTo>
                    <a:pt x="11604" y="8796"/>
                  </a:lnTo>
                  <a:cubicBezTo>
                    <a:pt x="12499" y="8796"/>
                    <a:pt x="12654" y="7531"/>
                    <a:pt x="11820" y="7315"/>
                  </a:cubicBezTo>
                  <a:lnTo>
                    <a:pt x="11574" y="7253"/>
                  </a:lnTo>
                  <a:lnTo>
                    <a:pt x="11574" y="6173"/>
                  </a:lnTo>
                  <a:cubicBezTo>
                    <a:pt x="12252" y="5957"/>
                    <a:pt x="12839" y="5494"/>
                    <a:pt x="13147" y="4846"/>
                  </a:cubicBezTo>
                  <a:cubicBezTo>
                    <a:pt x="13271" y="4537"/>
                    <a:pt x="13055" y="4229"/>
                    <a:pt x="12746" y="4198"/>
                  </a:cubicBezTo>
                  <a:lnTo>
                    <a:pt x="8950" y="4198"/>
                  </a:lnTo>
                  <a:cubicBezTo>
                    <a:pt x="8611" y="4198"/>
                    <a:pt x="8364" y="4537"/>
                    <a:pt x="8487" y="4846"/>
                  </a:cubicBezTo>
                  <a:cubicBezTo>
                    <a:pt x="8796" y="5494"/>
                    <a:pt x="9382" y="5957"/>
                    <a:pt x="10061" y="6173"/>
                  </a:cubicBezTo>
                  <a:lnTo>
                    <a:pt x="10061" y="6852"/>
                  </a:lnTo>
                  <a:lnTo>
                    <a:pt x="7994" y="6296"/>
                  </a:lnTo>
                  <a:lnTo>
                    <a:pt x="7994" y="2377"/>
                  </a:lnTo>
                  <a:cubicBezTo>
                    <a:pt x="8179" y="2130"/>
                    <a:pt x="8796" y="1173"/>
                    <a:pt x="8487" y="556"/>
                  </a:cubicBezTo>
                  <a:cubicBezTo>
                    <a:pt x="8302" y="186"/>
                    <a:pt x="790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2" name="Google Shape;13422;p25"/>
          <p:cNvGrpSpPr/>
          <p:nvPr/>
        </p:nvGrpSpPr>
        <p:grpSpPr>
          <a:xfrm>
            <a:off x="3372119" y="1765874"/>
            <a:ext cx="207550" cy="345100"/>
            <a:chOff x="7124238" y="4142231"/>
            <a:chExt cx="207550" cy="345100"/>
          </a:xfrm>
        </p:grpSpPr>
        <p:sp>
          <p:nvSpPr>
            <p:cNvPr id="13423" name="Google Shape;13423;p25"/>
            <p:cNvSpPr/>
            <p:nvPr/>
          </p:nvSpPr>
          <p:spPr>
            <a:xfrm>
              <a:off x="7184413" y="4397056"/>
              <a:ext cx="10825" cy="17750"/>
            </a:xfrm>
            <a:custGeom>
              <a:avLst/>
              <a:gdLst/>
              <a:ahLst/>
              <a:cxnLst/>
              <a:rect l="l" t="t" r="r" b="b"/>
              <a:pathLst>
                <a:path w="433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40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32" y="93"/>
                    <a:pt x="340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4" name="Google Shape;13424;p25"/>
            <p:cNvSpPr/>
            <p:nvPr/>
          </p:nvSpPr>
          <p:spPr>
            <a:xfrm>
              <a:off x="7262338" y="439705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94"/>
                  </a:lnTo>
                  <a:cubicBezTo>
                    <a:pt x="0" y="617"/>
                    <a:pt x="93" y="710"/>
                    <a:pt x="216" y="710"/>
                  </a:cubicBezTo>
                  <a:cubicBezTo>
                    <a:pt x="309" y="710"/>
                    <a:pt x="402" y="617"/>
                    <a:pt x="402" y="494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5" name="Google Shape;13425;p25"/>
            <p:cNvSpPr/>
            <p:nvPr/>
          </p:nvSpPr>
          <p:spPr>
            <a:xfrm>
              <a:off x="7211788" y="4403606"/>
              <a:ext cx="32050" cy="14675"/>
            </a:xfrm>
            <a:custGeom>
              <a:avLst/>
              <a:gdLst/>
              <a:ahLst/>
              <a:cxnLst/>
              <a:rect l="l" t="t" r="r" b="b"/>
              <a:pathLst>
                <a:path w="1282" h="587" extrusionOk="0">
                  <a:moveTo>
                    <a:pt x="1039" y="0"/>
                  </a:moveTo>
                  <a:cubicBezTo>
                    <a:pt x="989" y="0"/>
                    <a:pt x="942" y="16"/>
                    <a:pt x="911" y="47"/>
                  </a:cubicBezTo>
                  <a:lnTo>
                    <a:pt x="911" y="78"/>
                  </a:lnTo>
                  <a:cubicBezTo>
                    <a:pt x="850" y="139"/>
                    <a:pt x="757" y="170"/>
                    <a:pt x="664" y="170"/>
                  </a:cubicBezTo>
                  <a:cubicBezTo>
                    <a:pt x="572" y="170"/>
                    <a:pt x="510" y="139"/>
                    <a:pt x="448" y="78"/>
                  </a:cubicBezTo>
                  <a:cubicBezTo>
                    <a:pt x="403" y="32"/>
                    <a:pt x="349" y="12"/>
                    <a:pt x="298" y="12"/>
                  </a:cubicBezTo>
                  <a:cubicBezTo>
                    <a:pt x="141" y="12"/>
                    <a:pt x="0" y="193"/>
                    <a:pt x="140" y="355"/>
                  </a:cubicBezTo>
                  <a:cubicBezTo>
                    <a:pt x="279" y="510"/>
                    <a:pt x="472" y="587"/>
                    <a:pt x="668" y="587"/>
                  </a:cubicBezTo>
                  <a:cubicBezTo>
                    <a:pt x="865" y="587"/>
                    <a:pt x="1066" y="510"/>
                    <a:pt x="1220" y="355"/>
                  </a:cubicBezTo>
                  <a:cubicBezTo>
                    <a:pt x="1282" y="263"/>
                    <a:pt x="1282" y="139"/>
                    <a:pt x="1189" y="47"/>
                  </a:cubicBezTo>
                  <a:cubicBezTo>
                    <a:pt x="1143" y="16"/>
                    <a:pt x="1089" y="0"/>
                    <a:pt x="10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6" name="Google Shape;13426;p25"/>
            <p:cNvSpPr/>
            <p:nvPr/>
          </p:nvSpPr>
          <p:spPr>
            <a:xfrm>
              <a:off x="7152013" y="4355381"/>
              <a:ext cx="152775" cy="104950"/>
            </a:xfrm>
            <a:custGeom>
              <a:avLst/>
              <a:gdLst/>
              <a:ahLst/>
              <a:cxnLst/>
              <a:rect l="l" t="t" r="r" b="b"/>
              <a:pathLst>
                <a:path w="6111" h="4198" extrusionOk="0">
                  <a:moveTo>
                    <a:pt x="1451" y="1"/>
                  </a:moveTo>
                  <a:cubicBezTo>
                    <a:pt x="1080" y="1"/>
                    <a:pt x="741" y="186"/>
                    <a:pt x="525" y="463"/>
                  </a:cubicBezTo>
                  <a:cubicBezTo>
                    <a:pt x="185" y="926"/>
                    <a:pt x="0" y="1513"/>
                    <a:pt x="31" y="2130"/>
                  </a:cubicBezTo>
                  <a:cubicBezTo>
                    <a:pt x="62" y="3272"/>
                    <a:pt x="1019" y="4198"/>
                    <a:pt x="2191" y="4198"/>
                  </a:cubicBezTo>
                  <a:lnTo>
                    <a:pt x="3950" y="4198"/>
                  </a:lnTo>
                  <a:cubicBezTo>
                    <a:pt x="4475" y="4198"/>
                    <a:pt x="5000" y="3982"/>
                    <a:pt x="5401" y="3642"/>
                  </a:cubicBezTo>
                  <a:cubicBezTo>
                    <a:pt x="5546" y="3497"/>
                    <a:pt x="5407" y="3277"/>
                    <a:pt x="5251" y="3277"/>
                  </a:cubicBezTo>
                  <a:cubicBezTo>
                    <a:pt x="5208" y="3277"/>
                    <a:pt x="5163" y="3293"/>
                    <a:pt x="5123" y="3334"/>
                  </a:cubicBezTo>
                  <a:cubicBezTo>
                    <a:pt x="4815" y="3611"/>
                    <a:pt x="4383" y="3766"/>
                    <a:pt x="3981" y="3766"/>
                  </a:cubicBezTo>
                  <a:lnTo>
                    <a:pt x="2160" y="3766"/>
                  </a:lnTo>
                  <a:cubicBezTo>
                    <a:pt x="2142" y="3766"/>
                    <a:pt x="2123" y="3767"/>
                    <a:pt x="2105" y="3767"/>
                  </a:cubicBezTo>
                  <a:cubicBezTo>
                    <a:pt x="1204" y="3767"/>
                    <a:pt x="462" y="3037"/>
                    <a:pt x="432" y="2099"/>
                  </a:cubicBezTo>
                  <a:cubicBezTo>
                    <a:pt x="401" y="1605"/>
                    <a:pt x="556" y="1112"/>
                    <a:pt x="833" y="710"/>
                  </a:cubicBezTo>
                  <a:cubicBezTo>
                    <a:pt x="988" y="525"/>
                    <a:pt x="1204" y="402"/>
                    <a:pt x="1420" y="402"/>
                  </a:cubicBezTo>
                  <a:lnTo>
                    <a:pt x="4660" y="402"/>
                  </a:lnTo>
                  <a:cubicBezTo>
                    <a:pt x="4907" y="402"/>
                    <a:pt x="5123" y="525"/>
                    <a:pt x="5247" y="710"/>
                  </a:cubicBezTo>
                  <a:cubicBezTo>
                    <a:pt x="5555" y="1112"/>
                    <a:pt x="5679" y="1605"/>
                    <a:pt x="5679" y="2099"/>
                  </a:cubicBezTo>
                  <a:cubicBezTo>
                    <a:pt x="5679" y="2315"/>
                    <a:pt x="5617" y="2531"/>
                    <a:pt x="5524" y="2747"/>
                  </a:cubicBezTo>
                  <a:lnTo>
                    <a:pt x="5555" y="2747"/>
                  </a:lnTo>
                  <a:cubicBezTo>
                    <a:pt x="5494" y="2840"/>
                    <a:pt x="5555" y="2963"/>
                    <a:pt x="5648" y="3025"/>
                  </a:cubicBezTo>
                  <a:cubicBezTo>
                    <a:pt x="5670" y="3032"/>
                    <a:pt x="5693" y="3036"/>
                    <a:pt x="5717" y="3036"/>
                  </a:cubicBezTo>
                  <a:cubicBezTo>
                    <a:pt x="5795" y="3036"/>
                    <a:pt x="5878" y="2996"/>
                    <a:pt x="5926" y="2902"/>
                  </a:cubicBezTo>
                  <a:cubicBezTo>
                    <a:pt x="6018" y="2655"/>
                    <a:pt x="6080" y="2408"/>
                    <a:pt x="6111" y="2130"/>
                  </a:cubicBezTo>
                  <a:cubicBezTo>
                    <a:pt x="6111" y="1513"/>
                    <a:pt x="5926" y="926"/>
                    <a:pt x="5586" y="463"/>
                  </a:cubicBezTo>
                  <a:cubicBezTo>
                    <a:pt x="5370" y="186"/>
                    <a:pt x="5031" y="1"/>
                    <a:pt x="4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27" name="Google Shape;13427;p25"/>
            <p:cNvSpPr/>
            <p:nvPr/>
          </p:nvSpPr>
          <p:spPr>
            <a:xfrm>
              <a:off x="7124238" y="4142231"/>
              <a:ext cx="207550" cy="345100"/>
            </a:xfrm>
            <a:custGeom>
              <a:avLst/>
              <a:gdLst/>
              <a:ahLst/>
              <a:cxnLst/>
              <a:rect l="l" t="t" r="r" b="b"/>
              <a:pathLst>
                <a:path w="8302" h="13804" extrusionOk="0">
                  <a:moveTo>
                    <a:pt x="2191" y="379"/>
                  </a:moveTo>
                  <a:cubicBezTo>
                    <a:pt x="2809" y="379"/>
                    <a:pt x="3426" y="626"/>
                    <a:pt x="3858" y="1089"/>
                  </a:cubicBezTo>
                  <a:lnTo>
                    <a:pt x="3920" y="1120"/>
                  </a:lnTo>
                  <a:lnTo>
                    <a:pt x="3858" y="1181"/>
                  </a:lnTo>
                  <a:cubicBezTo>
                    <a:pt x="3704" y="1428"/>
                    <a:pt x="3580" y="1706"/>
                    <a:pt x="3488" y="1953"/>
                  </a:cubicBezTo>
                  <a:lnTo>
                    <a:pt x="2932" y="1398"/>
                  </a:lnTo>
                  <a:cubicBezTo>
                    <a:pt x="2901" y="1367"/>
                    <a:pt x="2855" y="1351"/>
                    <a:pt x="2805" y="1351"/>
                  </a:cubicBezTo>
                  <a:cubicBezTo>
                    <a:pt x="2755" y="1351"/>
                    <a:pt x="2701" y="1367"/>
                    <a:pt x="2654" y="1398"/>
                  </a:cubicBezTo>
                  <a:cubicBezTo>
                    <a:pt x="2593" y="1490"/>
                    <a:pt x="2593" y="1614"/>
                    <a:pt x="2654" y="1706"/>
                  </a:cubicBezTo>
                  <a:lnTo>
                    <a:pt x="3426" y="2447"/>
                  </a:lnTo>
                  <a:lnTo>
                    <a:pt x="3426" y="2539"/>
                  </a:lnTo>
                  <a:cubicBezTo>
                    <a:pt x="3426" y="2694"/>
                    <a:pt x="3426" y="2848"/>
                    <a:pt x="3426" y="2971"/>
                  </a:cubicBezTo>
                  <a:lnTo>
                    <a:pt x="2839" y="2971"/>
                  </a:lnTo>
                  <a:cubicBezTo>
                    <a:pt x="2654" y="2879"/>
                    <a:pt x="2500" y="2755"/>
                    <a:pt x="2346" y="2601"/>
                  </a:cubicBezTo>
                  <a:cubicBezTo>
                    <a:pt x="1852" y="2107"/>
                    <a:pt x="1605" y="1459"/>
                    <a:pt x="1667" y="780"/>
                  </a:cubicBezTo>
                  <a:lnTo>
                    <a:pt x="1636" y="780"/>
                  </a:lnTo>
                  <a:cubicBezTo>
                    <a:pt x="1667" y="472"/>
                    <a:pt x="1944" y="379"/>
                    <a:pt x="2191" y="379"/>
                  </a:cubicBezTo>
                  <a:close/>
                  <a:moveTo>
                    <a:pt x="6142" y="379"/>
                  </a:moveTo>
                  <a:cubicBezTo>
                    <a:pt x="6419" y="379"/>
                    <a:pt x="6697" y="472"/>
                    <a:pt x="6697" y="780"/>
                  </a:cubicBezTo>
                  <a:cubicBezTo>
                    <a:pt x="6759" y="1459"/>
                    <a:pt x="6512" y="2138"/>
                    <a:pt x="6018" y="2601"/>
                  </a:cubicBezTo>
                  <a:cubicBezTo>
                    <a:pt x="5895" y="2755"/>
                    <a:pt x="5710" y="2879"/>
                    <a:pt x="5524" y="3002"/>
                  </a:cubicBezTo>
                  <a:lnTo>
                    <a:pt x="4382" y="3002"/>
                  </a:lnTo>
                  <a:lnTo>
                    <a:pt x="5679" y="1706"/>
                  </a:lnTo>
                  <a:cubicBezTo>
                    <a:pt x="5740" y="1614"/>
                    <a:pt x="5740" y="1490"/>
                    <a:pt x="5679" y="1428"/>
                  </a:cubicBezTo>
                  <a:cubicBezTo>
                    <a:pt x="5632" y="1382"/>
                    <a:pt x="5578" y="1359"/>
                    <a:pt x="5524" y="1359"/>
                  </a:cubicBezTo>
                  <a:cubicBezTo>
                    <a:pt x="5470" y="1359"/>
                    <a:pt x="5416" y="1382"/>
                    <a:pt x="5370" y="1428"/>
                  </a:cubicBezTo>
                  <a:lnTo>
                    <a:pt x="3827" y="3002"/>
                  </a:lnTo>
                  <a:lnTo>
                    <a:pt x="3827" y="2879"/>
                  </a:lnTo>
                  <a:cubicBezTo>
                    <a:pt x="3796" y="2200"/>
                    <a:pt x="4043" y="1552"/>
                    <a:pt x="4506" y="1089"/>
                  </a:cubicBezTo>
                  <a:cubicBezTo>
                    <a:pt x="4938" y="657"/>
                    <a:pt x="5555" y="410"/>
                    <a:pt x="6172" y="410"/>
                  </a:cubicBezTo>
                  <a:lnTo>
                    <a:pt x="6142" y="379"/>
                  </a:lnTo>
                  <a:close/>
                  <a:moveTo>
                    <a:pt x="5710" y="3404"/>
                  </a:moveTo>
                  <a:cubicBezTo>
                    <a:pt x="6296" y="3434"/>
                    <a:pt x="6296" y="4268"/>
                    <a:pt x="5710" y="4329"/>
                  </a:cubicBezTo>
                  <a:lnTo>
                    <a:pt x="2623" y="4329"/>
                  </a:lnTo>
                  <a:cubicBezTo>
                    <a:pt x="2376" y="4329"/>
                    <a:pt x="2160" y="4113"/>
                    <a:pt x="2160" y="3866"/>
                  </a:cubicBezTo>
                  <a:cubicBezTo>
                    <a:pt x="2160" y="3589"/>
                    <a:pt x="2376" y="3404"/>
                    <a:pt x="2623" y="3404"/>
                  </a:cubicBezTo>
                  <a:close/>
                  <a:moveTo>
                    <a:pt x="2195" y="0"/>
                  </a:moveTo>
                  <a:cubicBezTo>
                    <a:pt x="2122" y="0"/>
                    <a:pt x="2049" y="3"/>
                    <a:pt x="1975" y="9"/>
                  </a:cubicBezTo>
                  <a:cubicBezTo>
                    <a:pt x="1574" y="9"/>
                    <a:pt x="1235" y="348"/>
                    <a:pt x="1204" y="780"/>
                  </a:cubicBezTo>
                  <a:cubicBezTo>
                    <a:pt x="1142" y="1552"/>
                    <a:pt x="1451" y="2354"/>
                    <a:pt x="2006" y="2910"/>
                  </a:cubicBezTo>
                  <a:cubicBezTo>
                    <a:pt x="2068" y="2971"/>
                    <a:pt x="2130" y="3033"/>
                    <a:pt x="2222" y="3095"/>
                  </a:cubicBezTo>
                  <a:cubicBezTo>
                    <a:pt x="1481" y="3465"/>
                    <a:pt x="1605" y="4545"/>
                    <a:pt x="2407" y="4731"/>
                  </a:cubicBezTo>
                  <a:lnTo>
                    <a:pt x="2407" y="6613"/>
                  </a:lnTo>
                  <a:cubicBezTo>
                    <a:pt x="2407" y="6860"/>
                    <a:pt x="2253" y="7107"/>
                    <a:pt x="2037" y="7261"/>
                  </a:cubicBezTo>
                  <a:cubicBezTo>
                    <a:pt x="1636" y="7446"/>
                    <a:pt x="1296" y="7724"/>
                    <a:pt x="988" y="8064"/>
                  </a:cubicBezTo>
                  <a:cubicBezTo>
                    <a:pt x="895" y="8125"/>
                    <a:pt x="895" y="8280"/>
                    <a:pt x="988" y="8341"/>
                  </a:cubicBezTo>
                  <a:cubicBezTo>
                    <a:pt x="1019" y="8388"/>
                    <a:pt x="1073" y="8411"/>
                    <a:pt x="1127" y="8411"/>
                  </a:cubicBezTo>
                  <a:cubicBezTo>
                    <a:pt x="1181" y="8411"/>
                    <a:pt x="1235" y="8388"/>
                    <a:pt x="1265" y="8341"/>
                  </a:cubicBezTo>
                  <a:cubicBezTo>
                    <a:pt x="1543" y="8064"/>
                    <a:pt x="1852" y="7817"/>
                    <a:pt x="2191" y="7632"/>
                  </a:cubicBezTo>
                  <a:cubicBezTo>
                    <a:pt x="2562" y="7416"/>
                    <a:pt x="2809" y="7045"/>
                    <a:pt x="2809" y="6613"/>
                  </a:cubicBezTo>
                  <a:lnTo>
                    <a:pt x="2809" y="4761"/>
                  </a:lnTo>
                  <a:lnTo>
                    <a:pt x="5494" y="4761"/>
                  </a:lnTo>
                  <a:lnTo>
                    <a:pt x="5494" y="6613"/>
                  </a:lnTo>
                  <a:cubicBezTo>
                    <a:pt x="5494" y="7045"/>
                    <a:pt x="5710" y="7416"/>
                    <a:pt x="6080" y="7632"/>
                  </a:cubicBezTo>
                  <a:cubicBezTo>
                    <a:pt x="7222" y="8218"/>
                    <a:pt x="7901" y="9422"/>
                    <a:pt x="7870" y="10687"/>
                  </a:cubicBezTo>
                  <a:cubicBezTo>
                    <a:pt x="7839" y="11397"/>
                    <a:pt x="7530" y="12106"/>
                    <a:pt x="7006" y="12600"/>
                  </a:cubicBezTo>
                  <a:cubicBezTo>
                    <a:pt x="6481" y="13125"/>
                    <a:pt x="5771" y="13403"/>
                    <a:pt x="5031" y="13403"/>
                  </a:cubicBezTo>
                  <a:lnTo>
                    <a:pt x="3271" y="13403"/>
                  </a:lnTo>
                  <a:cubicBezTo>
                    <a:pt x="2531" y="13403"/>
                    <a:pt x="1821" y="13125"/>
                    <a:pt x="1296" y="12600"/>
                  </a:cubicBezTo>
                  <a:cubicBezTo>
                    <a:pt x="772" y="12106"/>
                    <a:pt x="463" y="11397"/>
                    <a:pt x="432" y="10687"/>
                  </a:cubicBezTo>
                  <a:cubicBezTo>
                    <a:pt x="401" y="10070"/>
                    <a:pt x="556" y="9483"/>
                    <a:pt x="833" y="8959"/>
                  </a:cubicBezTo>
                  <a:cubicBezTo>
                    <a:pt x="895" y="8866"/>
                    <a:pt x="833" y="8743"/>
                    <a:pt x="741" y="8681"/>
                  </a:cubicBezTo>
                  <a:cubicBezTo>
                    <a:pt x="715" y="8664"/>
                    <a:pt x="687" y="8656"/>
                    <a:pt x="658" y="8656"/>
                  </a:cubicBezTo>
                  <a:cubicBezTo>
                    <a:pt x="584" y="8656"/>
                    <a:pt x="508" y="8707"/>
                    <a:pt x="463" y="8773"/>
                  </a:cubicBezTo>
                  <a:cubicBezTo>
                    <a:pt x="154" y="9360"/>
                    <a:pt x="0" y="10008"/>
                    <a:pt x="31" y="10687"/>
                  </a:cubicBezTo>
                  <a:cubicBezTo>
                    <a:pt x="31" y="11551"/>
                    <a:pt x="401" y="12323"/>
                    <a:pt x="988" y="12909"/>
                  </a:cubicBezTo>
                  <a:lnTo>
                    <a:pt x="1019" y="12878"/>
                  </a:lnTo>
                  <a:cubicBezTo>
                    <a:pt x="1636" y="13464"/>
                    <a:pt x="2438" y="13804"/>
                    <a:pt x="3271" y="13804"/>
                  </a:cubicBezTo>
                  <a:lnTo>
                    <a:pt x="5061" y="13804"/>
                  </a:lnTo>
                  <a:cubicBezTo>
                    <a:pt x="5895" y="13804"/>
                    <a:pt x="6697" y="13495"/>
                    <a:pt x="7314" y="12909"/>
                  </a:cubicBezTo>
                  <a:cubicBezTo>
                    <a:pt x="7901" y="12323"/>
                    <a:pt x="8271" y="11520"/>
                    <a:pt x="8271" y="10687"/>
                  </a:cubicBezTo>
                  <a:cubicBezTo>
                    <a:pt x="8302" y="9946"/>
                    <a:pt x="8117" y="9236"/>
                    <a:pt x="7746" y="8588"/>
                  </a:cubicBezTo>
                  <a:cubicBezTo>
                    <a:pt x="7376" y="8033"/>
                    <a:pt x="6882" y="7570"/>
                    <a:pt x="6296" y="7261"/>
                  </a:cubicBezTo>
                  <a:cubicBezTo>
                    <a:pt x="6049" y="7107"/>
                    <a:pt x="5926" y="6860"/>
                    <a:pt x="5926" y="6613"/>
                  </a:cubicBezTo>
                  <a:lnTo>
                    <a:pt x="5926" y="4731"/>
                  </a:lnTo>
                  <a:cubicBezTo>
                    <a:pt x="6697" y="4545"/>
                    <a:pt x="6821" y="3465"/>
                    <a:pt x="6111" y="3095"/>
                  </a:cubicBezTo>
                  <a:cubicBezTo>
                    <a:pt x="6172" y="3033"/>
                    <a:pt x="6234" y="2971"/>
                    <a:pt x="6296" y="2910"/>
                  </a:cubicBezTo>
                  <a:cubicBezTo>
                    <a:pt x="6882" y="2354"/>
                    <a:pt x="7160" y="1552"/>
                    <a:pt x="7098" y="780"/>
                  </a:cubicBezTo>
                  <a:cubicBezTo>
                    <a:pt x="7067" y="348"/>
                    <a:pt x="6759" y="9"/>
                    <a:pt x="6327" y="9"/>
                  </a:cubicBezTo>
                  <a:cubicBezTo>
                    <a:pt x="6253" y="3"/>
                    <a:pt x="6180" y="0"/>
                    <a:pt x="6107" y="0"/>
                  </a:cubicBezTo>
                  <a:cubicBezTo>
                    <a:pt x="5385" y="0"/>
                    <a:pt x="4702" y="276"/>
                    <a:pt x="4197" y="780"/>
                  </a:cubicBezTo>
                  <a:cubicBezTo>
                    <a:pt x="4166" y="811"/>
                    <a:pt x="4166" y="811"/>
                    <a:pt x="4166" y="811"/>
                  </a:cubicBezTo>
                  <a:lnTo>
                    <a:pt x="4136" y="780"/>
                  </a:lnTo>
                  <a:cubicBezTo>
                    <a:pt x="3603" y="276"/>
                    <a:pt x="2918" y="0"/>
                    <a:pt x="21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28" name="Google Shape;13428;p25"/>
          <p:cNvGrpSpPr/>
          <p:nvPr/>
        </p:nvGrpSpPr>
        <p:grpSpPr>
          <a:xfrm>
            <a:off x="4042718" y="1770799"/>
            <a:ext cx="355675" cy="335250"/>
            <a:chOff x="1055681" y="2468781"/>
            <a:chExt cx="355675" cy="335250"/>
          </a:xfrm>
        </p:grpSpPr>
        <p:sp>
          <p:nvSpPr>
            <p:cNvPr id="13429" name="Google Shape;13429;p25"/>
            <p:cNvSpPr/>
            <p:nvPr/>
          </p:nvSpPr>
          <p:spPr>
            <a:xfrm>
              <a:off x="1197156" y="2653381"/>
              <a:ext cx="17475" cy="14850"/>
            </a:xfrm>
            <a:custGeom>
              <a:avLst/>
              <a:gdLst/>
              <a:ahLst/>
              <a:cxnLst/>
              <a:rect l="l" t="t" r="r" b="b"/>
              <a:pathLst>
                <a:path w="699" h="594" extrusionOk="0">
                  <a:moveTo>
                    <a:pt x="283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328" y="524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4"/>
                  </a:cubicBezTo>
                  <a:cubicBezTo>
                    <a:pt x="698" y="463"/>
                    <a:pt x="698" y="308"/>
                    <a:pt x="606" y="247"/>
                  </a:cubicBezTo>
                  <a:lnTo>
                    <a:pt x="420" y="62"/>
                  </a:lnTo>
                  <a:cubicBezTo>
                    <a:pt x="377" y="19"/>
                    <a:pt x="329" y="0"/>
                    <a:pt x="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0" name="Google Shape;13430;p25"/>
            <p:cNvSpPr/>
            <p:nvPr/>
          </p:nvSpPr>
          <p:spPr>
            <a:xfrm>
              <a:off x="1247306" y="2602456"/>
              <a:ext cx="17475" cy="14875"/>
            </a:xfrm>
            <a:custGeom>
              <a:avLst/>
              <a:gdLst/>
              <a:ahLst/>
              <a:cxnLst/>
              <a:rect l="l" t="t" r="r" b="b"/>
              <a:pathLst>
                <a:path w="699" h="595" extrusionOk="0">
                  <a:moveTo>
                    <a:pt x="285" y="1"/>
                  </a:moveTo>
                  <a:cubicBezTo>
                    <a:pt x="132" y="1"/>
                    <a:pt x="0" y="204"/>
                    <a:pt x="143" y="370"/>
                  </a:cubicBezTo>
                  <a:lnTo>
                    <a:pt x="328" y="525"/>
                  </a:lnTo>
                  <a:cubicBezTo>
                    <a:pt x="359" y="571"/>
                    <a:pt x="405" y="594"/>
                    <a:pt x="455" y="594"/>
                  </a:cubicBezTo>
                  <a:cubicBezTo>
                    <a:pt x="505" y="594"/>
                    <a:pt x="559" y="571"/>
                    <a:pt x="606" y="525"/>
                  </a:cubicBezTo>
                  <a:cubicBezTo>
                    <a:pt x="698" y="463"/>
                    <a:pt x="698" y="339"/>
                    <a:pt x="606" y="247"/>
                  </a:cubicBezTo>
                  <a:lnTo>
                    <a:pt x="420" y="62"/>
                  </a:lnTo>
                  <a:cubicBezTo>
                    <a:pt x="378" y="19"/>
                    <a:pt x="330" y="1"/>
                    <a:pt x="2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1" name="Google Shape;13431;p25"/>
            <p:cNvSpPr/>
            <p:nvPr/>
          </p:nvSpPr>
          <p:spPr>
            <a:xfrm>
              <a:off x="1221306" y="2625581"/>
              <a:ext cx="23400" cy="22550"/>
            </a:xfrm>
            <a:custGeom>
              <a:avLst/>
              <a:gdLst/>
              <a:ahLst/>
              <a:cxnLst/>
              <a:rect l="l" t="t" r="r" b="b"/>
              <a:pathLst>
                <a:path w="936" h="902" extrusionOk="0">
                  <a:moveTo>
                    <a:pt x="720" y="1"/>
                  </a:moveTo>
                  <a:lnTo>
                    <a:pt x="720" y="32"/>
                  </a:lnTo>
                  <a:cubicBezTo>
                    <a:pt x="596" y="32"/>
                    <a:pt x="535" y="124"/>
                    <a:pt x="535" y="248"/>
                  </a:cubicBezTo>
                  <a:cubicBezTo>
                    <a:pt x="535" y="402"/>
                    <a:pt x="411" y="525"/>
                    <a:pt x="257" y="525"/>
                  </a:cubicBezTo>
                  <a:cubicBezTo>
                    <a:pt x="237" y="518"/>
                    <a:pt x="218" y="514"/>
                    <a:pt x="201" y="514"/>
                  </a:cubicBezTo>
                  <a:cubicBezTo>
                    <a:pt x="19" y="514"/>
                    <a:pt x="1" y="901"/>
                    <a:pt x="187" y="901"/>
                  </a:cubicBezTo>
                  <a:cubicBezTo>
                    <a:pt x="199" y="901"/>
                    <a:pt x="212" y="899"/>
                    <a:pt x="226" y="896"/>
                  </a:cubicBezTo>
                  <a:cubicBezTo>
                    <a:pt x="250" y="900"/>
                    <a:pt x="275" y="902"/>
                    <a:pt x="299" y="902"/>
                  </a:cubicBezTo>
                  <a:cubicBezTo>
                    <a:pt x="459" y="902"/>
                    <a:pt x="617" y="818"/>
                    <a:pt x="751" y="711"/>
                  </a:cubicBezTo>
                  <a:cubicBezTo>
                    <a:pt x="874" y="556"/>
                    <a:pt x="936" y="371"/>
                    <a:pt x="936" y="186"/>
                  </a:cubicBezTo>
                  <a:cubicBezTo>
                    <a:pt x="936" y="93"/>
                    <a:pt x="843" y="1"/>
                    <a:pt x="7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2" name="Google Shape;13432;p25"/>
            <p:cNvSpPr/>
            <p:nvPr/>
          </p:nvSpPr>
          <p:spPr>
            <a:xfrm>
              <a:off x="1162131" y="2567531"/>
              <a:ext cx="141225" cy="138325"/>
            </a:xfrm>
            <a:custGeom>
              <a:avLst/>
              <a:gdLst/>
              <a:ahLst/>
              <a:cxnLst/>
              <a:rect l="l" t="t" r="r" b="b"/>
              <a:pathLst>
                <a:path w="5649" h="5533" extrusionOk="0">
                  <a:moveTo>
                    <a:pt x="3577" y="394"/>
                  </a:moveTo>
                  <a:cubicBezTo>
                    <a:pt x="3627" y="394"/>
                    <a:pt x="3673" y="409"/>
                    <a:pt x="3704" y="440"/>
                  </a:cubicBezTo>
                  <a:lnTo>
                    <a:pt x="5155" y="1891"/>
                  </a:lnTo>
                  <a:cubicBezTo>
                    <a:pt x="5216" y="1952"/>
                    <a:pt x="5216" y="2076"/>
                    <a:pt x="5155" y="2168"/>
                  </a:cubicBezTo>
                  <a:lnTo>
                    <a:pt x="2254" y="5069"/>
                  </a:lnTo>
                  <a:cubicBezTo>
                    <a:pt x="2207" y="5100"/>
                    <a:pt x="2153" y="5116"/>
                    <a:pt x="2099" y="5116"/>
                  </a:cubicBezTo>
                  <a:cubicBezTo>
                    <a:pt x="2045" y="5116"/>
                    <a:pt x="1991" y="5100"/>
                    <a:pt x="1945" y="5069"/>
                  </a:cubicBezTo>
                  <a:lnTo>
                    <a:pt x="525" y="3619"/>
                  </a:lnTo>
                  <a:cubicBezTo>
                    <a:pt x="464" y="3557"/>
                    <a:pt x="464" y="3434"/>
                    <a:pt x="525" y="3341"/>
                  </a:cubicBezTo>
                  <a:lnTo>
                    <a:pt x="3426" y="440"/>
                  </a:lnTo>
                  <a:cubicBezTo>
                    <a:pt x="3473" y="409"/>
                    <a:pt x="3527" y="394"/>
                    <a:pt x="3577" y="394"/>
                  </a:cubicBezTo>
                  <a:close/>
                  <a:moveTo>
                    <a:pt x="3550" y="0"/>
                  </a:moveTo>
                  <a:cubicBezTo>
                    <a:pt x="3395" y="0"/>
                    <a:pt x="3241" y="54"/>
                    <a:pt x="3118" y="162"/>
                  </a:cubicBezTo>
                  <a:lnTo>
                    <a:pt x="247" y="3063"/>
                  </a:lnTo>
                  <a:cubicBezTo>
                    <a:pt x="1" y="3310"/>
                    <a:pt x="1" y="3681"/>
                    <a:pt x="247" y="3928"/>
                  </a:cubicBezTo>
                  <a:lnTo>
                    <a:pt x="1667" y="5347"/>
                  </a:lnTo>
                  <a:cubicBezTo>
                    <a:pt x="1775" y="5471"/>
                    <a:pt x="1929" y="5532"/>
                    <a:pt x="2084" y="5532"/>
                  </a:cubicBezTo>
                  <a:cubicBezTo>
                    <a:pt x="2238" y="5532"/>
                    <a:pt x="2392" y="5471"/>
                    <a:pt x="2500" y="5347"/>
                  </a:cubicBezTo>
                  <a:lnTo>
                    <a:pt x="5401" y="2446"/>
                  </a:lnTo>
                  <a:cubicBezTo>
                    <a:pt x="5648" y="2230"/>
                    <a:pt x="5648" y="1829"/>
                    <a:pt x="5401" y="1613"/>
                  </a:cubicBezTo>
                  <a:lnTo>
                    <a:pt x="3982" y="162"/>
                  </a:lnTo>
                  <a:cubicBezTo>
                    <a:pt x="3858" y="54"/>
                    <a:pt x="3704" y="0"/>
                    <a:pt x="355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3" name="Google Shape;13433;p25"/>
            <p:cNvSpPr/>
            <p:nvPr/>
          </p:nvSpPr>
          <p:spPr>
            <a:xfrm>
              <a:off x="1055681" y="2468781"/>
              <a:ext cx="355675" cy="335250"/>
            </a:xfrm>
            <a:custGeom>
              <a:avLst/>
              <a:gdLst/>
              <a:ahLst/>
              <a:cxnLst/>
              <a:rect l="l" t="t" r="r" b="b"/>
              <a:pathLst>
                <a:path w="14227" h="13410" extrusionOk="0">
                  <a:moveTo>
                    <a:pt x="9625" y="2963"/>
                  </a:moveTo>
                  <a:cubicBezTo>
                    <a:pt x="9767" y="2963"/>
                    <a:pt x="9906" y="3017"/>
                    <a:pt x="9999" y="3125"/>
                  </a:cubicBezTo>
                  <a:lnTo>
                    <a:pt x="10709" y="3804"/>
                  </a:lnTo>
                  <a:cubicBezTo>
                    <a:pt x="10925" y="4020"/>
                    <a:pt x="10925" y="4359"/>
                    <a:pt x="10709" y="4575"/>
                  </a:cubicBezTo>
                  <a:lnTo>
                    <a:pt x="10678" y="4575"/>
                  </a:lnTo>
                  <a:lnTo>
                    <a:pt x="10369" y="4884"/>
                  </a:lnTo>
                  <a:lnTo>
                    <a:pt x="8919" y="3434"/>
                  </a:lnTo>
                  <a:lnTo>
                    <a:pt x="9227" y="3125"/>
                  </a:lnTo>
                  <a:cubicBezTo>
                    <a:pt x="9335" y="3017"/>
                    <a:pt x="9482" y="2963"/>
                    <a:pt x="9625" y="2963"/>
                  </a:cubicBezTo>
                  <a:close/>
                  <a:moveTo>
                    <a:pt x="3086" y="10038"/>
                  </a:moveTo>
                  <a:lnTo>
                    <a:pt x="3765" y="10748"/>
                  </a:lnTo>
                  <a:lnTo>
                    <a:pt x="2901" y="11612"/>
                  </a:lnTo>
                  <a:lnTo>
                    <a:pt x="2191" y="10933"/>
                  </a:lnTo>
                  <a:lnTo>
                    <a:pt x="3086" y="10038"/>
                  </a:lnTo>
                  <a:close/>
                  <a:moveTo>
                    <a:pt x="7823" y="3310"/>
                  </a:moveTo>
                  <a:cubicBezTo>
                    <a:pt x="8062" y="3310"/>
                    <a:pt x="8302" y="3403"/>
                    <a:pt x="8487" y="3588"/>
                  </a:cubicBezTo>
                  <a:lnTo>
                    <a:pt x="10215" y="5316"/>
                  </a:lnTo>
                  <a:cubicBezTo>
                    <a:pt x="10554" y="5686"/>
                    <a:pt x="10554" y="6273"/>
                    <a:pt x="10215" y="6643"/>
                  </a:cubicBezTo>
                  <a:lnTo>
                    <a:pt x="6357" y="10501"/>
                  </a:lnTo>
                  <a:lnTo>
                    <a:pt x="4382" y="8495"/>
                  </a:lnTo>
                  <a:cubicBezTo>
                    <a:pt x="4339" y="8452"/>
                    <a:pt x="4292" y="8434"/>
                    <a:pt x="4246" y="8434"/>
                  </a:cubicBezTo>
                  <a:cubicBezTo>
                    <a:pt x="4094" y="8434"/>
                    <a:pt x="3962" y="8637"/>
                    <a:pt x="4104" y="8803"/>
                  </a:cubicBezTo>
                  <a:lnTo>
                    <a:pt x="6512" y="11211"/>
                  </a:lnTo>
                  <a:cubicBezTo>
                    <a:pt x="6635" y="11303"/>
                    <a:pt x="6635" y="11488"/>
                    <a:pt x="6512" y="11612"/>
                  </a:cubicBezTo>
                  <a:lnTo>
                    <a:pt x="6049" y="12075"/>
                  </a:lnTo>
                  <a:cubicBezTo>
                    <a:pt x="5987" y="12121"/>
                    <a:pt x="5917" y="12144"/>
                    <a:pt x="5848" y="12144"/>
                  </a:cubicBezTo>
                  <a:cubicBezTo>
                    <a:pt x="5779" y="12144"/>
                    <a:pt x="5709" y="12121"/>
                    <a:pt x="5647" y="12075"/>
                  </a:cubicBezTo>
                  <a:lnTo>
                    <a:pt x="1728" y="8155"/>
                  </a:lnTo>
                  <a:cubicBezTo>
                    <a:pt x="1635" y="8032"/>
                    <a:pt x="1635" y="7847"/>
                    <a:pt x="1728" y="7754"/>
                  </a:cubicBezTo>
                  <a:lnTo>
                    <a:pt x="2191" y="7291"/>
                  </a:lnTo>
                  <a:cubicBezTo>
                    <a:pt x="2237" y="7245"/>
                    <a:pt x="2307" y="7222"/>
                    <a:pt x="2376" y="7222"/>
                  </a:cubicBezTo>
                  <a:cubicBezTo>
                    <a:pt x="2445" y="7222"/>
                    <a:pt x="2515" y="7245"/>
                    <a:pt x="2561" y="7291"/>
                  </a:cubicBezTo>
                  <a:lnTo>
                    <a:pt x="3518" y="8217"/>
                  </a:lnTo>
                  <a:cubicBezTo>
                    <a:pt x="3564" y="8263"/>
                    <a:pt x="3618" y="8287"/>
                    <a:pt x="3668" y="8287"/>
                  </a:cubicBezTo>
                  <a:cubicBezTo>
                    <a:pt x="3719" y="8287"/>
                    <a:pt x="3765" y="8263"/>
                    <a:pt x="3796" y="8217"/>
                  </a:cubicBezTo>
                  <a:cubicBezTo>
                    <a:pt x="3888" y="8124"/>
                    <a:pt x="3888" y="8001"/>
                    <a:pt x="3796" y="7939"/>
                  </a:cubicBezTo>
                  <a:lnTo>
                    <a:pt x="3302" y="7446"/>
                  </a:lnTo>
                  <a:lnTo>
                    <a:pt x="7160" y="3588"/>
                  </a:lnTo>
                  <a:cubicBezTo>
                    <a:pt x="7345" y="3403"/>
                    <a:pt x="7584" y="3310"/>
                    <a:pt x="7823" y="3310"/>
                  </a:cubicBezTo>
                  <a:close/>
                  <a:moveTo>
                    <a:pt x="1255" y="10704"/>
                  </a:moveTo>
                  <a:cubicBezTo>
                    <a:pt x="1350" y="10704"/>
                    <a:pt x="1449" y="10736"/>
                    <a:pt x="1543" y="10809"/>
                  </a:cubicBezTo>
                  <a:lnTo>
                    <a:pt x="2962" y="12260"/>
                  </a:lnTo>
                  <a:cubicBezTo>
                    <a:pt x="3148" y="12414"/>
                    <a:pt x="3148" y="12723"/>
                    <a:pt x="2962" y="12877"/>
                  </a:cubicBezTo>
                  <a:cubicBezTo>
                    <a:pt x="2885" y="12970"/>
                    <a:pt x="2777" y="13016"/>
                    <a:pt x="2665" y="13016"/>
                  </a:cubicBezTo>
                  <a:cubicBezTo>
                    <a:pt x="2553" y="13016"/>
                    <a:pt x="2438" y="12970"/>
                    <a:pt x="2345" y="12877"/>
                  </a:cubicBezTo>
                  <a:lnTo>
                    <a:pt x="895" y="11458"/>
                  </a:lnTo>
                  <a:cubicBezTo>
                    <a:pt x="629" y="11119"/>
                    <a:pt x="912" y="10704"/>
                    <a:pt x="1255" y="10704"/>
                  </a:cubicBezTo>
                  <a:close/>
                  <a:moveTo>
                    <a:pt x="13526" y="1"/>
                  </a:moveTo>
                  <a:cubicBezTo>
                    <a:pt x="13068" y="1"/>
                    <a:pt x="12638" y="183"/>
                    <a:pt x="12344" y="502"/>
                  </a:cubicBezTo>
                  <a:lnTo>
                    <a:pt x="10091" y="2724"/>
                  </a:lnTo>
                  <a:cubicBezTo>
                    <a:pt x="9937" y="2631"/>
                    <a:pt x="9752" y="2600"/>
                    <a:pt x="9598" y="2600"/>
                  </a:cubicBezTo>
                  <a:cubicBezTo>
                    <a:pt x="9320" y="2600"/>
                    <a:pt x="9104" y="2693"/>
                    <a:pt x="8919" y="2847"/>
                  </a:cubicBezTo>
                  <a:lnTo>
                    <a:pt x="8610" y="3187"/>
                  </a:lnTo>
                  <a:cubicBezTo>
                    <a:pt x="8362" y="3007"/>
                    <a:pt x="8077" y="2921"/>
                    <a:pt x="7796" y="2921"/>
                  </a:cubicBezTo>
                  <a:cubicBezTo>
                    <a:pt x="7448" y="2921"/>
                    <a:pt x="7107" y="3054"/>
                    <a:pt x="6851" y="3310"/>
                  </a:cubicBezTo>
                  <a:lnTo>
                    <a:pt x="2993" y="7168"/>
                  </a:lnTo>
                  <a:lnTo>
                    <a:pt x="2839" y="7013"/>
                  </a:lnTo>
                  <a:cubicBezTo>
                    <a:pt x="2716" y="6890"/>
                    <a:pt x="2546" y="6828"/>
                    <a:pt x="2372" y="6828"/>
                  </a:cubicBezTo>
                  <a:cubicBezTo>
                    <a:pt x="2199" y="6828"/>
                    <a:pt x="2021" y="6890"/>
                    <a:pt x="1882" y="7013"/>
                  </a:cubicBezTo>
                  <a:lnTo>
                    <a:pt x="1419" y="7476"/>
                  </a:lnTo>
                  <a:cubicBezTo>
                    <a:pt x="1172" y="7754"/>
                    <a:pt x="1172" y="8186"/>
                    <a:pt x="1419" y="8464"/>
                  </a:cubicBezTo>
                  <a:lnTo>
                    <a:pt x="2777" y="9760"/>
                  </a:lnTo>
                  <a:lnTo>
                    <a:pt x="1913" y="10624"/>
                  </a:lnTo>
                  <a:lnTo>
                    <a:pt x="1821" y="10532"/>
                  </a:lnTo>
                  <a:cubicBezTo>
                    <a:pt x="1634" y="10345"/>
                    <a:pt x="1426" y="10267"/>
                    <a:pt x="1226" y="10267"/>
                  </a:cubicBezTo>
                  <a:cubicBezTo>
                    <a:pt x="567" y="10267"/>
                    <a:pt x="1" y="11119"/>
                    <a:pt x="617" y="11735"/>
                  </a:cubicBezTo>
                  <a:lnTo>
                    <a:pt x="2067" y="13186"/>
                  </a:lnTo>
                  <a:cubicBezTo>
                    <a:pt x="2238" y="13343"/>
                    <a:pt x="2426" y="13409"/>
                    <a:pt x="2609" y="13409"/>
                  </a:cubicBezTo>
                  <a:cubicBezTo>
                    <a:pt x="3253" y="13409"/>
                    <a:pt x="3824" y="12583"/>
                    <a:pt x="3271" y="11982"/>
                  </a:cubicBezTo>
                  <a:lnTo>
                    <a:pt x="3178" y="11890"/>
                  </a:lnTo>
                  <a:lnTo>
                    <a:pt x="4043" y="11025"/>
                  </a:lnTo>
                  <a:lnTo>
                    <a:pt x="5370" y="12353"/>
                  </a:lnTo>
                  <a:cubicBezTo>
                    <a:pt x="5493" y="12476"/>
                    <a:pt x="5663" y="12538"/>
                    <a:pt x="5836" y="12538"/>
                  </a:cubicBezTo>
                  <a:cubicBezTo>
                    <a:pt x="6010" y="12538"/>
                    <a:pt x="6187" y="12476"/>
                    <a:pt x="6326" y="12353"/>
                  </a:cubicBezTo>
                  <a:lnTo>
                    <a:pt x="6789" y="11890"/>
                  </a:lnTo>
                  <a:cubicBezTo>
                    <a:pt x="7036" y="11612"/>
                    <a:pt x="7036" y="11180"/>
                    <a:pt x="6789" y="10933"/>
                  </a:cubicBezTo>
                  <a:lnTo>
                    <a:pt x="6635" y="10779"/>
                  </a:lnTo>
                  <a:lnTo>
                    <a:pt x="10493" y="6921"/>
                  </a:lnTo>
                  <a:cubicBezTo>
                    <a:pt x="10956" y="6458"/>
                    <a:pt x="11017" y="5717"/>
                    <a:pt x="10616" y="5193"/>
                  </a:cubicBezTo>
                  <a:lnTo>
                    <a:pt x="10956" y="4853"/>
                  </a:lnTo>
                  <a:cubicBezTo>
                    <a:pt x="11264" y="4545"/>
                    <a:pt x="11295" y="4051"/>
                    <a:pt x="11079" y="3711"/>
                  </a:cubicBezTo>
                  <a:lnTo>
                    <a:pt x="12807" y="1952"/>
                  </a:lnTo>
                  <a:cubicBezTo>
                    <a:pt x="12971" y="1812"/>
                    <a:pt x="12833" y="1601"/>
                    <a:pt x="12677" y="1601"/>
                  </a:cubicBezTo>
                  <a:cubicBezTo>
                    <a:pt x="12626" y="1601"/>
                    <a:pt x="12574" y="1622"/>
                    <a:pt x="12530" y="1674"/>
                  </a:cubicBezTo>
                  <a:lnTo>
                    <a:pt x="10801" y="3372"/>
                  </a:lnTo>
                  <a:lnTo>
                    <a:pt x="10400" y="3001"/>
                  </a:lnTo>
                  <a:lnTo>
                    <a:pt x="12622" y="779"/>
                  </a:lnTo>
                  <a:cubicBezTo>
                    <a:pt x="12864" y="538"/>
                    <a:pt x="13162" y="410"/>
                    <a:pt x="13487" y="410"/>
                  </a:cubicBezTo>
                  <a:cubicBezTo>
                    <a:pt x="13577" y="410"/>
                    <a:pt x="13670" y="420"/>
                    <a:pt x="13764" y="440"/>
                  </a:cubicBezTo>
                  <a:lnTo>
                    <a:pt x="13116" y="1088"/>
                  </a:lnTo>
                  <a:cubicBezTo>
                    <a:pt x="13023" y="1181"/>
                    <a:pt x="13023" y="1304"/>
                    <a:pt x="13116" y="1397"/>
                  </a:cubicBezTo>
                  <a:cubicBezTo>
                    <a:pt x="13147" y="1428"/>
                    <a:pt x="13193" y="1443"/>
                    <a:pt x="13243" y="1443"/>
                  </a:cubicBezTo>
                  <a:cubicBezTo>
                    <a:pt x="13293" y="1443"/>
                    <a:pt x="13347" y="1428"/>
                    <a:pt x="13394" y="1397"/>
                  </a:cubicBezTo>
                  <a:lnTo>
                    <a:pt x="14104" y="687"/>
                  </a:lnTo>
                  <a:cubicBezTo>
                    <a:pt x="14196" y="594"/>
                    <a:pt x="14227" y="440"/>
                    <a:pt x="14196" y="286"/>
                  </a:cubicBezTo>
                  <a:lnTo>
                    <a:pt x="14196" y="286"/>
                  </a:lnTo>
                  <a:lnTo>
                    <a:pt x="14165" y="317"/>
                  </a:lnTo>
                  <a:cubicBezTo>
                    <a:pt x="14134" y="162"/>
                    <a:pt x="14011" y="70"/>
                    <a:pt x="13887" y="39"/>
                  </a:cubicBezTo>
                  <a:cubicBezTo>
                    <a:pt x="13766" y="13"/>
                    <a:pt x="13645" y="1"/>
                    <a:pt x="135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34" name="Google Shape;13434;p25"/>
          <p:cNvGrpSpPr/>
          <p:nvPr/>
        </p:nvGrpSpPr>
        <p:grpSpPr>
          <a:xfrm>
            <a:off x="4045018" y="2334212"/>
            <a:ext cx="351075" cy="314925"/>
            <a:chOff x="2532763" y="3037481"/>
            <a:chExt cx="351075" cy="314925"/>
          </a:xfrm>
        </p:grpSpPr>
        <p:sp>
          <p:nvSpPr>
            <p:cNvPr id="13435" name="Google Shape;13435;p25"/>
            <p:cNvSpPr/>
            <p:nvPr/>
          </p:nvSpPr>
          <p:spPr>
            <a:xfrm>
              <a:off x="2702813" y="3147881"/>
              <a:ext cx="15900" cy="17050"/>
            </a:xfrm>
            <a:custGeom>
              <a:avLst/>
              <a:gdLst/>
              <a:ahLst/>
              <a:cxnLst/>
              <a:rect l="l" t="t" r="r" b="b"/>
              <a:pathLst>
                <a:path w="636" h="682" extrusionOk="0">
                  <a:moveTo>
                    <a:pt x="258" y="0"/>
                  </a:moveTo>
                  <a:cubicBezTo>
                    <a:pt x="126" y="0"/>
                    <a:pt x="1" y="121"/>
                    <a:pt x="80" y="280"/>
                  </a:cubicBezTo>
                  <a:lnTo>
                    <a:pt x="204" y="558"/>
                  </a:lnTo>
                  <a:cubicBezTo>
                    <a:pt x="235" y="619"/>
                    <a:pt x="296" y="681"/>
                    <a:pt x="389" y="681"/>
                  </a:cubicBezTo>
                  <a:cubicBezTo>
                    <a:pt x="543" y="681"/>
                    <a:pt x="636" y="527"/>
                    <a:pt x="574" y="403"/>
                  </a:cubicBezTo>
                  <a:lnTo>
                    <a:pt x="451" y="126"/>
                  </a:lnTo>
                  <a:cubicBezTo>
                    <a:pt x="407" y="38"/>
                    <a:pt x="33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6" name="Google Shape;13436;p25"/>
            <p:cNvSpPr/>
            <p:nvPr/>
          </p:nvSpPr>
          <p:spPr>
            <a:xfrm>
              <a:off x="2779138" y="3112606"/>
              <a:ext cx="15975" cy="16825"/>
            </a:xfrm>
            <a:custGeom>
              <a:avLst/>
              <a:gdLst/>
              <a:ahLst/>
              <a:cxnLst/>
              <a:rect l="l" t="t" r="r" b="b"/>
              <a:pathLst>
                <a:path w="639" h="673" extrusionOk="0">
                  <a:moveTo>
                    <a:pt x="275" y="0"/>
                  </a:moveTo>
                  <a:cubicBezTo>
                    <a:pt x="138" y="0"/>
                    <a:pt x="0" y="137"/>
                    <a:pt x="83" y="302"/>
                  </a:cubicBezTo>
                  <a:lnTo>
                    <a:pt x="206" y="580"/>
                  </a:lnTo>
                  <a:cubicBezTo>
                    <a:pt x="237" y="642"/>
                    <a:pt x="299" y="672"/>
                    <a:pt x="391" y="672"/>
                  </a:cubicBezTo>
                  <a:cubicBezTo>
                    <a:pt x="546" y="672"/>
                    <a:pt x="638" y="518"/>
                    <a:pt x="576" y="395"/>
                  </a:cubicBezTo>
                  <a:lnTo>
                    <a:pt x="453" y="117"/>
                  </a:lnTo>
                  <a:cubicBezTo>
                    <a:pt x="412" y="35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7" name="Google Shape;13437;p25"/>
            <p:cNvSpPr/>
            <p:nvPr/>
          </p:nvSpPr>
          <p:spPr>
            <a:xfrm>
              <a:off x="2733263" y="3132281"/>
              <a:ext cx="32525" cy="20300"/>
            </a:xfrm>
            <a:custGeom>
              <a:avLst/>
              <a:gdLst/>
              <a:ahLst/>
              <a:cxnLst/>
              <a:rect l="l" t="t" r="r" b="b"/>
              <a:pathLst>
                <a:path w="1301" h="812" extrusionOk="0">
                  <a:moveTo>
                    <a:pt x="1081" y="1"/>
                  </a:moveTo>
                  <a:cubicBezTo>
                    <a:pt x="982" y="1"/>
                    <a:pt x="894" y="56"/>
                    <a:pt x="868" y="132"/>
                  </a:cubicBezTo>
                  <a:cubicBezTo>
                    <a:pt x="838" y="256"/>
                    <a:pt x="776" y="317"/>
                    <a:pt x="683" y="348"/>
                  </a:cubicBezTo>
                  <a:cubicBezTo>
                    <a:pt x="637" y="379"/>
                    <a:pt x="591" y="395"/>
                    <a:pt x="544" y="395"/>
                  </a:cubicBezTo>
                  <a:cubicBezTo>
                    <a:pt x="498" y="395"/>
                    <a:pt x="452" y="379"/>
                    <a:pt x="405" y="348"/>
                  </a:cubicBezTo>
                  <a:cubicBezTo>
                    <a:pt x="375" y="338"/>
                    <a:pt x="346" y="334"/>
                    <a:pt x="319" y="334"/>
                  </a:cubicBezTo>
                  <a:cubicBezTo>
                    <a:pt x="99" y="334"/>
                    <a:pt x="0" y="640"/>
                    <a:pt x="220" y="750"/>
                  </a:cubicBezTo>
                  <a:cubicBezTo>
                    <a:pt x="313" y="780"/>
                    <a:pt x="436" y="811"/>
                    <a:pt x="529" y="811"/>
                  </a:cubicBezTo>
                  <a:cubicBezTo>
                    <a:pt x="868" y="811"/>
                    <a:pt x="1177" y="595"/>
                    <a:pt x="1270" y="256"/>
                  </a:cubicBezTo>
                  <a:cubicBezTo>
                    <a:pt x="1300" y="163"/>
                    <a:pt x="1239" y="40"/>
                    <a:pt x="1146" y="9"/>
                  </a:cubicBezTo>
                  <a:cubicBezTo>
                    <a:pt x="1124" y="3"/>
                    <a:pt x="1102" y="1"/>
                    <a:pt x="10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8" name="Google Shape;13438;p25"/>
            <p:cNvSpPr/>
            <p:nvPr/>
          </p:nvSpPr>
          <p:spPr>
            <a:xfrm>
              <a:off x="2686288" y="3194206"/>
              <a:ext cx="38600" cy="33275"/>
            </a:xfrm>
            <a:custGeom>
              <a:avLst/>
              <a:gdLst/>
              <a:ahLst/>
              <a:cxnLst/>
              <a:rect l="l" t="t" r="r" b="b"/>
              <a:pathLst>
                <a:path w="1544" h="1331" extrusionOk="0">
                  <a:moveTo>
                    <a:pt x="649" y="402"/>
                  </a:moveTo>
                  <a:cubicBezTo>
                    <a:pt x="896" y="402"/>
                    <a:pt x="1019" y="680"/>
                    <a:pt x="834" y="834"/>
                  </a:cubicBezTo>
                  <a:cubicBezTo>
                    <a:pt x="782" y="896"/>
                    <a:pt x="717" y="923"/>
                    <a:pt x="653" y="923"/>
                  </a:cubicBezTo>
                  <a:cubicBezTo>
                    <a:pt x="525" y="923"/>
                    <a:pt x="402" y="813"/>
                    <a:pt x="402" y="649"/>
                  </a:cubicBezTo>
                  <a:cubicBezTo>
                    <a:pt x="402" y="525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9"/>
                    <a:pt x="1" y="649"/>
                  </a:cubicBezTo>
                  <a:cubicBezTo>
                    <a:pt x="1" y="1068"/>
                    <a:pt x="328" y="1330"/>
                    <a:pt x="673" y="1330"/>
                  </a:cubicBezTo>
                  <a:cubicBezTo>
                    <a:pt x="836" y="1330"/>
                    <a:pt x="1004" y="1272"/>
                    <a:pt x="1143" y="1143"/>
                  </a:cubicBezTo>
                  <a:cubicBezTo>
                    <a:pt x="1544" y="711"/>
                    <a:pt x="1266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39" name="Google Shape;13439;p25"/>
            <p:cNvSpPr/>
            <p:nvPr/>
          </p:nvSpPr>
          <p:spPr>
            <a:xfrm>
              <a:off x="2532763" y="3037481"/>
              <a:ext cx="351075" cy="314925"/>
            </a:xfrm>
            <a:custGeom>
              <a:avLst/>
              <a:gdLst/>
              <a:ahLst/>
              <a:cxnLst/>
              <a:rect l="l" t="t" r="r" b="b"/>
              <a:pathLst>
                <a:path w="14043" h="12597" extrusionOk="0">
                  <a:moveTo>
                    <a:pt x="6821" y="5869"/>
                  </a:moveTo>
                  <a:cubicBezTo>
                    <a:pt x="7716" y="5869"/>
                    <a:pt x="8179" y="6949"/>
                    <a:pt x="7592" y="7628"/>
                  </a:cubicBezTo>
                  <a:cubicBezTo>
                    <a:pt x="7379" y="7874"/>
                    <a:pt x="7097" y="7987"/>
                    <a:pt x="6818" y="7987"/>
                  </a:cubicBezTo>
                  <a:cubicBezTo>
                    <a:pt x="6329" y="7987"/>
                    <a:pt x="5850" y="7642"/>
                    <a:pt x="5771" y="7072"/>
                  </a:cubicBezTo>
                  <a:cubicBezTo>
                    <a:pt x="5679" y="6455"/>
                    <a:pt x="6173" y="5869"/>
                    <a:pt x="6821" y="5869"/>
                  </a:cubicBezTo>
                  <a:close/>
                  <a:moveTo>
                    <a:pt x="1074" y="6691"/>
                  </a:moveTo>
                  <a:cubicBezTo>
                    <a:pt x="1166" y="6691"/>
                    <a:pt x="1249" y="6731"/>
                    <a:pt x="1296" y="6825"/>
                  </a:cubicBezTo>
                  <a:lnTo>
                    <a:pt x="2006" y="8368"/>
                  </a:lnTo>
                  <a:cubicBezTo>
                    <a:pt x="2037" y="8430"/>
                    <a:pt x="2037" y="8492"/>
                    <a:pt x="2006" y="8554"/>
                  </a:cubicBezTo>
                  <a:cubicBezTo>
                    <a:pt x="1975" y="8584"/>
                    <a:pt x="1944" y="8646"/>
                    <a:pt x="1883" y="8677"/>
                  </a:cubicBezTo>
                  <a:lnTo>
                    <a:pt x="1543" y="8831"/>
                  </a:lnTo>
                  <a:cubicBezTo>
                    <a:pt x="1514" y="8839"/>
                    <a:pt x="1485" y="8842"/>
                    <a:pt x="1457" y="8842"/>
                  </a:cubicBezTo>
                  <a:cubicBezTo>
                    <a:pt x="1367" y="8842"/>
                    <a:pt x="1289" y="8802"/>
                    <a:pt x="1265" y="8708"/>
                  </a:cubicBezTo>
                  <a:lnTo>
                    <a:pt x="525" y="7165"/>
                  </a:lnTo>
                  <a:cubicBezTo>
                    <a:pt x="494" y="7041"/>
                    <a:pt x="525" y="6918"/>
                    <a:pt x="648" y="6887"/>
                  </a:cubicBezTo>
                  <a:lnTo>
                    <a:pt x="988" y="6702"/>
                  </a:lnTo>
                  <a:cubicBezTo>
                    <a:pt x="1017" y="6695"/>
                    <a:pt x="1046" y="6691"/>
                    <a:pt x="1074" y="6691"/>
                  </a:cubicBezTo>
                  <a:close/>
                  <a:moveTo>
                    <a:pt x="5864" y="7998"/>
                  </a:moveTo>
                  <a:cubicBezTo>
                    <a:pt x="5956" y="8091"/>
                    <a:pt x="6049" y="8152"/>
                    <a:pt x="6173" y="8214"/>
                  </a:cubicBezTo>
                  <a:cubicBezTo>
                    <a:pt x="6234" y="8245"/>
                    <a:pt x="6327" y="8276"/>
                    <a:pt x="6419" y="8307"/>
                  </a:cubicBezTo>
                  <a:lnTo>
                    <a:pt x="4784" y="11331"/>
                  </a:lnTo>
                  <a:lnTo>
                    <a:pt x="4074" y="11331"/>
                  </a:lnTo>
                  <a:lnTo>
                    <a:pt x="5864" y="7998"/>
                  </a:lnTo>
                  <a:close/>
                  <a:moveTo>
                    <a:pt x="7746" y="7998"/>
                  </a:moveTo>
                  <a:lnTo>
                    <a:pt x="9506" y="11331"/>
                  </a:lnTo>
                  <a:lnTo>
                    <a:pt x="8765" y="11331"/>
                  </a:lnTo>
                  <a:lnTo>
                    <a:pt x="7160" y="8307"/>
                  </a:lnTo>
                  <a:cubicBezTo>
                    <a:pt x="7253" y="8276"/>
                    <a:pt x="7345" y="8245"/>
                    <a:pt x="7438" y="8214"/>
                  </a:cubicBezTo>
                  <a:cubicBezTo>
                    <a:pt x="7530" y="8152"/>
                    <a:pt x="7654" y="8091"/>
                    <a:pt x="7746" y="7998"/>
                  </a:cubicBezTo>
                  <a:close/>
                  <a:moveTo>
                    <a:pt x="5123" y="11732"/>
                  </a:moveTo>
                  <a:cubicBezTo>
                    <a:pt x="5185" y="11732"/>
                    <a:pt x="5247" y="11763"/>
                    <a:pt x="5247" y="11825"/>
                  </a:cubicBezTo>
                  <a:lnTo>
                    <a:pt x="5247" y="12103"/>
                  </a:lnTo>
                  <a:cubicBezTo>
                    <a:pt x="5216" y="12134"/>
                    <a:pt x="5185" y="12195"/>
                    <a:pt x="5123" y="12195"/>
                  </a:cubicBezTo>
                  <a:lnTo>
                    <a:pt x="3580" y="12195"/>
                  </a:lnTo>
                  <a:cubicBezTo>
                    <a:pt x="3518" y="12195"/>
                    <a:pt x="3457" y="12134"/>
                    <a:pt x="3457" y="12103"/>
                  </a:cubicBezTo>
                  <a:lnTo>
                    <a:pt x="3457" y="11825"/>
                  </a:lnTo>
                  <a:cubicBezTo>
                    <a:pt x="3457" y="11763"/>
                    <a:pt x="3518" y="11732"/>
                    <a:pt x="3580" y="11732"/>
                  </a:cubicBezTo>
                  <a:close/>
                  <a:moveTo>
                    <a:pt x="9999" y="11732"/>
                  </a:moveTo>
                  <a:cubicBezTo>
                    <a:pt x="10061" y="11732"/>
                    <a:pt x="10123" y="11763"/>
                    <a:pt x="10123" y="11825"/>
                  </a:cubicBezTo>
                  <a:lnTo>
                    <a:pt x="10123" y="12103"/>
                  </a:lnTo>
                  <a:cubicBezTo>
                    <a:pt x="10092" y="12134"/>
                    <a:pt x="10061" y="12195"/>
                    <a:pt x="9999" y="12195"/>
                  </a:cubicBezTo>
                  <a:lnTo>
                    <a:pt x="8456" y="12195"/>
                  </a:lnTo>
                  <a:cubicBezTo>
                    <a:pt x="8395" y="12195"/>
                    <a:pt x="8333" y="12134"/>
                    <a:pt x="8333" y="12103"/>
                  </a:cubicBezTo>
                  <a:lnTo>
                    <a:pt x="8333" y="11825"/>
                  </a:lnTo>
                  <a:cubicBezTo>
                    <a:pt x="8333" y="11763"/>
                    <a:pt x="8395" y="11732"/>
                    <a:pt x="8456" y="11732"/>
                  </a:cubicBezTo>
                  <a:close/>
                  <a:moveTo>
                    <a:pt x="11354" y="1"/>
                  </a:moveTo>
                  <a:cubicBezTo>
                    <a:pt x="11262" y="1"/>
                    <a:pt x="11168" y="22"/>
                    <a:pt x="11080" y="67"/>
                  </a:cubicBezTo>
                  <a:lnTo>
                    <a:pt x="10493" y="314"/>
                  </a:lnTo>
                  <a:cubicBezTo>
                    <a:pt x="10246" y="437"/>
                    <a:pt x="10092" y="715"/>
                    <a:pt x="10123" y="992"/>
                  </a:cubicBezTo>
                  <a:lnTo>
                    <a:pt x="1512" y="6486"/>
                  </a:lnTo>
                  <a:cubicBezTo>
                    <a:pt x="1389" y="6362"/>
                    <a:pt x="1235" y="6301"/>
                    <a:pt x="1080" y="6301"/>
                  </a:cubicBezTo>
                  <a:cubicBezTo>
                    <a:pt x="988" y="6301"/>
                    <a:pt x="895" y="6301"/>
                    <a:pt x="803" y="6362"/>
                  </a:cubicBezTo>
                  <a:lnTo>
                    <a:pt x="463" y="6517"/>
                  </a:lnTo>
                  <a:cubicBezTo>
                    <a:pt x="154" y="6671"/>
                    <a:pt x="0" y="7041"/>
                    <a:pt x="154" y="7350"/>
                  </a:cubicBezTo>
                  <a:lnTo>
                    <a:pt x="864" y="8893"/>
                  </a:lnTo>
                  <a:cubicBezTo>
                    <a:pt x="979" y="9122"/>
                    <a:pt x="1212" y="9249"/>
                    <a:pt x="1451" y="9249"/>
                  </a:cubicBezTo>
                  <a:cubicBezTo>
                    <a:pt x="1534" y="9249"/>
                    <a:pt x="1618" y="9234"/>
                    <a:pt x="1698" y="9202"/>
                  </a:cubicBezTo>
                  <a:lnTo>
                    <a:pt x="2037" y="9047"/>
                  </a:lnTo>
                  <a:cubicBezTo>
                    <a:pt x="2284" y="8924"/>
                    <a:pt x="2438" y="8677"/>
                    <a:pt x="2407" y="8430"/>
                  </a:cubicBezTo>
                  <a:lnTo>
                    <a:pt x="3488" y="8122"/>
                  </a:lnTo>
                  <a:cubicBezTo>
                    <a:pt x="3716" y="8036"/>
                    <a:pt x="3628" y="7713"/>
                    <a:pt x="3418" y="7713"/>
                  </a:cubicBezTo>
                  <a:cubicBezTo>
                    <a:pt x="3401" y="7713"/>
                    <a:pt x="3383" y="7716"/>
                    <a:pt x="3364" y="7720"/>
                  </a:cubicBezTo>
                  <a:lnTo>
                    <a:pt x="2284" y="8060"/>
                  </a:lnTo>
                  <a:lnTo>
                    <a:pt x="1759" y="6825"/>
                  </a:lnTo>
                  <a:lnTo>
                    <a:pt x="10308" y="1363"/>
                  </a:lnTo>
                  <a:lnTo>
                    <a:pt x="12067" y="5128"/>
                  </a:lnTo>
                  <a:lnTo>
                    <a:pt x="8148" y="6301"/>
                  </a:lnTo>
                  <a:cubicBezTo>
                    <a:pt x="8148" y="6301"/>
                    <a:pt x="8086" y="6177"/>
                    <a:pt x="8024" y="6116"/>
                  </a:cubicBezTo>
                  <a:cubicBezTo>
                    <a:pt x="7746" y="5683"/>
                    <a:pt x="7253" y="5437"/>
                    <a:pt x="6728" y="5437"/>
                  </a:cubicBezTo>
                  <a:cubicBezTo>
                    <a:pt x="5956" y="5498"/>
                    <a:pt x="5370" y="6146"/>
                    <a:pt x="5370" y="6918"/>
                  </a:cubicBezTo>
                  <a:cubicBezTo>
                    <a:pt x="5339" y="6980"/>
                    <a:pt x="5339" y="7041"/>
                    <a:pt x="5370" y="7134"/>
                  </a:cubicBezTo>
                  <a:lnTo>
                    <a:pt x="4136" y="7504"/>
                  </a:lnTo>
                  <a:cubicBezTo>
                    <a:pt x="4043" y="7535"/>
                    <a:pt x="3981" y="7628"/>
                    <a:pt x="4012" y="7751"/>
                  </a:cubicBezTo>
                  <a:cubicBezTo>
                    <a:pt x="4038" y="7827"/>
                    <a:pt x="4126" y="7883"/>
                    <a:pt x="4208" y="7883"/>
                  </a:cubicBezTo>
                  <a:cubicBezTo>
                    <a:pt x="4225" y="7883"/>
                    <a:pt x="4243" y="7880"/>
                    <a:pt x="4259" y="7875"/>
                  </a:cubicBezTo>
                  <a:lnTo>
                    <a:pt x="5463" y="7504"/>
                  </a:lnTo>
                  <a:cubicBezTo>
                    <a:pt x="5494" y="7566"/>
                    <a:pt x="5524" y="7628"/>
                    <a:pt x="5555" y="7689"/>
                  </a:cubicBezTo>
                  <a:lnTo>
                    <a:pt x="3611" y="11331"/>
                  </a:lnTo>
                  <a:lnTo>
                    <a:pt x="3580" y="11331"/>
                  </a:lnTo>
                  <a:cubicBezTo>
                    <a:pt x="3302" y="11331"/>
                    <a:pt x="3086" y="11547"/>
                    <a:pt x="3055" y="11825"/>
                  </a:cubicBezTo>
                  <a:lnTo>
                    <a:pt x="3055" y="12103"/>
                  </a:lnTo>
                  <a:cubicBezTo>
                    <a:pt x="3086" y="12380"/>
                    <a:pt x="3302" y="12596"/>
                    <a:pt x="3580" y="12596"/>
                  </a:cubicBezTo>
                  <a:lnTo>
                    <a:pt x="5123" y="12596"/>
                  </a:lnTo>
                  <a:cubicBezTo>
                    <a:pt x="5401" y="12596"/>
                    <a:pt x="5648" y="12380"/>
                    <a:pt x="5648" y="12103"/>
                  </a:cubicBezTo>
                  <a:lnTo>
                    <a:pt x="5648" y="11825"/>
                  </a:lnTo>
                  <a:cubicBezTo>
                    <a:pt x="5648" y="11609"/>
                    <a:pt x="5494" y="11393"/>
                    <a:pt x="5247" y="11331"/>
                  </a:cubicBezTo>
                  <a:lnTo>
                    <a:pt x="6790" y="8461"/>
                  </a:lnTo>
                  <a:lnTo>
                    <a:pt x="8333" y="11331"/>
                  </a:lnTo>
                  <a:cubicBezTo>
                    <a:pt x="8117" y="11393"/>
                    <a:pt x="7963" y="11609"/>
                    <a:pt x="7963" y="11825"/>
                  </a:cubicBezTo>
                  <a:lnTo>
                    <a:pt x="7963" y="12103"/>
                  </a:lnTo>
                  <a:cubicBezTo>
                    <a:pt x="7963" y="12380"/>
                    <a:pt x="8179" y="12596"/>
                    <a:pt x="8456" y="12596"/>
                  </a:cubicBezTo>
                  <a:lnTo>
                    <a:pt x="9999" y="12596"/>
                  </a:lnTo>
                  <a:cubicBezTo>
                    <a:pt x="10308" y="12596"/>
                    <a:pt x="10524" y="12380"/>
                    <a:pt x="10524" y="12103"/>
                  </a:cubicBezTo>
                  <a:lnTo>
                    <a:pt x="10524" y="11825"/>
                  </a:lnTo>
                  <a:cubicBezTo>
                    <a:pt x="10524" y="11547"/>
                    <a:pt x="10308" y="11331"/>
                    <a:pt x="9999" y="11331"/>
                  </a:cubicBezTo>
                  <a:lnTo>
                    <a:pt x="9969" y="11331"/>
                  </a:lnTo>
                  <a:lnTo>
                    <a:pt x="8055" y="7689"/>
                  </a:lnTo>
                  <a:cubicBezTo>
                    <a:pt x="8209" y="7443"/>
                    <a:pt x="8271" y="7165"/>
                    <a:pt x="8271" y="6918"/>
                  </a:cubicBezTo>
                  <a:cubicBezTo>
                    <a:pt x="8271" y="6825"/>
                    <a:pt x="8271" y="6764"/>
                    <a:pt x="8271" y="6671"/>
                  </a:cubicBezTo>
                  <a:lnTo>
                    <a:pt x="12252" y="5467"/>
                  </a:lnTo>
                  <a:cubicBezTo>
                    <a:pt x="12376" y="5622"/>
                    <a:pt x="12561" y="5683"/>
                    <a:pt x="12746" y="5683"/>
                  </a:cubicBezTo>
                  <a:cubicBezTo>
                    <a:pt x="12839" y="5683"/>
                    <a:pt x="12900" y="5683"/>
                    <a:pt x="12993" y="5622"/>
                  </a:cubicBezTo>
                  <a:lnTo>
                    <a:pt x="13579" y="5375"/>
                  </a:lnTo>
                  <a:cubicBezTo>
                    <a:pt x="13888" y="5221"/>
                    <a:pt x="14042" y="4850"/>
                    <a:pt x="13888" y="4542"/>
                  </a:cubicBezTo>
                  <a:lnTo>
                    <a:pt x="12592" y="1795"/>
                  </a:lnTo>
                  <a:cubicBezTo>
                    <a:pt x="12551" y="1713"/>
                    <a:pt x="12482" y="1678"/>
                    <a:pt x="12413" y="1678"/>
                  </a:cubicBezTo>
                  <a:cubicBezTo>
                    <a:pt x="12276" y="1678"/>
                    <a:pt x="12139" y="1815"/>
                    <a:pt x="12221" y="1980"/>
                  </a:cubicBezTo>
                  <a:cubicBezTo>
                    <a:pt x="12221" y="1980"/>
                    <a:pt x="13456" y="4727"/>
                    <a:pt x="13487" y="4727"/>
                  </a:cubicBezTo>
                  <a:cubicBezTo>
                    <a:pt x="13518" y="4850"/>
                    <a:pt x="13456" y="4974"/>
                    <a:pt x="13363" y="5035"/>
                  </a:cubicBezTo>
                  <a:lnTo>
                    <a:pt x="12777" y="5282"/>
                  </a:lnTo>
                  <a:cubicBezTo>
                    <a:pt x="12742" y="5299"/>
                    <a:pt x="12708" y="5307"/>
                    <a:pt x="12675" y="5307"/>
                  </a:cubicBezTo>
                  <a:cubicBezTo>
                    <a:pt x="12589" y="5307"/>
                    <a:pt x="12513" y="5256"/>
                    <a:pt x="12468" y="5190"/>
                  </a:cubicBezTo>
                  <a:lnTo>
                    <a:pt x="10555" y="992"/>
                  </a:lnTo>
                  <a:cubicBezTo>
                    <a:pt x="10493" y="869"/>
                    <a:pt x="10555" y="746"/>
                    <a:pt x="10678" y="684"/>
                  </a:cubicBezTo>
                  <a:lnTo>
                    <a:pt x="11234" y="437"/>
                  </a:lnTo>
                  <a:cubicBezTo>
                    <a:pt x="11275" y="416"/>
                    <a:pt x="11316" y="406"/>
                    <a:pt x="11355" y="406"/>
                  </a:cubicBezTo>
                  <a:cubicBezTo>
                    <a:pt x="11433" y="406"/>
                    <a:pt x="11501" y="447"/>
                    <a:pt x="11542" y="530"/>
                  </a:cubicBezTo>
                  <a:lnTo>
                    <a:pt x="11882" y="1239"/>
                  </a:lnTo>
                  <a:cubicBezTo>
                    <a:pt x="11915" y="1327"/>
                    <a:pt x="11983" y="1364"/>
                    <a:pt x="12053" y="1364"/>
                  </a:cubicBezTo>
                  <a:cubicBezTo>
                    <a:pt x="12180" y="1364"/>
                    <a:pt x="12312" y="1244"/>
                    <a:pt x="12252" y="1085"/>
                  </a:cubicBezTo>
                  <a:lnTo>
                    <a:pt x="11913" y="375"/>
                  </a:lnTo>
                  <a:cubicBezTo>
                    <a:pt x="11803" y="133"/>
                    <a:pt x="11583" y="1"/>
                    <a:pt x="113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440" name="Google Shape;13440;p25"/>
          <p:cNvSpPr/>
          <p:nvPr/>
        </p:nvSpPr>
        <p:spPr>
          <a:xfrm>
            <a:off x="3307294" y="2318712"/>
            <a:ext cx="337200" cy="345925"/>
          </a:xfrm>
          <a:custGeom>
            <a:avLst/>
            <a:gdLst/>
            <a:ahLst/>
            <a:cxnLst/>
            <a:rect l="l" t="t" r="r" b="b"/>
            <a:pathLst>
              <a:path w="13488" h="13837" extrusionOk="0">
                <a:moveTo>
                  <a:pt x="10416" y="427"/>
                </a:moveTo>
                <a:cubicBezTo>
                  <a:pt x="10532" y="427"/>
                  <a:pt x="10648" y="474"/>
                  <a:pt x="10741" y="566"/>
                </a:cubicBezTo>
                <a:lnTo>
                  <a:pt x="12870" y="2696"/>
                </a:lnTo>
                <a:cubicBezTo>
                  <a:pt x="13055" y="2881"/>
                  <a:pt x="13055" y="3159"/>
                  <a:pt x="12870" y="3344"/>
                </a:cubicBezTo>
                <a:cubicBezTo>
                  <a:pt x="12793" y="3421"/>
                  <a:pt x="12685" y="3460"/>
                  <a:pt x="12573" y="3460"/>
                </a:cubicBezTo>
                <a:cubicBezTo>
                  <a:pt x="12461" y="3460"/>
                  <a:pt x="12345" y="3421"/>
                  <a:pt x="12253" y="3344"/>
                </a:cubicBezTo>
                <a:lnTo>
                  <a:pt x="10092" y="1184"/>
                </a:lnTo>
                <a:cubicBezTo>
                  <a:pt x="9938" y="998"/>
                  <a:pt x="9938" y="721"/>
                  <a:pt x="10092" y="566"/>
                </a:cubicBezTo>
                <a:cubicBezTo>
                  <a:pt x="10185" y="474"/>
                  <a:pt x="10301" y="427"/>
                  <a:pt x="10416" y="427"/>
                </a:cubicBezTo>
                <a:close/>
                <a:moveTo>
                  <a:pt x="1605" y="7881"/>
                </a:moveTo>
                <a:lnTo>
                  <a:pt x="1914" y="8220"/>
                </a:lnTo>
                <a:cubicBezTo>
                  <a:pt x="1945" y="8220"/>
                  <a:pt x="1945" y="8251"/>
                  <a:pt x="1914" y="8282"/>
                </a:cubicBezTo>
                <a:lnTo>
                  <a:pt x="834" y="9362"/>
                </a:lnTo>
                <a:cubicBezTo>
                  <a:pt x="818" y="9377"/>
                  <a:pt x="811" y="9385"/>
                  <a:pt x="803" y="9385"/>
                </a:cubicBezTo>
                <a:cubicBezTo>
                  <a:pt x="795" y="9385"/>
                  <a:pt x="788" y="9377"/>
                  <a:pt x="772" y="9362"/>
                </a:cubicBezTo>
                <a:lnTo>
                  <a:pt x="464" y="9053"/>
                </a:lnTo>
                <a:cubicBezTo>
                  <a:pt x="433" y="9022"/>
                  <a:pt x="433" y="9022"/>
                  <a:pt x="464" y="8992"/>
                </a:cubicBezTo>
                <a:lnTo>
                  <a:pt x="1544" y="7881"/>
                </a:lnTo>
                <a:close/>
                <a:moveTo>
                  <a:pt x="1883" y="8899"/>
                </a:moveTo>
                <a:lnTo>
                  <a:pt x="2253" y="9269"/>
                </a:lnTo>
                <a:lnTo>
                  <a:pt x="1821" y="9701"/>
                </a:lnTo>
                <a:lnTo>
                  <a:pt x="1451" y="9331"/>
                </a:lnTo>
                <a:lnTo>
                  <a:pt x="1883" y="8899"/>
                </a:lnTo>
                <a:close/>
                <a:moveTo>
                  <a:pt x="9969" y="1616"/>
                </a:moveTo>
                <a:lnTo>
                  <a:pt x="11821" y="3467"/>
                </a:lnTo>
                <a:lnTo>
                  <a:pt x="6327" y="8992"/>
                </a:lnTo>
                <a:cubicBezTo>
                  <a:pt x="6080" y="9208"/>
                  <a:pt x="5772" y="9362"/>
                  <a:pt x="5463" y="9362"/>
                </a:cubicBezTo>
                <a:cubicBezTo>
                  <a:pt x="5062" y="9393"/>
                  <a:pt x="4661" y="9578"/>
                  <a:pt x="4352" y="9887"/>
                </a:cubicBezTo>
                <a:lnTo>
                  <a:pt x="4167" y="10072"/>
                </a:lnTo>
                <a:lnTo>
                  <a:pt x="3365" y="9269"/>
                </a:lnTo>
                <a:lnTo>
                  <a:pt x="3550" y="9084"/>
                </a:lnTo>
                <a:cubicBezTo>
                  <a:pt x="3858" y="8776"/>
                  <a:pt x="4013" y="8405"/>
                  <a:pt x="4043" y="7973"/>
                </a:cubicBezTo>
                <a:cubicBezTo>
                  <a:pt x="4074" y="7726"/>
                  <a:pt x="4167" y="7479"/>
                  <a:pt x="4290" y="7294"/>
                </a:cubicBezTo>
                <a:lnTo>
                  <a:pt x="4938" y="7911"/>
                </a:lnTo>
                <a:cubicBezTo>
                  <a:pt x="4985" y="7958"/>
                  <a:pt x="5039" y="7981"/>
                  <a:pt x="5089" y="7981"/>
                </a:cubicBezTo>
                <a:cubicBezTo>
                  <a:pt x="5139" y="7981"/>
                  <a:pt x="5185" y="7958"/>
                  <a:pt x="5216" y="7911"/>
                </a:cubicBezTo>
                <a:cubicBezTo>
                  <a:pt x="5309" y="7850"/>
                  <a:pt x="5309" y="7726"/>
                  <a:pt x="5216" y="7634"/>
                </a:cubicBezTo>
                <a:lnTo>
                  <a:pt x="4568" y="6986"/>
                </a:lnTo>
                <a:lnTo>
                  <a:pt x="4784" y="6770"/>
                </a:lnTo>
                <a:lnTo>
                  <a:pt x="5278" y="7232"/>
                </a:lnTo>
                <a:cubicBezTo>
                  <a:pt x="5321" y="7276"/>
                  <a:pt x="5369" y="7294"/>
                  <a:pt x="5415" y="7294"/>
                </a:cubicBezTo>
                <a:cubicBezTo>
                  <a:pt x="5567" y="7294"/>
                  <a:pt x="5698" y="7097"/>
                  <a:pt x="5556" y="6955"/>
                </a:cubicBezTo>
                <a:lnTo>
                  <a:pt x="5093" y="6492"/>
                </a:lnTo>
                <a:lnTo>
                  <a:pt x="5309" y="6245"/>
                </a:lnTo>
                <a:lnTo>
                  <a:pt x="5772" y="6739"/>
                </a:lnTo>
                <a:cubicBezTo>
                  <a:pt x="5818" y="6770"/>
                  <a:pt x="5872" y="6785"/>
                  <a:pt x="5922" y="6785"/>
                </a:cubicBezTo>
                <a:cubicBezTo>
                  <a:pt x="5972" y="6785"/>
                  <a:pt x="6019" y="6770"/>
                  <a:pt x="6050" y="6739"/>
                </a:cubicBezTo>
                <a:cubicBezTo>
                  <a:pt x="6142" y="6646"/>
                  <a:pt x="6142" y="6523"/>
                  <a:pt x="6050" y="6430"/>
                </a:cubicBezTo>
                <a:lnTo>
                  <a:pt x="5587" y="5967"/>
                </a:lnTo>
                <a:lnTo>
                  <a:pt x="5833" y="5751"/>
                </a:lnTo>
                <a:lnTo>
                  <a:pt x="6296" y="6214"/>
                </a:lnTo>
                <a:cubicBezTo>
                  <a:pt x="6327" y="6245"/>
                  <a:pt x="6389" y="6276"/>
                  <a:pt x="6451" y="6276"/>
                </a:cubicBezTo>
                <a:cubicBezTo>
                  <a:pt x="6512" y="6276"/>
                  <a:pt x="6543" y="6245"/>
                  <a:pt x="6605" y="6214"/>
                </a:cubicBezTo>
                <a:cubicBezTo>
                  <a:pt x="6667" y="6121"/>
                  <a:pt x="6667" y="5998"/>
                  <a:pt x="6605" y="5905"/>
                </a:cubicBezTo>
                <a:lnTo>
                  <a:pt x="6111" y="5443"/>
                </a:lnTo>
                <a:lnTo>
                  <a:pt x="6358" y="5226"/>
                </a:lnTo>
                <a:lnTo>
                  <a:pt x="6821" y="5689"/>
                </a:lnTo>
                <a:cubicBezTo>
                  <a:pt x="6852" y="5736"/>
                  <a:pt x="6898" y="5759"/>
                  <a:pt x="6948" y="5759"/>
                </a:cubicBezTo>
                <a:cubicBezTo>
                  <a:pt x="6999" y="5759"/>
                  <a:pt x="7053" y="5736"/>
                  <a:pt x="7099" y="5689"/>
                </a:cubicBezTo>
                <a:cubicBezTo>
                  <a:pt x="7191" y="5628"/>
                  <a:pt x="7191" y="5473"/>
                  <a:pt x="7099" y="5412"/>
                </a:cubicBezTo>
                <a:lnTo>
                  <a:pt x="6605" y="4980"/>
                </a:lnTo>
                <a:lnTo>
                  <a:pt x="6821" y="4733"/>
                </a:lnTo>
                <a:lnTo>
                  <a:pt x="7500" y="5412"/>
                </a:lnTo>
                <a:cubicBezTo>
                  <a:pt x="7540" y="5452"/>
                  <a:pt x="7585" y="5469"/>
                  <a:pt x="7628" y="5469"/>
                </a:cubicBezTo>
                <a:cubicBezTo>
                  <a:pt x="7784" y="5469"/>
                  <a:pt x="7923" y="5248"/>
                  <a:pt x="7778" y="5103"/>
                </a:cubicBezTo>
                <a:lnTo>
                  <a:pt x="7130" y="4455"/>
                </a:lnTo>
                <a:lnTo>
                  <a:pt x="7346" y="4239"/>
                </a:lnTo>
                <a:lnTo>
                  <a:pt x="7809" y="4702"/>
                </a:lnTo>
                <a:cubicBezTo>
                  <a:pt x="7849" y="4736"/>
                  <a:pt x="7893" y="4750"/>
                  <a:pt x="7935" y="4750"/>
                </a:cubicBezTo>
                <a:cubicBezTo>
                  <a:pt x="8083" y="4750"/>
                  <a:pt x="8207" y="4568"/>
                  <a:pt x="8086" y="4424"/>
                </a:cubicBezTo>
                <a:lnTo>
                  <a:pt x="7623" y="3961"/>
                </a:lnTo>
                <a:lnTo>
                  <a:pt x="7839" y="3714"/>
                </a:lnTo>
                <a:lnTo>
                  <a:pt x="8333" y="4208"/>
                </a:lnTo>
                <a:cubicBezTo>
                  <a:pt x="8364" y="4239"/>
                  <a:pt x="8410" y="4254"/>
                  <a:pt x="8461" y="4254"/>
                </a:cubicBezTo>
                <a:cubicBezTo>
                  <a:pt x="8511" y="4254"/>
                  <a:pt x="8565" y="4239"/>
                  <a:pt x="8611" y="4208"/>
                </a:cubicBezTo>
                <a:cubicBezTo>
                  <a:pt x="8704" y="4115"/>
                  <a:pt x="8704" y="3992"/>
                  <a:pt x="8611" y="3899"/>
                </a:cubicBezTo>
                <a:lnTo>
                  <a:pt x="8148" y="3436"/>
                </a:lnTo>
                <a:lnTo>
                  <a:pt x="8364" y="3190"/>
                </a:lnTo>
                <a:lnTo>
                  <a:pt x="8858" y="3683"/>
                </a:lnTo>
                <a:cubicBezTo>
                  <a:pt x="8889" y="3714"/>
                  <a:pt x="8935" y="3730"/>
                  <a:pt x="8985" y="3730"/>
                </a:cubicBezTo>
                <a:cubicBezTo>
                  <a:pt x="9035" y="3730"/>
                  <a:pt x="9089" y="3714"/>
                  <a:pt x="9136" y="3683"/>
                </a:cubicBezTo>
                <a:cubicBezTo>
                  <a:pt x="9197" y="3591"/>
                  <a:pt x="9197" y="3467"/>
                  <a:pt x="9136" y="3375"/>
                </a:cubicBezTo>
                <a:lnTo>
                  <a:pt x="8673" y="2912"/>
                </a:lnTo>
                <a:lnTo>
                  <a:pt x="8889" y="2696"/>
                </a:lnTo>
                <a:lnTo>
                  <a:pt x="9352" y="3159"/>
                </a:lnTo>
                <a:cubicBezTo>
                  <a:pt x="9398" y="3205"/>
                  <a:pt x="9452" y="3228"/>
                  <a:pt x="9502" y="3228"/>
                </a:cubicBezTo>
                <a:cubicBezTo>
                  <a:pt x="9552" y="3228"/>
                  <a:pt x="9599" y="3205"/>
                  <a:pt x="9629" y="3159"/>
                </a:cubicBezTo>
                <a:cubicBezTo>
                  <a:pt x="9722" y="3097"/>
                  <a:pt x="9722" y="2943"/>
                  <a:pt x="9629" y="2881"/>
                </a:cubicBezTo>
                <a:lnTo>
                  <a:pt x="9167" y="2418"/>
                </a:lnTo>
                <a:lnTo>
                  <a:pt x="9383" y="2171"/>
                </a:lnTo>
                <a:lnTo>
                  <a:pt x="10031" y="2850"/>
                </a:lnTo>
                <a:cubicBezTo>
                  <a:pt x="10077" y="2881"/>
                  <a:pt x="10131" y="2896"/>
                  <a:pt x="10185" y="2896"/>
                </a:cubicBezTo>
                <a:cubicBezTo>
                  <a:pt x="10239" y="2896"/>
                  <a:pt x="10293" y="2881"/>
                  <a:pt x="10339" y="2850"/>
                </a:cubicBezTo>
                <a:cubicBezTo>
                  <a:pt x="10401" y="2758"/>
                  <a:pt x="10401" y="2634"/>
                  <a:pt x="10339" y="2542"/>
                </a:cubicBezTo>
                <a:lnTo>
                  <a:pt x="9691" y="1893"/>
                </a:lnTo>
                <a:lnTo>
                  <a:pt x="9969" y="1616"/>
                </a:lnTo>
                <a:close/>
                <a:moveTo>
                  <a:pt x="2797" y="9377"/>
                </a:moveTo>
                <a:cubicBezTo>
                  <a:pt x="2840" y="9377"/>
                  <a:pt x="2886" y="9393"/>
                  <a:pt x="2932" y="9424"/>
                </a:cubicBezTo>
                <a:lnTo>
                  <a:pt x="4013" y="10504"/>
                </a:lnTo>
                <a:cubicBezTo>
                  <a:pt x="4074" y="10566"/>
                  <a:pt x="4074" y="10658"/>
                  <a:pt x="4013" y="10720"/>
                </a:cubicBezTo>
                <a:lnTo>
                  <a:pt x="3303" y="11461"/>
                </a:lnTo>
                <a:cubicBezTo>
                  <a:pt x="3272" y="11491"/>
                  <a:pt x="3226" y="11507"/>
                  <a:pt x="3179" y="11507"/>
                </a:cubicBezTo>
                <a:cubicBezTo>
                  <a:pt x="3133" y="11507"/>
                  <a:pt x="3087" y="11491"/>
                  <a:pt x="3056" y="11461"/>
                </a:cubicBezTo>
                <a:lnTo>
                  <a:pt x="1976" y="10380"/>
                </a:lnTo>
                <a:cubicBezTo>
                  <a:pt x="1914" y="10319"/>
                  <a:pt x="1914" y="10195"/>
                  <a:pt x="1976" y="10133"/>
                </a:cubicBezTo>
                <a:lnTo>
                  <a:pt x="2686" y="9424"/>
                </a:lnTo>
                <a:cubicBezTo>
                  <a:pt x="2716" y="9393"/>
                  <a:pt x="2755" y="9377"/>
                  <a:pt x="2797" y="9377"/>
                </a:cubicBezTo>
                <a:close/>
                <a:moveTo>
                  <a:pt x="5216" y="10751"/>
                </a:moveTo>
                <a:cubicBezTo>
                  <a:pt x="5216" y="10751"/>
                  <a:pt x="5278" y="10751"/>
                  <a:pt x="5340" y="10812"/>
                </a:cubicBezTo>
                <a:lnTo>
                  <a:pt x="5926" y="11430"/>
                </a:lnTo>
                <a:cubicBezTo>
                  <a:pt x="5988" y="11491"/>
                  <a:pt x="6019" y="11522"/>
                  <a:pt x="5988" y="11522"/>
                </a:cubicBezTo>
                <a:cubicBezTo>
                  <a:pt x="5988" y="11615"/>
                  <a:pt x="5679" y="11738"/>
                  <a:pt x="5371" y="11800"/>
                </a:cubicBezTo>
                <a:lnTo>
                  <a:pt x="4938" y="11368"/>
                </a:lnTo>
                <a:cubicBezTo>
                  <a:pt x="5031" y="11028"/>
                  <a:pt x="5155" y="10751"/>
                  <a:pt x="5216" y="10751"/>
                </a:cubicBezTo>
                <a:close/>
                <a:moveTo>
                  <a:pt x="2007" y="10936"/>
                </a:moveTo>
                <a:lnTo>
                  <a:pt x="2500" y="11430"/>
                </a:lnTo>
                <a:lnTo>
                  <a:pt x="1451" y="12479"/>
                </a:lnTo>
                <a:cubicBezTo>
                  <a:pt x="1420" y="12510"/>
                  <a:pt x="1374" y="12525"/>
                  <a:pt x="1324" y="12525"/>
                </a:cubicBezTo>
                <a:cubicBezTo>
                  <a:pt x="1274" y="12525"/>
                  <a:pt x="1220" y="12510"/>
                  <a:pt x="1173" y="12479"/>
                </a:cubicBezTo>
                <a:lnTo>
                  <a:pt x="957" y="12232"/>
                </a:lnTo>
                <a:cubicBezTo>
                  <a:pt x="865" y="12170"/>
                  <a:pt x="865" y="12047"/>
                  <a:pt x="957" y="11985"/>
                </a:cubicBezTo>
                <a:lnTo>
                  <a:pt x="2007" y="10936"/>
                </a:lnTo>
                <a:close/>
                <a:moveTo>
                  <a:pt x="4167" y="11152"/>
                </a:moveTo>
                <a:lnTo>
                  <a:pt x="5371" y="12356"/>
                </a:lnTo>
                <a:cubicBezTo>
                  <a:pt x="5401" y="12386"/>
                  <a:pt x="5401" y="12448"/>
                  <a:pt x="5371" y="12510"/>
                </a:cubicBezTo>
                <a:lnTo>
                  <a:pt x="5093" y="12788"/>
                </a:lnTo>
                <a:cubicBezTo>
                  <a:pt x="5062" y="12803"/>
                  <a:pt x="5031" y="12811"/>
                  <a:pt x="5004" y="12811"/>
                </a:cubicBezTo>
                <a:cubicBezTo>
                  <a:pt x="4977" y="12811"/>
                  <a:pt x="4954" y="12803"/>
                  <a:pt x="4938" y="12788"/>
                </a:cubicBezTo>
                <a:lnTo>
                  <a:pt x="3735" y="11584"/>
                </a:lnTo>
                <a:lnTo>
                  <a:pt x="4167" y="11152"/>
                </a:lnTo>
                <a:close/>
                <a:moveTo>
                  <a:pt x="3951" y="12356"/>
                </a:moveTo>
                <a:lnTo>
                  <a:pt x="4383" y="12818"/>
                </a:lnTo>
                <a:cubicBezTo>
                  <a:pt x="4321" y="13158"/>
                  <a:pt x="4167" y="13436"/>
                  <a:pt x="4105" y="13436"/>
                </a:cubicBezTo>
                <a:cubicBezTo>
                  <a:pt x="4105" y="13436"/>
                  <a:pt x="4074" y="13436"/>
                  <a:pt x="3982" y="13343"/>
                </a:cubicBezTo>
                <a:lnTo>
                  <a:pt x="3395" y="12757"/>
                </a:lnTo>
                <a:cubicBezTo>
                  <a:pt x="3334" y="12695"/>
                  <a:pt x="3334" y="12664"/>
                  <a:pt x="3334" y="12633"/>
                </a:cubicBezTo>
                <a:cubicBezTo>
                  <a:pt x="3365" y="12572"/>
                  <a:pt x="3642" y="12417"/>
                  <a:pt x="3951" y="12356"/>
                </a:cubicBezTo>
                <a:close/>
                <a:moveTo>
                  <a:pt x="10428" y="1"/>
                </a:moveTo>
                <a:cubicBezTo>
                  <a:pt x="9836" y="1"/>
                  <a:pt x="9300" y="662"/>
                  <a:pt x="9691" y="1307"/>
                </a:cubicBezTo>
                <a:lnTo>
                  <a:pt x="4167" y="6831"/>
                </a:lnTo>
                <a:cubicBezTo>
                  <a:pt x="3858" y="7140"/>
                  <a:pt x="3673" y="7510"/>
                  <a:pt x="3642" y="7942"/>
                </a:cubicBezTo>
                <a:cubicBezTo>
                  <a:pt x="3642" y="8251"/>
                  <a:pt x="3488" y="8560"/>
                  <a:pt x="3272" y="8806"/>
                </a:cubicBezTo>
                <a:lnTo>
                  <a:pt x="3056" y="9022"/>
                </a:lnTo>
                <a:cubicBezTo>
                  <a:pt x="2979" y="8976"/>
                  <a:pt x="2902" y="8953"/>
                  <a:pt x="2824" y="8953"/>
                </a:cubicBezTo>
                <a:cubicBezTo>
                  <a:pt x="2747" y="8953"/>
                  <a:pt x="2670" y="8976"/>
                  <a:pt x="2593" y="9022"/>
                </a:cubicBezTo>
                <a:lnTo>
                  <a:pt x="2192" y="8590"/>
                </a:lnTo>
                <a:lnTo>
                  <a:pt x="2223" y="8560"/>
                </a:lnTo>
                <a:cubicBezTo>
                  <a:pt x="2408" y="8374"/>
                  <a:pt x="2408" y="8097"/>
                  <a:pt x="2223" y="7911"/>
                </a:cubicBezTo>
                <a:lnTo>
                  <a:pt x="1914" y="7603"/>
                </a:lnTo>
                <a:cubicBezTo>
                  <a:pt x="1821" y="7510"/>
                  <a:pt x="1706" y="7464"/>
                  <a:pt x="1590" y="7464"/>
                </a:cubicBezTo>
                <a:cubicBezTo>
                  <a:pt x="1474" y="7464"/>
                  <a:pt x="1358" y="7510"/>
                  <a:pt x="1266" y="7603"/>
                </a:cubicBezTo>
                <a:lnTo>
                  <a:pt x="186" y="8683"/>
                </a:lnTo>
                <a:cubicBezTo>
                  <a:pt x="1" y="8868"/>
                  <a:pt x="1" y="9146"/>
                  <a:pt x="186" y="9331"/>
                </a:cubicBezTo>
                <a:lnTo>
                  <a:pt x="494" y="9640"/>
                </a:lnTo>
                <a:cubicBezTo>
                  <a:pt x="587" y="9732"/>
                  <a:pt x="703" y="9779"/>
                  <a:pt x="818" y="9779"/>
                </a:cubicBezTo>
                <a:cubicBezTo>
                  <a:pt x="934" y="9779"/>
                  <a:pt x="1050" y="9732"/>
                  <a:pt x="1142" y="9640"/>
                </a:cubicBezTo>
                <a:lnTo>
                  <a:pt x="1173" y="9609"/>
                </a:lnTo>
                <a:lnTo>
                  <a:pt x="1605" y="10010"/>
                </a:lnTo>
                <a:cubicBezTo>
                  <a:pt x="1482" y="10226"/>
                  <a:pt x="1544" y="10473"/>
                  <a:pt x="1698" y="10658"/>
                </a:cubicBezTo>
                <a:lnTo>
                  <a:pt x="649" y="11677"/>
                </a:lnTo>
                <a:cubicBezTo>
                  <a:pt x="433" y="11923"/>
                  <a:pt x="433" y="12294"/>
                  <a:pt x="649" y="12541"/>
                </a:cubicBezTo>
                <a:lnTo>
                  <a:pt x="896" y="12757"/>
                </a:lnTo>
                <a:cubicBezTo>
                  <a:pt x="1019" y="12880"/>
                  <a:pt x="1173" y="12942"/>
                  <a:pt x="1328" y="12942"/>
                </a:cubicBezTo>
                <a:cubicBezTo>
                  <a:pt x="1482" y="12942"/>
                  <a:pt x="1636" y="12880"/>
                  <a:pt x="1760" y="12757"/>
                </a:cubicBezTo>
                <a:lnTo>
                  <a:pt x="2809" y="11738"/>
                </a:lnTo>
                <a:cubicBezTo>
                  <a:pt x="2902" y="11831"/>
                  <a:pt x="3025" y="11893"/>
                  <a:pt x="3179" y="11893"/>
                </a:cubicBezTo>
                <a:cubicBezTo>
                  <a:pt x="3272" y="11893"/>
                  <a:pt x="3334" y="11862"/>
                  <a:pt x="3395" y="11831"/>
                </a:cubicBezTo>
                <a:lnTo>
                  <a:pt x="3611" y="12047"/>
                </a:lnTo>
                <a:lnTo>
                  <a:pt x="3519" y="12047"/>
                </a:lnTo>
                <a:cubicBezTo>
                  <a:pt x="3179" y="12170"/>
                  <a:pt x="2994" y="12325"/>
                  <a:pt x="2932" y="12541"/>
                </a:cubicBezTo>
                <a:cubicBezTo>
                  <a:pt x="2871" y="12726"/>
                  <a:pt x="2932" y="12911"/>
                  <a:pt x="3087" y="13065"/>
                </a:cubicBezTo>
                <a:lnTo>
                  <a:pt x="3704" y="13652"/>
                </a:lnTo>
                <a:cubicBezTo>
                  <a:pt x="3797" y="13744"/>
                  <a:pt x="3920" y="13837"/>
                  <a:pt x="4074" y="13837"/>
                </a:cubicBezTo>
                <a:cubicBezTo>
                  <a:pt x="4290" y="13806"/>
                  <a:pt x="4445" y="13683"/>
                  <a:pt x="4537" y="13497"/>
                </a:cubicBezTo>
                <a:cubicBezTo>
                  <a:pt x="4599" y="13374"/>
                  <a:pt x="4661" y="13250"/>
                  <a:pt x="4692" y="13127"/>
                </a:cubicBezTo>
                <a:cubicBezTo>
                  <a:pt x="4784" y="13189"/>
                  <a:pt x="4877" y="13220"/>
                  <a:pt x="4969" y="13220"/>
                </a:cubicBezTo>
                <a:cubicBezTo>
                  <a:pt x="5124" y="13220"/>
                  <a:pt x="5247" y="13158"/>
                  <a:pt x="5340" y="13065"/>
                </a:cubicBezTo>
                <a:lnTo>
                  <a:pt x="5617" y="12788"/>
                </a:lnTo>
                <a:cubicBezTo>
                  <a:pt x="5803" y="12602"/>
                  <a:pt x="5833" y="12325"/>
                  <a:pt x="5679" y="12139"/>
                </a:cubicBezTo>
                <a:cubicBezTo>
                  <a:pt x="5957" y="12047"/>
                  <a:pt x="6296" y="11893"/>
                  <a:pt x="6358" y="11646"/>
                </a:cubicBezTo>
                <a:cubicBezTo>
                  <a:pt x="6420" y="11461"/>
                  <a:pt x="6358" y="11275"/>
                  <a:pt x="6235" y="11152"/>
                </a:cubicBezTo>
                <a:lnTo>
                  <a:pt x="5617" y="10535"/>
                </a:lnTo>
                <a:cubicBezTo>
                  <a:pt x="5525" y="10442"/>
                  <a:pt x="5401" y="10350"/>
                  <a:pt x="5247" y="10350"/>
                </a:cubicBezTo>
                <a:cubicBezTo>
                  <a:pt x="4908" y="10350"/>
                  <a:pt x="4722" y="10751"/>
                  <a:pt x="4630" y="11059"/>
                </a:cubicBezTo>
                <a:lnTo>
                  <a:pt x="4445" y="10843"/>
                </a:lnTo>
                <a:cubicBezTo>
                  <a:pt x="4506" y="10689"/>
                  <a:pt x="4506" y="10535"/>
                  <a:pt x="4445" y="10380"/>
                </a:cubicBezTo>
                <a:lnTo>
                  <a:pt x="4661" y="10164"/>
                </a:lnTo>
                <a:cubicBezTo>
                  <a:pt x="4877" y="9948"/>
                  <a:pt x="5185" y="9794"/>
                  <a:pt x="5494" y="9794"/>
                </a:cubicBezTo>
                <a:cubicBezTo>
                  <a:pt x="5926" y="9763"/>
                  <a:pt x="6296" y="9578"/>
                  <a:pt x="6605" y="9269"/>
                </a:cubicBezTo>
                <a:lnTo>
                  <a:pt x="12129" y="3745"/>
                </a:lnTo>
                <a:cubicBezTo>
                  <a:pt x="12284" y="3807"/>
                  <a:pt x="12438" y="3869"/>
                  <a:pt x="12592" y="3869"/>
                </a:cubicBezTo>
                <a:cubicBezTo>
                  <a:pt x="12808" y="3869"/>
                  <a:pt x="12993" y="3776"/>
                  <a:pt x="13179" y="3622"/>
                </a:cubicBezTo>
                <a:cubicBezTo>
                  <a:pt x="13487" y="3282"/>
                  <a:pt x="13487" y="2758"/>
                  <a:pt x="13179" y="2418"/>
                </a:cubicBezTo>
                <a:lnTo>
                  <a:pt x="11018" y="258"/>
                </a:lnTo>
                <a:cubicBezTo>
                  <a:pt x="10838" y="77"/>
                  <a:pt x="10630" y="1"/>
                  <a:pt x="1042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441" name="Google Shape;13441;p25"/>
          <p:cNvGrpSpPr/>
          <p:nvPr/>
        </p:nvGrpSpPr>
        <p:grpSpPr>
          <a:xfrm>
            <a:off x="2526494" y="2317875"/>
            <a:ext cx="361100" cy="347600"/>
            <a:chOff x="1767388" y="3021206"/>
            <a:chExt cx="361100" cy="347600"/>
          </a:xfrm>
        </p:grpSpPr>
        <p:sp>
          <p:nvSpPr>
            <p:cNvPr id="13442" name="Google Shape;13442;p25"/>
            <p:cNvSpPr/>
            <p:nvPr/>
          </p:nvSpPr>
          <p:spPr>
            <a:xfrm>
              <a:off x="188543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185" y="0"/>
                  </a:moveTo>
                  <a:cubicBezTo>
                    <a:pt x="62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185" y="833"/>
                  </a:cubicBezTo>
                  <a:cubicBezTo>
                    <a:pt x="309" y="833"/>
                    <a:pt x="401" y="741"/>
                    <a:pt x="401" y="617"/>
                  </a:cubicBezTo>
                  <a:lnTo>
                    <a:pt x="401" y="216"/>
                  </a:lnTo>
                  <a:cubicBezTo>
                    <a:pt x="401" y="93"/>
                    <a:pt x="309" y="0"/>
                    <a:pt x="1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3" name="Google Shape;13443;p25"/>
            <p:cNvSpPr/>
            <p:nvPr/>
          </p:nvSpPr>
          <p:spPr>
            <a:xfrm>
              <a:off x="2000388" y="3181881"/>
              <a:ext cx="10050" cy="20850"/>
            </a:xfrm>
            <a:custGeom>
              <a:avLst/>
              <a:gdLst/>
              <a:ahLst/>
              <a:cxnLst/>
              <a:rect l="l" t="t" r="r" b="b"/>
              <a:pathLst>
                <a:path w="402" h="834" extrusionOk="0"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617"/>
                  </a:lnTo>
                  <a:cubicBezTo>
                    <a:pt x="0" y="741"/>
                    <a:pt x="93" y="833"/>
                    <a:pt x="216" y="833"/>
                  </a:cubicBezTo>
                  <a:cubicBezTo>
                    <a:pt x="309" y="833"/>
                    <a:pt x="402" y="741"/>
                    <a:pt x="402" y="617"/>
                  </a:cubicBezTo>
                  <a:lnTo>
                    <a:pt x="402" y="216"/>
                  </a:lnTo>
                  <a:cubicBezTo>
                    <a:pt x="402" y="93"/>
                    <a:pt x="309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4" name="Google Shape;13444;p25"/>
            <p:cNvSpPr/>
            <p:nvPr/>
          </p:nvSpPr>
          <p:spPr>
            <a:xfrm>
              <a:off x="1928638" y="3191606"/>
              <a:ext cx="40150" cy="16325"/>
            </a:xfrm>
            <a:custGeom>
              <a:avLst/>
              <a:gdLst/>
              <a:ahLst/>
              <a:cxnLst/>
              <a:rect l="l" t="t" r="r" b="b"/>
              <a:pathLst>
                <a:path w="1606" h="653" extrusionOk="0">
                  <a:moveTo>
                    <a:pt x="200" y="0"/>
                  </a:moveTo>
                  <a:cubicBezTo>
                    <a:pt x="152" y="0"/>
                    <a:pt x="104" y="15"/>
                    <a:pt x="62" y="43"/>
                  </a:cubicBezTo>
                  <a:cubicBezTo>
                    <a:pt x="0" y="136"/>
                    <a:pt x="0" y="259"/>
                    <a:pt x="62" y="352"/>
                  </a:cubicBezTo>
                  <a:cubicBezTo>
                    <a:pt x="263" y="552"/>
                    <a:pt x="525" y="653"/>
                    <a:pt x="787" y="653"/>
                  </a:cubicBezTo>
                  <a:cubicBezTo>
                    <a:pt x="1050" y="653"/>
                    <a:pt x="1312" y="552"/>
                    <a:pt x="1513" y="352"/>
                  </a:cubicBezTo>
                  <a:cubicBezTo>
                    <a:pt x="1605" y="259"/>
                    <a:pt x="1605" y="136"/>
                    <a:pt x="1513" y="43"/>
                  </a:cubicBezTo>
                  <a:lnTo>
                    <a:pt x="1482" y="43"/>
                  </a:lnTo>
                  <a:cubicBezTo>
                    <a:pt x="1440" y="15"/>
                    <a:pt x="1392" y="0"/>
                    <a:pt x="1347" y="0"/>
                  </a:cubicBezTo>
                  <a:cubicBezTo>
                    <a:pt x="1291" y="0"/>
                    <a:pt x="1238" y="23"/>
                    <a:pt x="1204" y="74"/>
                  </a:cubicBezTo>
                  <a:cubicBezTo>
                    <a:pt x="1080" y="197"/>
                    <a:pt x="926" y="259"/>
                    <a:pt x="772" y="259"/>
                  </a:cubicBezTo>
                  <a:cubicBezTo>
                    <a:pt x="618" y="259"/>
                    <a:pt x="463" y="197"/>
                    <a:pt x="371" y="74"/>
                  </a:cubicBezTo>
                  <a:cubicBezTo>
                    <a:pt x="320" y="23"/>
                    <a:pt x="259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5" name="Google Shape;13445;p25"/>
            <p:cNvSpPr/>
            <p:nvPr/>
          </p:nvSpPr>
          <p:spPr>
            <a:xfrm>
              <a:off x="1767388" y="3021206"/>
              <a:ext cx="361100" cy="347600"/>
            </a:xfrm>
            <a:custGeom>
              <a:avLst/>
              <a:gdLst/>
              <a:ahLst/>
              <a:cxnLst/>
              <a:rect l="l" t="t" r="r" b="b"/>
              <a:pathLst>
                <a:path w="14444" h="13904" extrusionOk="0">
                  <a:moveTo>
                    <a:pt x="3734" y="1181"/>
                  </a:moveTo>
                  <a:lnTo>
                    <a:pt x="3765" y="1983"/>
                  </a:lnTo>
                  <a:lnTo>
                    <a:pt x="2685" y="1983"/>
                  </a:lnTo>
                  <a:lnTo>
                    <a:pt x="2685" y="1181"/>
                  </a:lnTo>
                  <a:close/>
                  <a:moveTo>
                    <a:pt x="6419" y="1181"/>
                  </a:moveTo>
                  <a:lnTo>
                    <a:pt x="6419" y="1983"/>
                  </a:lnTo>
                  <a:lnTo>
                    <a:pt x="5370" y="1983"/>
                  </a:lnTo>
                  <a:lnTo>
                    <a:pt x="5370" y="1181"/>
                  </a:lnTo>
                  <a:close/>
                  <a:moveTo>
                    <a:pt x="9104" y="1181"/>
                  </a:moveTo>
                  <a:lnTo>
                    <a:pt x="9104" y="1983"/>
                  </a:lnTo>
                  <a:lnTo>
                    <a:pt x="8024" y="1983"/>
                  </a:lnTo>
                  <a:lnTo>
                    <a:pt x="8024" y="1181"/>
                  </a:lnTo>
                  <a:close/>
                  <a:moveTo>
                    <a:pt x="11759" y="1181"/>
                  </a:moveTo>
                  <a:lnTo>
                    <a:pt x="11759" y="1983"/>
                  </a:lnTo>
                  <a:lnTo>
                    <a:pt x="10678" y="1983"/>
                  </a:lnTo>
                  <a:lnTo>
                    <a:pt x="10678" y="1181"/>
                  </a:lnTo>
                  <a:close/>
                  <a:moveTo>
                    <a:pt x="13363" y="1211"/>
                  </a:moveTo>
                  <a:cubicBezTo>
                    <a:pt x="13549" y="1242"/>
                    <a:pt x="13703" y="1397"/>
                    <a:pt x="13703" y="1613"/>
                  </a:cubicBezTo>
                  <a:cubicBezTo>
                    <a:pt x="13703" y="1829"/>
                    <a:pt x="13549" y="1983"/>
                    <a:pt x="13363" y="2014"/>
                  </a:cubicBezTo>
                  <a:lnTo>
                    <a:pt x="13363" y="1211"/>
                  </a:lnTo>
                  <a:close/>
                  <a:moveTo>
                    <a:pt x="1049" y="1242"/>
                  </a:moveTo>
                  <a:lnTo>
                    <a:pt x="1049" y="2045"/>
                  </a:lnTo>
                  <a:cubicBezTo>
                    <a:pt x="864" y="2014"/>
                    <a:pt x="710" y="1860"/>
                    <a:pt x="710" y="1643"/>
                  </a:cubicBezTo>
                  <a:lnTo>
                    <a:pt x="710" y="1613"/>
                  </a:lnTo>
                  <a:cubicBezTo>
                    <a:pt x="710" y="1427"/>
                    <a:pt x="864" y="1242"/>
                    <a:pt x="1049" y="1242"/>
                  </a:cubicBezTo>
                  <a:close/>
                  <a:moveTo>
                    <a:pt x="7222" y="424"/>
                  </a:moveTo>
                  <a:cubicBezTo>
                    <a:pt x="7422" y="424"/>
                    <a:pt x="7623" y="563"/>
                    <a:pt x="7623" y="841"/>
                  </a:cubicBezTo>
                  <a:lnTo>
                    <a:pt x="7623" y="2909"/>
                  </a:lnTo>
                  <a:lnTo>
                    <a:pt x="6852" y="2909"/>
                  </a:lnTo>
                  <a:lnTo>
                    <a:pt x="6821" y="841"/>
                  </a:lnTo>
                  <a:cubicBezTo>
                    <a:pt x="6821" y="563"/>
                    <a:pt x="7021" y="424"/>
                    <a:pt x="7222" y="424"/>
                  </a:cubicBezTo>
                  <a:close/>
                  <a:moveTo>
                    <a:pt x="6419" y="2415"/>
                  </a:moveTo>
                  <a:lnTo>
                    <a:pt x="6419" y="3001"/>
                  </a:lnTo>
                  <a:cubicBezTo>
                    <a:pt x="6049" y="3063"/>
                    <a:pt x="5710" y="3187"/>
                    <a:pt x="5370" y="3372"/>
                  </a:cubicBezTo>
                  <a:lnTo>
                    <a:pt x="5370" y="2415"/>
                  </a:lnTo>
                  <a:close/>
                  <a:moveTo>
                    <a:pt x="9074" y="2415"/>
                  </a:moveTo>
                  <a:lnTo>
                    <a:pt x="9074" y="3372"/>
                  </a:lnTo>
                  <a:cubicBezTo>
                    <a:pt x="8734" y="3187"/>
                    <a:pt x="8395" y="3063"/>
                    <a:pt x="8024" y="2971"/>
                  </a:cubicBezTo>
                  <a:lnTo>
                    <a:pt x="8024" y="2415"/>
                  </a:lnTo>
                  <a:close/>
                  <a:moveTo>
                    <a:pt x="11759" y="2415"/>
                  </a:moveTo>
                  <a:lnTo>
                    <a:pt x="11759" y="3464"/>
                  </a:lnTo>
                  <a:lnTo>
                    <a:pt x="10678" y="3464"/>
                  </a:lnTo>
                  <a:lnTo>
                    <a:pt x="10678" y="2415"/>
                  </a:lnTo>
                  <a:close/>
                  <a:moveTo>
                    <a:pt x="3734" y="2415"/>
                  </a:moveTo>
                  <a:lnTo>
                    <a:pt x="3734" y="3495"/>
                  </a:lnTo>
                  <a:lnTo>
                    <a:pt x="2685" y="3495"/>
                  </a:lnTo>
                  <a:lnTo>
                    <a:pt x="2685" y="2415"/>
                  </a:lnTo>
                  <a:close/>
                  <a:moveTo>
                    <a:pt x="4568" y="424"/>
                  </a:moveTo>
                  <a:cubicBezTo>
                    <a:pt x="4768" y="424"/>
                    <a:pt x="4969" y="563"/>
                    <a:pt x="4969" y="841"/>
                  </a:cubicBezTo>
                  <a:lnTo>
                    <a:pt x="4969" y="3588"/>
                  </a:lnTo>
                  <a:cubicBezTo>
                    <a:pt x="4660" y="3773"/>
                    <a:pt x="4383" y="4020"/>
                    <a:pt x="4167" y="4298"/>
                  </a:cubicBezTo>
                  <a:lnTo>
                    <a:pt x="4167" y="841"/>
                  </a:lnTo>
                  <a:cubicBezTo>
                    <a:pt x="4167" y="563"/>
                    <a:pt x="4367" y="424"/>
                    <a:pt x="4568" y="424"/>
                  </a:cubicBezTo>
                  <a:close/>
                  <a:moveTo>
                    <a:pt x="9876" y="424"/>
                  </a:moveTo>
                  <a:cubicBezTo>
                    <a:pt x="10077" y="424"/>
                    <a:pt x="10277" y="563"/>
                    <a:pt x="10277" y="841"/>
                  </a:cubicBezTo>
                  <a:lnTo>
                    <a:pt x="10277" y="4298"/>
                  </a:lnTo>
                  <a:cubicBezTo>
                    <a:pt x="10061" y="4020"/>
                    <a:pt x="9783" y="3773"/>
                    <a:pt x="9475" y="3588"/>
                  </a:cubicBezTo>
                  <a:lnTo>
                    <a:pt x="9475" y="841"/>
                  </a:lnTo>
                  <a:cubicBezTo>
                    <a:pt x="9475" y="563"/>
                    <a:pt x="9675" y="424"/>
                    <a:pt x="9876" y="424"/>
                  </a:cubicBezTo>
                  <a:close/>
                  <a:moveTo>
                    <a:pt x="3734" y="3866"/>
                  </a:moveTo>
                  <a:lnTo>
                    <a:pt x="3734" y="4668"/>
                  </a:lnTo>
                  <a:lnTo>
                    <a:pt x="2685" y="4668"/>
                  </a:lnTo>
                  <a:lnTo>
                    <a:pt x="2685" y="3866"/>
                  </a:lnTo>
                  <a:close/>
                  <a:moveTo>
                    <a:pt x="11759" y="3866"/>
                  </a:moveTo>
                  <a:lnTo>
                    <a:pt x="11759" y="4668"/>
                  </a:lnTo>
                  <a:lnTo>
                    <a:pt x="10678" y="4668"/>
                  </a:lnTo>
                  <a:lnTo>
                    <a:pt x="10678" y="3866"/>
                  </a:lnTo>
                  <a:close/>
                  <a:moveTo>
                    <a:pt x="13302" y="3866"/>
                  </a:moveTo>
                  <a:cubicBezTo>
                    <a:pt x="13487" y="3896"/>
                    <a:pt x="13641" y="4051"/>
                    <a:pt x="13641" y="4267"/>
                  </a:cubicBezTo>
                  <a:cubicBezTo>
                    <a:pt x="13641" y="4483"/>
                    <a:pt x="13487" y="4637"/>
                    <a:pt x="13302" y="4668"/>
                  </a:cubicBezTo>
                  <a:lnTo>
                    <a:pt x="13302" y="3866"/>
                  </a:lnTo>
                  <a:close/>
                  <a:moveTo>
                    <a:pt x="1049" y="3896"/>
                  </a:moveTo>
                  <a:lnTo>
                    <a:pt x="1049" y="4699"/>
                  </a:lnTo>
                  <a:cubicBezTo>
                    <a:pt x="864" y="4699"/>
                    <a:pt x="710" y="4514"/>
                    <a:pt x="710" y="4328"/>
                  </a:cubicBezTo>
                  <a:lnTo>
                    <a:pt x="710" y="4298"/>
                  </a:lnTo>
                  <a:cubicBezTo>
                    <a:pt x="710" y="4082"/>
                    <a:pt x="864" y="3927"/>
                    <a:pt x="1049" y="3896"/>
                  </a:cubicBezTo>
                  <a:close/>
                  <a:moveTo>
                    <a:pt x="3642" y="5100"/>
                  </a:moveTo>
                  <a:cubicBezTo>
                    <a:pt x="3457" y="5439"/>
                    <a:pt x="3333" y="5779"/>
                    <a:pt x="3241" y="6149"/>
                  </a:cubicBezTo>
                  <a:lnTo>
                    <a:pt x="2685" y="6149"/>
                  </a:lnTo>
                  <a:lnTo>
                    <a:pt x="2685" y="5100"/>
                  </a:lnTo>
                  <a:close/>
                  <a:moveTo>
                    <a:pt x="11759" y="5069"/>
                  </a:moveTo>
                  <a:lnTo>
                    <a:pt x="11759" y="6149"/>
                  </a:lnTo>
                  <a:lnTo>
                    <a:pt x="11172" y="6149"/>
                  </a:lnTo>
                  <a:cubicBezTo>
                    <a:pt x="11080" y="5779"/>
                    <a:pt x="10956" y="5409"/>
                    <a:pt x="10802" y="5069"/>
                  </a:cubicBezTo>
                  <a:close/>
                  <a:moveTo>
                    <a:pt x="1049" y="6581"/>
                  </a:moveTo>
                  <a:lnTo>
                    <a:pt x="1049" y="7353"/>
                  </a:lnTo>
                  <a:cubicBezTo>
                    <a:pt x="869" y="7323"/>
                    <a:pt x="717" y="7175"/>
                    <a:pt x="710" y="6967"/>
                  </a:cubicBezTo>
                  <a:lnTo>
                    <a:pt x="710" y="6967"/>
                  </a:lnTo>
                  <a:cubicBezTo>
                    <a:pt x="717" y="6759"/>
                    <a:pt x="869" y="6611"/>
                    <a:pt x="1049" y="6581"/>
                  </a:cubicBezTo>
                  <a:close/>
                  <a:moveTo>
                    <a:pt x="3179" y="6581"/>
                  </a:moveTo>
                  <a:cubicBezTo>
                    <a:pt x="3179" y="6705"/>
                    <a:pt x="3179" y="6828"/>
                    <a:pt x="3179" y="6952"/>
                  </a:cubicBezTo>
                  <a:cubicBezTo>
                    <a:pt x="3179" y="7075"/>
                    <a:pt x="3179" y="7229"/>
                    <a:pt x="3179" y="7353"/>
                  </a:cubicBezTo>
                  <a:lnTo>
                    <a:pt x="2685" y="7353"/>
                  </a:lnTo>
                  <a:lnTo>
                    <a:pt x="2685" y="6581"/>
                  </a:lnTo>
                  <a:close/>
                  <a:moveTo>
                    <a:pt x="11759" y="6550"/>
                  </a:moveTo>
                  <a:lnTo>
                    <a:pt x="11759" y="7353"/>
                  </a:lnTo>
                  <a:lnTo>
                    <a:pt x="11234" y="7353"/>
                  </a:lnTo>
                  <a:cubicBezTo>
                    <a:pt x="11265" y="7075"/>
                    <a:pt x="11265" y="6797"/>
                    <a:pt x="11234" y="6550"/>
                  </a:cubicBezTo>
                  <a:close/>
                  <a:moveTo>
                    <a:pt x="13302" y="6581"/>
                  </a:moveTo>
                  <a:cubicBezTo>
                    <a:pt x="13487" y="6581"/>
                    <a:pt x="13641" y="6767"/>
                    <a:pt x="13641" y="6952"/>
                  </a:cubicBezTo>
                  <a:cubicBezTo>
                    <a:pt x="13641" y="7137"/>
                    <a:pt x="13487" y="7322"/>
                    <a:pt x="13302" y="7353"/>
                  </a:cubicBezTo>
                  <a:lnTo>
                    <a:pt x="13302" y="6581"/>
                  </a:lnTo>
                  <a:close/>
                  <a:moveTo>
                    <a:pt x="11759" y="7754"/>
                  </a:moveTo>
                  <a:lnTo>
                    <a:pt x="11759" y="8803"/>
                  </a:lnTo>
                  <a:lnTo>
                    <a:pt x="10802" y="8803"/>
                  </a:lnTo>
                  <a:cubicBezTo>
                    <a:pt x="10987" y="8495"/>
                    <a:pt x="11110" y="8124"/>
                    <a:pt x="11172" y="7754"/>
                  </a:cubicBezTo>
                  <a:close/>
                  <a:moveTo>
                    <a:pt x="3241" y="7754"/>
                  </a:moveTo>
                  <a:cubicBezTo>
                    <a:pt x="3333" y="8124"/>
                    <a:pt x="3457" y="8495"/>
                    <a:pt x="3642" y="8834"/>
                  </a:cubicBezTo>
                  <a:lnTo>
                    <a:pt x="2685" y="8834"/>
                  </a:lnTo>
                  <a:lnTo>
                    <a:pt x="2685" y="7754"/>
                  </a:lnTo>
                  <a:close/>
                  <a:moveTo>
                    <a:pt x="11759" y="9235"/>
                  </a:moveTo>
                  <a:lnTo>
                    <a:pt x="11759" y="10007"/>
                  </a:lnTo>
                  <a:lnTo>
                    <a:pt x="10678" y="10007"/>
                  </a:lnTo>
                  <a:lnTo>
                    <a:pt x="10678" y="9235"/>
                  </a:lnTo>
                  <a:close/>
                  <a:moveTo>
                    <a:pt x="13302" y="9205"/>
                  </a:moveTo>
                  <a:cubicBezTo>
                    <a:pt x="13487" y="9235"/>
                    <a:pt x="13641" y="9390"/>
                    <a:pt x="13641" y="9606"/>
                  </a:cubicBezTo>
                  <a:lnTo>
                    <a:pt x="13641" y="9637"/>
                  </a:lnTo>
                  <a:cubicBezTo>
                    <a:pt x="13641" y="9822"/>
                    <a:pt x="13487" y="9976"/>
                    <a:pt x="13302" y="10007"/>
                  </a:cubicBezTo>
                  <a:lnTo>
                    <a:pt x="13302" y="9205"/>
                  </a:lnTo>
                  <a:close/>
                  <a:moveTo>
                    <a:pt x="1049" y="9266"/>
                  </a:moveTo>
                  <a:lnTo>
                    <a:pt x="1049" y="10038"/>
                  </a:lnTo>
                  <a:cubicBezTo>
                    <a:pt x="864" y="10007"/>
                    <a:pt x="710" y="9853"/>
                    <a:pt x="710" y="9667"/>
                  </a:cubicBezTo>
                  <a:lnTo>
                    <a:pt x="710" y="9637"/>
                  </a:lnTo>
                  <a:cubicBezTo>
                    <a:pt x="710" y="9421"/>
                    <a:pt x="864" y="9266"/>
                    <a:pt x="1049" y="9266"/>
                  </a:cubicBezTo>
                  <a:close/>
                  <a:moveTo>
                    <a:pt x="3734" y="9235"/>
                  </a:moveTo>
                  <a:lnTo>
                    <a:pt x="3734" y="10038"/>
                  </a:lnTo>
                  <a:lnTo>
                    <a:pt x="2685" y="10038"/>
                  </a:lnTo>
                  <a:lnTo>
                    <a:pt x="2685" y="9235"/>
                  </a:lnTo>
                  <a:close/>
                  <a:moveTo>
                    <a:pt x="7222" y="3341"/>
                  </a:moveTo>
                  <a:cubicBezTo>
                    <a:pt x="9104" y="3341"/>
                    <a:pt x="10678" y="4791"/>
                    <a:pt x="10833" y="6674"/>
                  </a:cubicBezTo>
                  <a:cubicBezTo>
                    <a:pt x="10987" y="8587"/>
                    <a:pt x="9660" y="10254"/>
                    <a:pt x="7777" y="10562"/>
                  </a:cubicBezTo>
                  <a:cubicBezTo>
                    <a:pt x="7592" y="10578"/>
                    <a:pt x="7407" y="10586"/>
                    <a:pt x="7218" y="10586"/>
                  </a:cubicBezTo>
                  <a:cubicBezTo>
                    <a:pt x="7029" y="10586"/>
                    <a:pt x="6836" y="10578"/>
                    <a:pt x="6635" y="10562"/>
                  </a:cubicBezTo>
                  <a:cubicBezTo>
                    <a:pt x="4784" y="10254"/>
                    <a:pt x="3426" y="8587"/>
                    <a:pt x="3580" y="6674"/>
                  </a:cubicBezTo>
                  <a:cubicBezTo>
                    <a:pt x="3734" y="4791"/>
                    <a:pt x="5308" y="3341"/>
                    <a:pt x="7222" y="3341"/>
                  </a:cubicBezTo>
                  <a:close/>
                  <a:moveTo>
                    <a:pt x="11759" y="10408"/>
                  </a:moveTo>
                  <a:lnTo>
                    <a:pt x="11759" y="11457"/>
                  </a:lnTo>
                  <a:lnTo>
                    <a:pt x="10678" y="11457"/>
                  </a:lnTo>
                  <a:lnTo>
                    <a:pt x="10678" y="10408"/>
                  </a:lnTo>
                  <a:close/>
                  <a:moveTo>
                    <a:pt x="3734" y="10439"/>
                  </a:moveTo>
                  <a:lnTo>
                    <a:pt x="3734" y="11488"/>
                  </a:lnTo>
                  <a:lnTo>
                    <a:pt x="2685" y="11488"/>
                  </a:lnTo>
                  <a:lnTo>
                    <a:pt x="2685" y="10439"/>
                  </a:lnTo>
                  <a:close/>
                  <a:moveTo>
                    <a:pt x="5370" y="10562"/>
                  </a:moveTo>
                  <a:cubicBezTo>
                    <a:pt x="5710" y="10717"/>
                    <a:pt x="6049" y="10871"/>
                    <a:pt x="6419" y="10933"/>
                  </a:cubicBezTo>
                  <a:lnTo>
                    <a:pt x="6419" y="11519"/>
                  </a:lnTo>
                  <a:lnTo>
                    <a:pt x="5370" y="11519"/>
                  </a:lnTo>
                  <a:lnTo>
                    <a:pt x="5370" y="10562"/>
                  </a:lnTo>
                  <a:close/>
                  <a:moveTo>
                    <a:pt x="9104" y="10532"/>
                  </a:moveTo>
                  <a:lnTo>
                    <a:pt x="9074" y="11519"/>
                  </a:lnTo>
                  <a:lnTo>
                    <a:pt x="8024" y="11519"/>
                  </a:lnTo>
                  <a:lnTo>
                    <a:pt x="8024" y="10933"/>
                  </a:lnTo>
                  <a:cubicBezTo>
                    <a:pt x="8395" y="10840"/>
                    <a:pt x="8765" y="10717"/>
                    <a:pt x="9104" y="10532"/>
                  </a:cubicBezTo>
                  <a:close/>
                  <a:moveTo>
                    <a:pt x="3734" y="11890"/>
                  </a:moveTo>
                  <a:lnTo>
                    <a:pt x="3734" y="12692"/>
                  </a:lnTo>
                  <a:lnTo>
                    <a:pt x="2685" y="12692"/>
                  </a:lnTo>
                  <a:lnTo>
                    <a:pt x="2685" y="11890"/>
                  </a:lnTo>
                  <a:close/>
                  <a:moveTo>
                    <a:pt x="6389" y="11890"/>
                  </a:moveTo>
                  <a:lnTo>
                    <a:pt x="6389" y="12692"/>
                  </a:lnTo>
                  <a:lnTo>
                    <a:pt x="5370" y="12692"/>
                  </a:lnTo>
                  <a:lnTo>
                    <a:pt x="5339" y="11890"/>
                  </a:lnTo>
                  <a:close/>
                  <a:moveTo>
                    <a:pt x="9043" y="11890"/>
                  </a:moveTo>
                  <a:lnTo>
                    <a:pt x="9043" y="12692"/>
                  </a:lnTo>
                  <a:lnTo>
                    <a:pt x="8024" y="12692"/>
                  </a:lnTo>
                  <a:lnTo>
                    <a:pt x="7963" y="11890"/>
                  </a:lnTo>
                  <a:close/>
                  <a:moveTo>
                    <a:pt x="11697" y="11890"/>
                  </a:moveTo>
                  <a:lnTo>
                    <a:pt x="11697" y="12692"/>
                  </a:lnTo>
                  <a:lnTo>
                    <a:pt x="10617" y="12692"/>
                  </a:lnTo>
                  <a:lnTo>
                    <a:pt x="10617" y="11890"/>
                  </a:lnTo>
                  <a:close/>
                  <a:moveTo>
                    <a:pt x="13302" y="11890"/>
                  </a:moveTo>
                  <a:cubicBezTo>
                    <a:pt x="13487" y="11890"/>
                    <a:pt x="13641" y="12075"/>
                    <a:pt x="13641" y="12260"/>
                  </a:cubicBezTo>
                  <a:lnTo>
                    <a:pt x="13641" y="12291"/>
                  </a:lnTo>
                  <a:cubicBezTo>
                    <a:pt x="13641" y="12507"/>
                    <a:pt x="13487" y="12661"/>
                    <a:pt x="13302" y="12692"/>
                  </a:cubicBezTo>
                  <a:lnTo>
                    <a:pt x="13302" y="11890"/>
                  </a:lnTo>
                  <a:close/>
                  <a:moveTo>
                    <a:pt x="1049" y="11920"/>
                  </a:moveTo>
                  <a:lnTo>
                    <a:pt x="1049" y="12723"/>
                  </a:lnTo>
                  <a:cubicBezTo>
                    <a:pt x="864" y="12692"/>
                    <a:pt x="710" y="12538"/>
                    <a:pt x="710" y="12322"/>
                  </a:cubicBezTo>
                  <a:cubicBezTo>
                    <a:pt x="710" y="12106"/>
                    <a:pt x="864" y="11951"/>
                    <a:pt x="1049" y="11920"/>
                  </a:cubicBezTo>
                  <a:close/>
                  <a:moveTo>
                    <a:pt x="4136" y="9575"/>
                  </a:moveTo>
                  <a:cubicBezTo>
                    <a:pt x="4383" y="9853"/>
                    <a:pt x="4629" y="10100"/>
                    <a:pt x="4938" y="10285"/>
                  </a:cubicBezTo>
                  <a:lnTo>
                    <a:pt x="4938" y="13062"/>
                  </a:lnTo>
                  <a:cubicBezTo>
                    <a:pt x="4938" y="13325"/>
                    <a:pt x="4737" y="13456"/>
                    <a:pt x="4537" y="13456"/>
                  </a:cubicBezTo>
                  <a:cubicBezTo>
                    <a:pt x="4336" y="13456"/>
                    <a:pt x="4136" y="13325"/>
                    <a:pt x="4136" y="13062"/>
                  </a:cubicBezTo>
                  <a:lnTo>
                    <a:pt x="4136" y="9575"/>
                  </a:lnTo>
                  <a:close/>
                  <a:moveTo>
                    <a:pt x="7561" y="10964"/>
                  </a:moveTo>
                  <a:lnTo>
                    <a:pt x="7592" y="13062"/>
                  </a:lnTo>
                  <a:cubicBezTo>
                    <a:pt x="7592" y="13325"/>
                    <a:pt x="7392" y="13456"/>
                    <a:pt x="7191" y="13456"/>
                  </a:cubicBezTo>
                  <a:cubicBezTo>
                    <a:pt x="6990" y="13456"/>
                    <a:pt x="6790" y="13325"/>
                    <a:pt x="6790" y="13062"/>
                  </a:cubicBezTo>
                  <a:lnTo>
                    <a:pt x="6790" y="10964"/>
                  </a:lnTo>
                  <a:cubicBezTo>
                    <a:pt x="6913" y="10995"/>
                    <a:pt x="7037" y="10995"/>
                    <a:pt x="7191" y="10995"/>
                  </a:cubicBezTo>
                  <a:cubicBezTo>
                    <a:pt x="7314" y="10995"/>
                    <a:pt x="7438" y="10995"/>
                    <a:pt x="7561" y="10964"/>
                  </a:cubicBezTo>
                  <a:close/>
                  <a:moveTo>
                    <a:pt x="10246" y="9575"/>
                  </a:moveTo>
                  <a:lnTo>
                    <a:pt x="10246" y="13062"/>
                  </a:lnTo>
                  <a:cubicBezTo>
                    <a:pt x="10246" y="13325"/>
                    <a:pt x="10046" y="13456"/>
                    <a:pt x="9845" y="13456"/>
                  </a:cubicBezTo>
                  <a:cubicBezTo>
                    <a:pt x="9645" y="13456"/>
                    <a:pt x="9444" y="13325"/>
                    <a:pt x="9444" y="13062"/>
                  </a:cubicBezTo>
                  <a:lnTo>
                    <a:pt x="9444" y="10285"/>
                  </a:lnTo>
                  <a:cubicBezTo>
                    <a:pt x="9753" y="10100"/>
                    <a:pt x="9999" y="9853"/>
                    <a:pt x="10246" y="9575"/>
                  </a:cubicBezTo>
                  <a:close/>
                  <a:moveTo>
                    <a:pt x="1860" y="0"/>
                  </a:moveTo>
                  <a:cubicBezTo>
                    <a:pt x="1458" y="0"/>
                    <a:pt x="1065" y="270"/>
                    <a:pt x="1080" y="810"/>
                  </a:cubicBezTo>
                  <a:cubicBezTo>
                    <a:pt x="0" y="810"/>
                    <a:pt x="0" y="2415"/>
                    <a:pt x="1080" y="2415"/>
                  </a:cubicBezTo>
                  <a:lnTo>
                    <a:pt x="1080" y="3495"/>
                  </a:lnTo>
                  <a:cubicBezTo>
                    <a:pt x="0" y="3495"/>
                    <a:pt x="0" y="5100"/>
                    <a:pt x="1080" y="5100"/>
                  </a:cubicBezTo>
                  <a:lnTo>
                    <a:pt x="1080" y="6149"/>
                  </a:lnTo>
                  <a:cubicBezTo>
                    <a:pt x="62" y="6211"/>
                    <a:pt x="62" y="7692"/>
                    <a:pt x="1080" y="7754"/>
                  </a:cubicBezTo>
                  <a:lnTo>
                    <a:pt x="1080" y="8834"/>
                  </a:lnTo>
                  <a:cubicBezTo>
                    <a:pt x="0" y="8834"/>
                    <a:pt x="0" y="10439"/>
                    <a:pt x="1080" y="10439"/>
                  </a:cubicBezTo>
                  <a:lnTo>
                    <a:pt x="1080" y="10562"/>
                  </a:lnTo>
                  <a:cubicBezTo>
                    <a:pt x="1080" y="10686"/>
                    <a:pt x="1142" y="10748"/>
                    <a:pt x="1266" y="10748"/>
                  </a:cubicBezTo>
                  <a:cubicBezTo>
                    <a:pt x="1282" y="10752"/>
                    <a:pt x="1297" y="10754"/>
                    <a:pt x="1312" y="10754"/>
                  </a:cubicBezTo>
                  <a:cubicBezTo>
                    <a:pt x="1412" y="10754"/>
                    <a:pt x="1482" y="10670"/>
                    <a:pt x="1482" y="10562"/>
                  </a:cubicBezTo>
                  <a:lnTo>
                    <a:pt x="1482" y="841"/>
                  </a:lnTo>
                  <a:cubicBezTo>
                    <a:pt x="1482" y="579"/>
                    <a:pt x="1682" y="448"/>
                    <a:pt x="1883" y="448"/>
                  </a:cubicBezTo>
                  <a:cubicBezTo>
                    <a:pt x="2083" y="448"/>
                    <a:pt x="2284" y="579"/>
                    <a:pt x="2284" y="841"/>
                  </a:cubicBezTo>
                  <a:lnTo>
                    <a:pt x="2284" y="13062"/>
                  </a:lnTo>
                  <a:cubicBezTo>
                    <a:pt x="2284" y="13325"/>
                    <a:pt x="2083" y="13456"/>
                    <a:pt x="1883" y="13456"/>
                  </a:cubicBezTo>
                  <a:cubicBezTo>
                    <a:pt x="1682" y="13456"/>
                    <a:pt x="1482" y="13325"/>
                    <a:pt x="1482" y="13062"/>
                  </a:cubicBezTo>
                  <a:lnTo>
                    <a:pt x="1482" y="11365"/>
                  </a:lnTo>
                  <a:cubicBezTo>
                    <a:pt x="1482" y="11241"/>
                    <a:pt x="1389" y="11149"/>
                    <a:pt x="1266" y="11149"/>
                  </a:cubicBezTo>
                  <a:cubicBezTo>
                    <a:pt x="1142" y="11149"/>
                    <a:pt x="1049" y="11241"/>
                    <a:pt x="1080" y="11365"/>
                  </a:cubicBezTo>
                  <a:lnTo>
                    <a:pt x="1080" y="11488"/>
                  </a:lnTo>
                  <a:cubicBezTo>
                    <a:pt x="0" y="11488"/>
                    <a:pt x="0" y="13093"/>
                    <a:pt x="1080" y="13093"/>
                  </a:cubicBezTo>
                  <a:cubicBezTo>
                    <a:pt x="1080" y="13633"/>
                    <a:pt x="1482" y="13903"/>
                    <a:pt x="1883" y="13903"/>
                  </a:cubicBezTo>
                  <a:cubicBezTo>
                    <a:pt x="2284" y="13903"/>
                    <a:pt x="2685" y="13633"/>
                    <a:pt x="2685" y="13093"/>
                  </a:cubicBezTo>
                  <a:lnTo>
                    <a:pt x="3734" y="13093"/>
                  </a:lnTo>
                  <a:cubicBezTo>
                    <a:pt x="3734" y="13633"/>
                    <a:pt x="4136" y="13903"/>
                    <a:pt x="4537" y="13903"/>
                  </a:cubicBezTo>
                  <a:cubicBezTo>
                    <a:pt x="4938" y="13903"/>
                    <a:pt x="5339" y="13633"/>
                    <a:pt x="5339" y="13093"/>
                  </a:cubicBezTo>
                  <a:lnTo>
                    <a:pt x="6419" y="13093"/>
                  </a:lnTo>
                  <a:cubicBezTo>
                    <a:pt x="6419" y="13633"/>
                    <a:pt x="6821" y="13903"/>
                    <a:pt x="7222" y="13903"/>
                  </a:cubicBezTo>
                  <a:cubicBezTo>
                    <a:pt x="7623" y="13903"/>
                    <a:pt x="8024" y="13633"/>
                    <a:pt x="8024" y="13093"/>
                  </a:cubicBezTo>
                  <a:lnTo>
                    <a:pt x="9074" y="13093"/>
                  </a:lnTo>
                  <a:cubicBezTo>
                    <a:pt x="9104" y="13602"/>
                    <a:pt x="9490" y="13857"/>
                    <a:pt x="9876" y="13857"/>
                  </a:cubicBezTo>
                  <a:cubicBezTo>
                    <a:pt x="10262" y="13857"/>
                    <a:pt x="10648" y="13602"/>
                    <a:pt x="10678" y="13093"/>
                  </a:cubicBezTo>
                  <a:lnTo>
                    <a:pt x="11759" y="13093"/>
                  </a:lnTo>
                  <a:cubicBezTo>
                    <a:pt x="11759" y="13633"/>
                    <a:pt x="12160" y="13903"/>
                    <a:pt x="12561" y="13903"/>
                  </a:cubicBezTo>
                  <a:cubicBezTo>
                    <a:pt x="12962" y="13903"/>
                    <a:pt x="13363" y="13633"/>
                    <a:pt x="13363" y="13093"/>
                  </a:cubicBezTo>
                  <a:cubicBezTo>
                    <a:pt x="14444" y="13093"/>
                    <a:pt x="14444" y="11488"/>
                    <a:pt x="13363" y="11488"/>
                  </a:cubicBezTo>
                  <a:lnTo>
                    <a:pt x="13363" y="10439"/>
                  </a:lnTo>
                  <a:cubicBezTo>
                    <a:pt x="14433" y="10408"/>
                    <a:pt x="14443" y="8834"/>
                    <a:pt x="13394" y="8834"/>
                  </a:cubicBezTo>
                  <a:cubicBezTo>
                    <a:pt x="13384" y="8834"/>
                    <a:pt x="13374" y="8834"/>
                    <a:pt x="13363" y="8834"/>
                  </a:cubicBezTo>
                  <a:lnTo>
                    <a:pt x="13363" y="7754"/>
                  </a:lnTo>
                  <a:cubicBezTo>
                    <a:pt x="14351" y="7692"/>
                    <a:pt x="14351" y="6211"/>
                    <a:pt x="13363" y="6149"/>
                  </a:cubicBezTo>
                  <a:lnTo>
                    <a:pt x="13363" y="5069"/>
                  </a:lnTo>
                  <a:cubicBezTo>
                    <a:pt x="14444" y="5069"/>
                    <a:pt x="14444" y="3464"/>
                    <a:pt x="13363" y="3464"/>
                  </a:cubicBezTo>
                  <a:lnTo>
                    <a:pt x="13363" y="3341"/>
                  </a:lnTo>
                  <a:cubicBezTo>
                    <a:pt x="13363" y="3234"/>
                    <a:pt x="13294" y="3150"/>
                    <a:pt x="13194" y="3150"/>
                  </a:cubicBezTo>
                  <a:cubicBezTo>
                    <a:pt x="13179" y="3150"/>
                    <a:pt x="13164" y="3152"/>
                    <a:pt x="13147" y="3156"/>
                  </a:cubicBezTo>
                  <a:cubicBezTo>
                    <a:pt x="13055" y="3156"/>
                    <a:pt x="12962" y="3217"/>
                    <a:pt x="12962" y="3341"/>
                  </a:cubicBezTo>
                  <a:lnTo>
                    <a:pt x="12962" y="13062"/>
                  </a:lnTo>
                  <a:cubicBezTo>
                    <a:pt x="12962" y="13325"/>
                    <a:pt x="12762" y="13456"/>
                    <a:pt x="12561" y="13456"/>
                  </a:cubicBezTo>
                  <a:cubicBezTo>
                    <a:pt x="12360" y="13456"/>
                    <a:pt x="12160" y="13325"/>
                    <a:pt x="12160" y="13062"/>
                  </a:cubicBezTo>
                  <a:lnTo>
                    <a:pt x="12160" y="841"/>
                  </a:lnTo>
                  <a:cubicBezTo>
                    <a:pt x="12160" y="579"/>
                    <a:pt x="12360" y="448"/>
                    <a:pt x="12561" y="448"/>
                  </a:cubicBezTo>
                  <a:cubicBezTo>
                    <a:pt x="12762" y="448"/>
                    <a:pt x="12962" y="579"/>
                    <a:pt x="12962" y="841"/>
                  </a:cubicBezTo>
                  <a:lnTo>
                    <a:pt x="12962" y="2538"/>
                  </a:lnTo>
                  <a:cubicBezTo>
                    <a:pt x="12962" y="2662"/>
                    <a:pt x="13055" y="2754"/>
                    <a:pt x="13178" y="2754"/>
                  </a:cubicBezTo>
                  <a:cubicBezTo>
                    <a:pt x="13271" y="2754"/>
                    <a:pt x="13363" y="2662"/>
                    <a:pt x="13363" y="2538"/>
                  </a:cubicBezTo>
                  <a:lnTo>
                    <a:pt x="13363" y="2415"/>
                  </a:lnTo>
                  <a:cubicBezTo>
                    <a:pt x="14444" y="2415"/>
                    <a:pt x="14444" y="810"/>
                    <a:pt x="13363" y="810"/>
                  </a:cubicBezTo>
                  <a:cubicBezTo>
                    <a:pt x="13363" y="270"/>
                    <a:pt x="12962" y="0"/>
                    <a:pt x="12561" y="0"/>
                  </a:cubicBezTo>
                  <a:cubicBezTo>
                    <a:pt x="12160" y="0"/>
                    <a:pt x="11759" y="270"/>
                    <a:pt x="11759" y="810"/>
                  </a:cubicBezTo>
                  <a:lnTo>
                    <a:pt x="10709" y="810"/>
                  </a:lnTo>
                  <a:cubicBezTo>
                    <a:pt x="10678" y="301"/>
                    <a:pt x="10293" y="46"/>
                    <a:pt x="9907" y="46"/>
                  </a:cubicBezTo>
                  <a:cubicBezTo>
                    <a:pt x="9521" y="46"/>
                    <a:pt x="9135" y="301"/>
                    <a:pt x="9104" y="810"/>
                  </a:cubicBezTo>
                  <a:lnTo>
                    <a:pt x="8024" y="810"/>
                  </a:lnTo>
                  <a:cubicBezTo>
                    <a:pt x="8024" y="270"/>
                    <a:pt x="7623" y="0"/>
                    <a:pt x="7222" y="0"/>
                  </a:cubicBezTo>
                  <a:cubicBezTo>
                    <a:pt x="6821" y="0"/>
                    <a:pt x="6419" y="270"/>
                    <a:pt x="6419" y="810"/>
                  </a:cubicBezTo>
                  <a:lnTo>
                    <a:pt x="5370" y="810"/>
                  </a:lnTo>
                  <a:cubicBezTo>
                    <a:pt x="5370" y="270"/>
                    <a:pt x="4969" y="0"/>
                    <a:pt x="4568" y="0"/>
                  </a:cubicBezTo>
                  <a:cubicBezTo>
                    <a:pt x="4167" y="0"/>
                    <a:pt x="3765" y="270"/>
                    <a:pt x="3765" y="810"/>
                  </a:cubicBezTo>
                  <a:lnTo>
                    <a:pt x="2685" y="810"/>
                  </a:lnTo>
                  <a:cubicBezTo>
                    <a:pt x="2670" y="270"/>
                    <a:pt x="2261" y="0"/>
                    <a:pt x="18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46" name="Google Shape;13446;p25"/>
          <p:cNvGrpSpPr/>
          <p:nvPr/>
        </p:nvGrpSpPr>
        <p:grpSpPr>
          <a:xfrm>
            <a:off x="1781438" y="2319825"/>
            <a:ext cx="358700" cy="343700"/>
            <a:chOff x="1002088" y="3024131"/>
            <a:chExt cx="358700" cy="343700"/>
          </a:xfrm>
        </p:grpSpPr>
        <p:sp>
          <p:nvSpPr>
            <p:cNvPr id="13447" name="Google Shape;13447;p25"/>
            <p:cNvSpPr/>
            <p:nvPr/>
          </p:nvSpPr>
          <p:spPr>
            <a:xfrm>
              <a:off x="1205688" y="3159306"/>
              <a:ext cx="19025" cy="16400"/>
            </a:xfrm>
            <a:custGeom>
              <a:avLst/>
              <a:gdLst/>
              <a:ahLst/>
              <a:cxnLst/>
              <a:rect l="l" t="t" r="r" b="b"/>
              <a:pathLst>
                <a:path w="761" h="656" extrusionOk="0">
                  <a:moveTo>
                    <a:pt x="221" y="0"/>
                  </a:moveTo>
                  <a:cubicBezTo>
                    <a:pt x="170" y="0"/>
                    <a:pt x="124" y="23"/>
                    <a:pt x="93" y="70"/>
                  </a:cubicBezTo>
                  <a:cubicBezTo>
                    <a:pt x="1" y="131"/>
                    <a:pt x="1" y="255"/>
                    <a:pt x="93" y="348"/>
                  </a:cubicBezTo>
                  <a:lnTo>
                    <a:pt x="340" y="594"/>
                  </a:lnTo>
                  <a:cubicBezTo>
                    <a:pt x="383" y="637"/>
                    <a:pt x="431" y="655"/>
                    <a:pt x="477" y="655"/>
                  </a:cubicBezTo>
                  <a:cubicBezTo>
                    <a:pt x="629" y="655"/>
                    <a:pt x="760" y="459"/>
                    <a:pt x="618" y="317"/>
                  </a:cubicBezTo>
                  <a:lnTo>
                    <a:pt x="371" y="70"/>
                  </a:lnTo>
                  <a:cubicBezTo>
                    <a:pt x="325" y="23"/>
                    <a:pt x="271" y="0"/>
                    <a:pt x="2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8" name="Google Shape;13448;p25"/>
            <p:cNvSpPr/>
            <p:nvPr/>
          </p:nvSpPr>
          <p:spPr>
            <a:xfrm>
              <a:off x="1276688" y="3088331"/>
              <a:ext cx="17750" cy="16600"/>
            </a:xfrm>
            <a:custGeom>
              <a:avLst/>
              <a:gdLst/>
              <a:ahLst/>
              <a:cxnLst/>
              <a:rect l="l" t="t" r="r" b="b"/>
              <a:pathLst>
                <a:path w="710" h="664" extrusionOk="0">
                  <a:moveTo>
                    <a:pt x="220" y="0"/>
                  </a:moveTo>
                  <a:cubicBezTo>
                    <a:pt x="170" y="0"/>
                    <a:pt x="123" y="23"/>
                    <a:pt x="93" y="69"/>
                  </a:cubicBezTo>
                  <a:cubicBezTo>
                    <a:pt x="0" y="131"/>
                    <a:pt x="0" y="255"/>
                    <a:pt x="93" y="347"/>
                  </a:cubicBezTo>
                  <a:lnTo>
                    <a:pt x="340" y="594"/>
                  </a:lnTo>
                  <a:cubicBezTo>
                    <a:pt x="370" y="640"/>
                    <a:pt x="424" y="664"/>
                    <a:pt x="478" y="664"/>
                  </a:cubicBezTo>
                  <a:cubicBezTo>
                    <a:pt x="532" y="664"/>
                    <a:pt x="586" y="640"/>
                    <a:pt x="617" y="594"/>
                  </a:cubicBezTo>
                  <a:cubicBezTo>
                    <a:pt x="710" y="532"/>
                    <a:pt x="710" y="378"/>
                    <a:pt x="617" y="316"/>
                  </a:cubicBezTo>
                  <a:lnTo>
                    <a:pt x="370" y="69"/>
                  </a:lnTo>
                  <a:cubicBezTo>
                    <a:pt x="324" y="23"/>
                    <a:pt x="270" y="0"/>
                    <a:pt x="2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49" name="Google Shape;13449;p25"/>
            <p:cNvSpPr/>
            <p:nvPr/>
          </p:nvSpPr>
          <p:spPr>
            <a:xfrm>
              <a:off x="1237963" y="3120906"/>
              <a:ext cx="28700" cy="27800"/>
            </a:xfrm>
            <a:custGeom>
              <a:avLst/>
              <a:gdLst/>
              <a:ahLst/>
              <a:cxnLst/>
              <a:rect l="l" t="t" r="r" b="b"/>
              <a:pathLst>
                <a:path w="1148" h="1112" extrusionOk="0">
                  <a:moveTo>
                    <a:pt x="932" y="1"/>
                  </a:moveTo>
                  <a:cubicBezTo>
                    <a:pt x="808" y="1"/>
                    <a:pt x="716" y="94"/>
                    <a:pt x="747" y="217"/>
                  </a:cubicBezTo>
                  <a:cubicBezTo>
                    <a:pt x="747" y="340"/>
                    <a:pt x="685" y="464"/>
                    <a:pt x="592" y="556"/>
                  </a:cubicBezTo>
                  <a:cubicBezTo>
                    <a:pt x="500" y="649"/>
                    <a:pt x="376" y="711"/>
                    <a:pt x="253" y="711"/>
                  </a:cubicBezTo>
                  <a:cubicBezTo>
                    <a:pt x="228" y="698"/>
                    <a:pt x="205" y="693"/>
                    <a:pt x="185" y="693"/>
                  </a:cubicBezTo>
                  <a:cubicBezTo>
                    <a:pt x="13" y="693"/>
                    <a:pt x="1" y="1086"/>
                    <a:pt x="185" y="1086"/>
                  </a:cubicBezTo>
                  <a:cubicBezTo>
                    <a:pt x="197" y="1086"/>
                    <a:pt x="209" y="1084"/>
                    <a:pt x="222" y="1081"/>
                  </a:cubicBezTo>
                  <a:lnTo>
                    <a:pt x="222" y="1112"/>
                  </a:lnTo>
                  <a:cubicBezTo>
                    <a:pt x="469" y="1112"/>
                    <a:pt x="716" y="1019"/>
                    <a:pt x="901" y="865"/>
                  </a:cubicBezTo>
                  <a:cubicBezTo>
                    <a:pt x="1055" y="680"/>
                    <a:pt x="1148" y="433"/>
                    <a:pt x="1148" y="186"/>
                  </a:cubicBezTo>
                  <a:cubicBezTo>
                    <a:pt x="1148" y="94"/>
                    <a:pt x="1024" y="1"/>
                    <a:pt x="9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0" name="Google Shape;13450;p25"/>
            <p:cNvSpPr/>
            <p:nvPr/>
          </p:nvSpPr>
          <p:spPr>
            <a:xfrm>
              <a:off x="1114663" y="3024131"/>
              <a:ext cx="246125" cy="261525"/>
            </a:xfrm>
            <a:custGeom>
              <a:avLst/>
              <a:gdLst/>
              <a:ahLst/>
              <a:cxnLst/>
              <a:rect l="l" t="t" r="r" b="b"/>
              <a:pathLst>
                <a:path w="9845" h="10461" extrusionOk="0">
                  <a:moveTo>
                    <a:pt x="7137" y="387"/>
                  </a:moveTo>
                  <a:cubicBezTo>
                    <a:pt x="7287" y="387"/>
                    <a:pt x="7436" y="435"/>
                    <a:pt x="7561" y="539"/>
                  </a:cubicBezTo>
                  <a:lnTo>
                    <a:pt x="9197" y="2205"/>
                  </a:lnTo>
                  <a:cubicBezTo>
                    <a:pt x="9536" y="2576"/>
                    <a:pt x="9351" y="3162"/>
                    <a:pt x="8857" y="3316"/>
                  </a:cubicBezTo>
                  <a:cubicBezTo>
                    <a:pt x="8518" y="3409"/>
                    <a:pt x="8209" y="3718"/>
                    <a:pt x="8117" y="4088"/>
                  </a:cubicBezTo>
                  <a:cubicBezTo>
                    <a:pt x="8024" y="4304"/>
                    <a:pt x="7870" y="4489"/>
                    <a:pt x="7623" y="4551"/>
                  </a:cubicBezTo>
                  <a:cubicBezTo>
                    <a:pt x="7283" y="4674"/>
                    <a:pt x="7006" y="4952"/>
                    <a:pt x="6882" y="5292"/>
                  </a:cubicBezTo>
                  <a:cubicBezTo>
                    <a:pt x="6790" y="5508"/>
                    <a:pt x="6635" y="5693"/>
                    <a:pt x="6419" y="5785"/>
                  </a:cubicBezTo>
                  <a:cubicBezTo>
                    <a:pt x="6049" y="5878"/>
                    <a:pt x="5740" y="6187"/>
                    <a:pt x="5648" y="6526"/>
                  </a:cubicBezTo>
                  <a:cubicBezTo>
                    <a:pt x="5555" y="6773"/>
                    <a:pt x="5370" y="6958"/>
                    <a:pt x="5154" y="7020"/>
                  </a:cubicBezTo>
                  <a:cubicBezTo>
                    <a:pt x="4784" y="7143"/>
                    <a:pt x="4475" y="7421"/>
                    <a:pt x="4382" y="7791"/>
                  </a:cubicBezTo>
                  <a:cubicBezTo>
                    <a:pt x="4282" y="8113"/>
                    <a:pt x="3999" y="8290"/>
                    <a:pt x="3711" y="8290"/>
                  </a:cubicBezTo>
                  <a:cubicBezTo>
                    <a:pt x="3557" y="8290"/>
                    <a:pt x="3401" y="8239"/>
                    <a:pt x="3271" y="8131"/>
                  </a:cubicBezTo>
                  <a:lnTo>
                    <a:pt x="1636" y="6464"/>
                  </a:lnTo>
                  <a:cubicBezTo>
                    <a:pt x="1481" y="6279"/>
                    <a:pt x="1420" y="6063"/>
                    <a:pt x="1481" y="5847"/>
                  </a:cubicBezTo>
                  <a:cubicBezTo>
                    <a:pt x="1574" y="5600"/>
                    <a:pt x="1728" y="5415"/>
                    <a:pt x="1975" y="5353"/>
                  </a:cubicBezTo>
                  <a:cubicBezTo>
                    <a:pt x="2346" y="5230"/>
                    <a:pt x="2623" y="4952"/>
                    <a:pt x="2716" y="4582"/>
                  </a:cubicBezTo>
                  <a:cubicBezTo>
                    <a:pt x="2808" y="4366"/>
                    <a:pt x="2994" y="4181"/>
                    <a:pt x="3210" y="4119"/>
                  </a:cubicBezTo>
                  <a:cubicBezTo>
                    <a:pt x="3580" y="3995"/>
                    <a:pt x="3858" y="3718"/>
                    <a:pt x="3981" y="3378"/>
                  </a:cubicBezTo>
                  <a:cubicBezTo>
                    <a:pt x="4043" y="3131"/>
                    <a:pt x="4228" y="2946"/>
                    <a:pt x="4444" y="2884"/>
                  </a:cubicBezTo>
                  <a:cubicBezTo>
                    <a:pt x="4814" y="2761"/>
                    <a:pt x="5092" y="2483"/>
                    <a:pt x="5216" y="2113"/>
                  </a:cubicBezTo>
                  <a:cubicBezTo>
                    <a:pt x="5277" y="1897"/>
                    <a:pt x="5463" y="1712"/>
                    <a:pt x="5679" y="1650"/>
                  </a:cubicBezTo>
                  <a:cubicBezTo>
                    <a:pt x="6049" y="1526"/>
                    <a:pt x="6358" y="1249"/>
                    <a:pt x="6450" y="878"/>
                  </a:cubicBezTo>
                  <a:cubicBezTo>
                    <a:pt x="6552" y="572"/>
                    <a:pt x="6844" y="387"/>
                    <a:pt x="7137" y="387"/>
                  </a:cubicBezTo>
                  <a:close/>
                  <a:moveTo>
                    <a:pt x="7099" y="0"/>
                  </a:moveTo>
                  <a:cubicBezTo>
                    <a:pt x="6644" y="0"/>
                    <a:pt x="6207" y="292"/>
                    <a:pt x="6049" y="786"/>
                  </a:cubicBezTo>
                  <a:cubicBezTo>
                    <a:pt x="5987" y="1002"/>
                    <a:pt x="5802" y="1187"/>
                    <a:pt x="5555" y="1280"/>
                  </a:cubicBezTo>
                  <a:cubicBezTo>
                    <a:pt x="5216" y="1372"/>
                    <a:pt x="4938" y="1650"/>
                    <a:pt x="4814" y="2020"/>
                  </a:cubicBezTo>
                  <a:cubicBezTo>
                    <a:pt x="4753" y="2236"/>
                    <a:pt x="4568" y="2421"/>
                    <a:pt x="4321" y="2514"/>
                  </a:cubicBezTo>
                  <a:cubicBezTo>
                    <a:pt x="3981" y="2607"/>
                    <a:pt x="3673" y="2915"/>
                    <a:pt x="3580" y="3286"/>
                  </a:cubicBezTo>
                  <a:cubicBezTo>
                    <a:pt x="3518" y="3502"/>
                    <a:pt x="3333" y="3687"/>
                    <a:pt x="3086" y="3749"/>
                  </a:cubicBezTo>
                  <a:cubicBezTo>
                    <a:pt x="2747" y="3872"/>
                    <a:pt x="2469" y="4150"/>
                    <a:pt x="2346" y="4520"/>
                  </a:cubicBezTo>
                  <a:cubicBezTo>
                    <a:pt x="2284" y="4736"/>
                    <a:pt x="2099" y="4921"/>
                    <a:pt x="1852" y="5014"/>
                  </a:cubicBezTo>
                  <a:cubicBezTo>
                    <a:pt x="1481" y="5106"/>
                    <a:pt x="1204" y="5415"/>
                    <a:pt x="1080" y="5785"/>
                  </a:cubicBezTo>
                  <a:cubicBezTo>
                    <a:pt x="957" y="6125"/>
                    <a:pt x="1080" y="6526"/>
                    <a:pt x="1327" y="6804"/>
                  </a:cubicBezTo>
                  <a:lnTo>
                    <a:pt x="1667" y="7112"/>
                  </a:lnTo>
                  <a:lnTo>
                    <a:pt x="1142" y="7637"/>
                  </a:lnTo>
                  <a:cubicBezTo>
                    <a:pt x="1049" y="7699"/>
                    <a:pt x="1049" y="7822"/>
                    <a:pt x="1142" y="7915"/>
                  </a:cubicBezTo>
                  <a:cubicBezTo>
                    <a:pt x="1173" y="7946"/>
                    <a:pt x="1227" y="7961"/>
                    <a:pt x="1281" y="7961"/>
                  </a:cubicBezTo>
                  <a:cubicBezTo>
                    <a:pt x="1335" y="7961"/>
                    <a:pt x="1389" y="7946"/>
                    <a:pt x="1420" y="7915"/>
                  </a:cubicBezTo>
                  <a:lnTo>
                    <a:pt x="1944" y="7390"/>
                  </a:lnTo>
                  <a:lnTo>
                    <a:pt x="2407" y="7853"/>
                  </a:lnTo>
                  <a:lnTo>
                    <a:pt x="93" y="10137"/>
                  </a:lnTo>
                  <a:cubicBezTo>
                    <a:pt x="0" y="10199"/>
                    <a:pt x="0" y="10322"/>
                    <a:pt x="93" y="10415"/>
                  </a:cubicBezTo>
                  <a:cubicBezTo>
                    <a:pt x="123" y="10445"/>
                    <a:pt x="170" y="10461"/>
                    <a:pt x="220" y="10461"/>
                  </a:cubicBezTo>
                  <a:cubicBezTo>
                    <a:pt x="270" y="10461"/>
                    <a:pt x="324" y="10445"/>
                    <a:pt x="370" y="10415"/>
                  </a:cubicBezTo>
                  <a:lnTo>
                    <a:pt x="2685" y="8069"/>
                  </a:lnTo>
                  <a:lnTo>
                    <a:pt x="3025" y="8409"/>
                  </a:lnTo>
                  <a:cubicBezTo>
                    <a:pt x="3208" y="8592"/>
                    <a:pt x="3478" y="8691"/>
                    <a:pt x="3756" y="8691"/>
                  </a:cubicBezTo>
                  <a:cubicBezTo>
                    <a:pt x="3852" y="8691"/>
                    <a:pt x="3948" y="8679"/>
                    <a:pt x="4043" y="8656"/>
                  </a:cubicBezTo>
                  <a:cubicBezTo>
                    <a:pt x="4382" y="8532"/>
                    <a:pt x="4660" y="8254"/>
                    <a:pt x="4784" y="7884"/>
                  </a:cubicBezTo>
                  <a:cubicBezTo>
                    <a:pt x="4845" y="7668"/>
                    <a:pt x="5031" y="7483"/>
                    <a:pt x="5277" y="7421"/>
                  </a:cubicBezTo>
                  <a:cubicBezTo>
                    <a:pt x="5617" y="7298"/>
                    <a:pt x="5895" y="7020"/>
                    <a:pt x="6018" y="6650"/>
                  </a:cubicBezTo>
                  <a:cubicBezTo>
                    <a:pt x="6080" y="6433"/>
                    <a:pt x="6265" y="6248"/>
                    <a:pt x="6512" y="6156"/>
                  </a:cubicBezTo>
                  <a:cubicBezTo>
                    <a:pt x="6851" y="6063"/>
                    <a:pt x="7129" y="5785"/>
                    <a:pt x="7253" y="5415"/>
                  </a:cubicBezTo>
                  <a:cubicBezTo>
                    <a:pt x="7314" y="5199"/>
                    <a:pt x="7499" y="5014"/>
                    <a:pt x="7746" y="4921"/>
                  </a:cubicBezTo>
                  <a:cubicBezTo>
                    <a:pt x="8086" y="4829"/>
                    <a:pt x="8394" y="4551"/>
                    <a:pt x="8487" y="4181"/>
                  </a:cubicBezTo>
                  <a:cubicBezTo>
                    <a:pt x="8580" y="3965"/>
                    <a:pt x="8765" y="3779"/>
                    <a:pt x="8981" y="3687"/>
                  </a:cubicBezTo>
                  <a:cubicBezTo>
                    <a:pt x="9351" y="3563"/>
                    <a:pt x="9629" y="3286"/>
                    <a:pt x="9722" y="2946"/>
                  </a:cubicBezTo>
                  <a:cubicBezTo>
                    <a:pt x="9845" y="2576"/>
                    <a:pt x="9752" y="2175"/>
                    <a:pt x="9475" y="1928"/>
                  </a:cubicBezTo>
                  <a:lnTo>
                    <a:pt x="7839" y="292"/>
                  </a:lnTo>
                  <a:cubicBezTo>
                    <a:pt x="7617" y="92"/>
                    <a:pt x="7355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1" name="Google Shape;13451;p25"/>
            <p:cNvSpPr/>
            <p:nvPr/>
          </p:nvSpPr>
          <p:spPr>
            <a:xfrm>
              <a:off x="1027563" y="3311281"/>
              <a:ext cx="49300" cy="36500"/>
            </a:xfrm>
            <a:custGeom>
              <a:avLst/>
              <a:gdLst/>
              <a:ahLst/>
              <a:cxnLst/>
              <a:rect l="l" t="t" r="r" b="b"/>
              <a:pathLst>
                <a:path w="1972" h="1460" extrusionOk="0">
                  <a:moveTo>
                    <a:pt x="1008" y="416"/>
                  </a:moveTo>
                  <a:cubicBezTo>
                    <a:pt x="1167" y="416"/>
                    <a:pt x="1324" y="540"/>
                    <a:pt x="1324" y="749"/>
                  </a:cubicBezTo>
                  <a:cubicBezTo>
                    <a:pt x="1324" y="936"/>
                    <a:pt x="1170" y="1054"/>
                    <a:pt x="1013" y="1054"/>
                  </a:cubicBezTo>
                  <a:cubicBezTo>
                    <a:pt x="937" y="1054"/>
                    <a:pt x="860" y="1026"/>
                    <a:pt x="799" y="965"/>
                  </a:cubicBezTo>
                  <a:cubicBezTo>
                    <a:pt x="676" y="842"/>
                    <a:pt x="676" y="626"/>
                    <a:pt x="799" y="503"/>
                  </a:cubicBezTo>
                  <a:cubicBezTo>
                    <a:pt x="858" y="443"/>
                    <a:pt x="934" y="416"/>
                    <a:pt x="1008" y="416"/>
                  </a:cubicBezTo>
                  <a:close/>
                  <a:moveTo>
                    <a:pt x="1023" y="1"/>
                  </a:moveTo>
                  <a:cubicBezTo>
                    <a:pt x="479" y="1"/>
                    <a:pt x="0" y="722"/>
                    <a:pt x="521" y="1243"/>
                  </a:cubicBezTo>
                  <a:cubicBezTo>
                    <a:pt x="645" y="1367"/>
                    <a:pt x="830" y="1459"/>
                    <a:pt x="1015" y="1459"/>
                  </a:cubicBezTo>
                  <a:cubicBezTo>
                    <a:pt x="1663" y="1459"/>
                    <a:pt x="1972" y="688"/>
                    <a:pt x="1509" y="225"/>
                  </a:cubicBezTo>
                  <a:cubicBezTo>
                    <a:pt x="1358" y="67"/>
                    <a:pt x="1188" y="1"/>
                    <a:pt x="10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2" name="Google Shape;13452;p25"/>
            <p:cNvSpPr/>
            <p:nvPr/>
          </p:nvSpPr>
          <p:spPr>
            <a:xfrm>
              <a:off x="1002088" y="3225856"/>
              <a:ext cx="138525" cy="141975"/>
            </a:xfrm>
            <a:custGeom>
              <a:avLst/>
              <a:gdLst/>
              <a:ahLst/>
              <a:cxnLst/>
              <a:rect l="l" t="t" r="r" b="b"/>
              <a:pathLst>
                <a:path w="5541" h="5679" extrusionOk="0">
                  <a:moveTo>
                    <a:pt x="2021" y="3030"/>
                  </a:moveTo>
                  <a:cubicBezTo>
                    <a:pt x="2596" y="3030"/>
                    <a:pt x="3145" y="3479"/>
                    <a:pt x="3145" y="4166"/>
                  </a:cubicBezTo>
                  <a:cubicBezTo>
                    <a:pt x="3145" y="4839"/>
                    <a:pt x="2587" y="5283"/>
                    <a:pt x="2006" y="5283"/>
                  </a:cubicBezTo>
                  <a:cubicBezTo>
                    <a:pt x="1735" y="5283"/>
                    <a:pt x="1458" y="5185"/>
                    <a:pt x="1232" y="4969"/>
                  </a:cubicBezTo>
                  <a:cubicBezTo>
                    <a:pt x="800" y="4506"/>
                    <a:pt x="800" y="3796"/>
                    <a:pt x="1232" y="3364"/>
                  </a:cubicBezTo>
                  <a:cubicBezTo>
                    <a:pt x="1462" y="3134"/>
                    <a:pt x="1745" y="3030"/>
                    <a:pt x="2021" y="3030"/>
                  </a:cubicBezTo>
                  <a:close/>
                  <a:moveTo>
                    <a:pt x="5257" y="1"/>
                  </a:moveTo>
                  <a:cubicBezTo>
                    <a:pt x="5211" y="1"/>
                    <a:pt x="5163" y="19"/>
                    <a:pt x="5120" y="62"/>
                  </a:cubicBezTo>
                  <a:lnTo>
                    <a:pt x="2497" y="2685"/>
                  </a:lnTo>
                  <a:cubicBezTo>
                    <a:pt x="2359" y="2651"/>
                    <a:pt x="2225" y="2636"/>
                    <a:pt x="2096" y="2636"/>
                  </a:cubicBezTo>
                  <a:cubicBezTo>
                    <a:pt x="806" y="2636"/>
                    <a:pt x="0" y="4209"/>
                    <a:pt x="954" y="5247"/>
                  </a:cubicBezTo>
                  <a:cubicBezTo>
                    <a:pt x="1263" y="5524"/>
                    <a:pt x="1633" y="5679"/>
                    <a:pt x="2034" y="5679"/>
                  </a:cubicBezTo>
                  <a:cubicBezTo>
                    <a:pt x="2435" y="5679"/>
                    <a:pt x="2837" y="5524"/>
                    <a:pt x="3114" y="5247"/>
                  </a:cubicBezTo>
                  <a:cubicBezTo>
                    <a:pt x="3515" y="4845"/>
                    <a:pt x="3670" y="4259"/>
                    <a:pt x="3515" y="3704"/>
                  </a:cubicBezTo>
                  <a:lnTo>
                    <a:pt x="4318" y="2901"/>
                  </a:lnTo>
                  <a:cubicBezTo>
                    <a:pt x="4380" y="2809"/>
                    <a:pt x="4380" y="2685"/>
                    <a:pt x="4318" y="2623"/>
                  </a:cubicBezTo>
                  <a:cubicBezTo>
                    <a:pt x="4272" y="2577"/>
                    <a:pt x="4218" y="2554"/>
                    <a:pt x="4167" y="2554"/>
                  </a:cubicBezTo>
                  <a:cubicBezTo>
                    <a:pt x="4117" y="2554"/>
                    <a:pt x="4071" y="2577"/>
                    <a:pt x="4040" y="2623"/>
                  </a:cubicBezTo>
                  <a:lnTo>
                    <a:pt x="3330" y="3333"/>
                  </a:lnTo>
                  <a:cubicBezTo>
                    <a:pt x="3269" y="3241"/>
                    <a:pt x="3207" y="3148"/>
                    <a:pt x="3114" y="3086"/>
                  </a:cubicBezTo>
                  <a:cubicBezTo>
                    <a:pt x="3053" y="3025"/>
                    <a:pt x="2960" y="2932"/>
                    <a:pt x="2867" y="2870"/>
                  </a:cubicBezTo>
                  <a:lnTo>
                    <a:pt x="5398" y="340"/>
                  </a:lnTo>
                  <a:cubicBezTo>
                    <a:pt x="5540" y="197"/>
                    <a:pt x="5410" y="1"/>
                    <a:pt x="52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53" name="Google Shape;13453;p25"/>
          <p:cNvGrpSpPr/>
          <p:nvPr/>
        </p:nvGrpSpPr>
        <p:grpSpPr>
          <a:xfrm>
            <a:off x="1047104" y="2318837"/>
            <a:ext cx="337825" cy="345675"/>
            <a:chOff x="1014488" y="3581531"/>
            <a:chExt cx="337825" cy="345675"/>
          </a:xfrm>
        </p:grpSpPr>
        <p:sp>
          <p:nvSpPr>
            <p:cNvPr id="13454" name="Google Shape;13454;p25"/>
            <p:cNvSpPr/>
            <p:nvPr/>
          </p:nvSpPr>
          <p:spPr>
            <a:xfrm>
              <a:off x="1135488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55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5" name="Google Shape;13455;p25"/>
            <p:cNvSpPr/>
            <p:nvPr/>
          </p:nvSpPr>
          <p:spPr>
            <a:xfrm>
              <a:off x="1228063" y="3834581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186" y="1"/>
                  </a:moveTo>
                  <a:cubicBezTo>
                    <a:pt x="93" y="1"/>
                    <a:pt x="1" y="94"/>
                    <a:pt x="1" y="217"/>
                  </a:cubicBezTo>
                  <a:lnTo>
                    <a:pt x="1" y="556"/>
                  </a:lnTo>
                  <a:cubicBezTo>
                    <a:pt x="1" y="649"/>
                    <a:pt x="93" y="742"/>
                    <a:pt x="186" y="742"/>
                  </a:cubicBezTo>
                  <a:cubicBezTo>
                    <a:pt x="309" y="742"/>
                    <a:pt x="402" y="649"/>
                    <a:pt x="402" y="556"/>
                  </a:cubicBezTo>
                  <a:lnTo>
                    <a:pt x="402" y="217"/>
                  </a:lnTo>
                  <a:cubicBezTo>
                    <a:pt x="402" y="94"/>
                    <a:pt x="309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6" name="Google Shape;13456;p25"/>
            <p:cNvSpPr/>
            <p:nvPr/>
          </p:nvSpPr>
          <p:spPr>
            <a:xfrm>
              <a:off x="1169438" y="3842881"/>
              <a:ext cx="35900" cy="15075"/>
            </a:xfrm>
            <a:custGeom>
              <a:avLst/>
              <a:gdLst/>
              <a:ahLst/>
              <a:cxnLst/>
              <a:rect l="l" t="t" r="r" b="b"/>
              <a:pathLst>
                <a:path w="1436" h="603" extrusionOk="0">
                  <a:moveTo>
                    <a:pt x="247" y="1"/>
                  </a:moveTo>
                  <a:cubicBezTo>
                    <a:pt x="193" y="1"/>
                    <a:pt x="139" y="24"/>
                    <a:pt x="93" y="70"/>
                  </a:cubicBezTo>
                  <a:cubicBezTo>
                    <a:pt x="31" y="132"/>
                    <a:pt x="0" y="255"/>
                    <a:pt x="93" y="348"/>
                  </a:cubicBezTo>
                  <a:cubicBezTo>
                    <a:pt x="247" y="518"/>
                    <a:pt x="471" y="603"/>
                    <a:pt x="695" y="603"/>
                  </a:cubicBezTo>
                  <a:cubicBezTo>
                    <a:pt x="918" y="603"/>
                    <a:pt x="1142" y="518"/>
                    <a:pt x="1296" y="348"/>
                  </a:cubicBezTo>
                  <a:cubicBezTo>
                    <a:pt x="1436" y="185"/>
                    <a:pt x="1295" y="5"/>
                    <a:pt x="1138" y="5"/>
                  </a:cubicBezTo>
                  <a:cubicBezTo>
                    <a:pt x="1087" y="5"/>
                    <a:pt x="1034" y="24"/>
                    <a:pt x="988" y="70"/>
                  </a:cubicBezTo>
                  <a:cubicBezTo>
                    <a:pt x="926" y="132"/>
                    <a:pt x="803" y="194"/>
                    <a:pt x="679" y="194"/>
                  </a:cubicBezTo>
                  <a:cubicBezTo>
                    <a:pt x="587" y="194"/>
                    <a:pt x="463" y="132"/>
                    <a:pt x="401" y="70"/>
                  </a:cubicBezTo>
                  <a:cubicBezTo>
                    <a:pt x="355" y="24"/>
                    <a:pt x="301" y="1"/>
                    <a:pt x="24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7" name="Google Shape;13457;p25"/>
            <p:cNvSpPr/>
            <p:nvPr/>
          </p:nvSpPr>
          <p:spPr>
            <a:xfrm>
              <a:off x="1083013" y="3789431"/>
              <a:ext cx="209125" cy="110000"/>
            </a:xfrm>
            <a:custGeom>
              <a:avLst/>
              <a:gdLst/>
              <a:ahLst/>
              <a:cxnLst/>
              <a:rect l="l" t="t" r="r" b="b"/>
              <a:pathLst>
                <a:path w="8365" h="4400" extrusionOk="0">
                  <a:moveTo>
                    <a:pt x="2217" y="0"/>
                  </a:moveTo>
                  <a:cubicBezTo>
                    <a:pt x="1608" y="0"/>
                    <a:pt x="1011" y="148"/>
                    <a:pt x="309" y="572"/>
                  </a:cubicBezTo>
                  <a:cubicBezTo>
                    <a:pt x="130" y="692"/>
                    <a:pt x="9" y="927"/>
                    <a:pt x="1" y="1166"/>
                  </a:cubicBezTo>
                  <a:lnTo>
                    <a:pt x="1" y="1166"/>
                  </a:lnTo>
                  <a:cubicBezTo>
                    <a:pt x="1" y="1163"/>
                    <a:pt x="1" y="1161"/>
                    <a:pt x="1" y="1159"/>
                  </a:cubicBezTo>
                  <a:lnTo>
                    <a:pt x="1" y="1190"/>
                  </a:lnTo>
                  <a:cubicBezTo>
                    <a:pt x="1" y="1182"/>
                    <a:pt x="1" y="1174"/>
                    <a:pt x="1" y="1166"/>
                  </a:cubicBezTo>
                  <a:lnTo>
                    <a:pt x="1" y="1166"/>
                  </a:lnTo>
                  <a:cubicBezTo>
                    <a:pt x="65" y="2274"/>
                    <a:pt x="589" y="3321"/>
                    <a:pt x="1451" y="4060"/>
                  </a:cubicBezTo>
                  <a:cubicBezTo>
                    <a:pt x="1729" y="4276"/>
                    <a:pt x="2068" y="4399"/>
                    <a:pt x="2439" y="4399"/>
                  </a:cubicBezTo>
                  <a:lnTo>
                    <a:pt x="5864" y="4399"/>
                  </a:lnTo>
                  <a:cubicBezTo>
                    <a:pt x="6235" y="4399"/>
                    <a:pt x="6574" y="4276"/>
                    <a:pt x="6883" y="4029"/>
                  </a:cubicBezTo>
                  <a:cubicBezTo>
                    <a:pt x="7099" y="3813"/>
                    <a:pt x="7315" y="3597"/>
                    <a:pt x="7500" y="3381"/>
                  </a:cubicBezTo>
                  <a:cubicBezTo>
                    <a:pt x="7562" y="3288"/>
                    <a:pt x="7531" y="3165"/>
                    <a:pt x="7438" y="3072"/>
                  </a:cubicBezTo>
                  <a:cubicBezTo>
                    <a:pt x="7406" y="3050"/>
                    <a:pt x="7369" y="3040"/>
                    <a:pt x="7333" y="3040"/>
                  </a:cubicBezTo>
                  <a:cubicBezTo>
                    <a:pt x="7266" y="3040"/>
                    <a:pt x="7201" y="3074"/>
                    <a:pt x="7161" y="3134"/>
                  </a:cubicBezTo>
                  <a:cubicBezTo>
                    <a:pt x="7006" y="3350"/>
                    <a:pt x="6821" y="3535"/>
                    <a:pt x="6605" y="3720"/>
                  </a:cubicBezTo>
                  <a:cubicBezTo>
                    <a:pt x="6389" y="3906"/>
                    <a:pt x="6142" y="3998"/>
                    <a:pt x="5864" y="3998"/>
                  </a:cubicBezTo>
                  <a:lnTo>
                    <a:pt x="2439" y="3998"/>
                  </a:lnTo>
                  <a:cubicBezTo>
                    <a:pt x="2161" y="3998"/>
                    <a:pt x="1914" y="3906"/>
                    <a:pt x="1698" y="3720"/>
                  </a:cubicBezTo>
                  <a:cubicBezTo>
                    <a:pt x="927" y="3072"/>
                    <a:pt x="464" y="2146"/>
                    <a:pt x="402" y="1128"/>
                  </a:cubicBezTo>
                  <a:cubicBezTo>
                    <a:pt x="371" y="1035"/>
                    <a:pt x="433" y="943"/>
                    <a:pt x="525" y="881"/>
                  </a:cubicBezTo>
                  <a:cubicBezTo>
                    <a:pt x="1114" y="515"/>
                    <a:pt x="1629" y="387"/>
                    <a:pt x="2168" y="387"/>
                  </a:cubicBezTo>
                  <a:cubicBezTo>
                    <a:pt x="2674" y="387"/>
                    <a:pt x="3200" y="500"/>
                    <a:pt x="3828" y="634"/>
                  </a:cubicBezTo>
                  <a:cubicBezTo>
                    <a:pt x="4986" y="888"/>
                    <a:pt x="6144" y="1039"/>
                    <a:pt x="7303" y="1039"/>
                  </a:cubicBezTo>
                  <a:cubicBezTo>
                    <a:pt x="7410" y="1039"/>
                    <a:pt x="7517" y="1038"/>
                    <a:pt x="7624" y="1035"/>
                  </a:cubicBezTo>
                  <a:cubicBezTo>
                    <a:pt x="7778" y="1035"/>
                    <a:pt x="7901" y="1159"/>
                    <a:pt x="7901" y="1313"/>
                  </a:cubicBezTo>
                  <a:cubicBezTo>
                    <a:pt x="7840" y="1714"/>
                    <a:pt x="7716" y="2116"/>
                    <a:pt x="7562" y="2486"/>
                  </a:cubicBezTo>
                  <a:cubicBezTo>
                    <a:pt x="7500" y="2578"/>
                    <a:pt x="7562" y="2702"/>
                    <a:pt x="7654" y="2733"/>
                  </a:cubicBezTo>
                  <a:cubicBezTo>
                    <a:pt x="7685" y="2753"/>
                    <a:pt x="7720" y="2764"/>
                    <a:pt x="7754" y="2764"/>
                  </a:cubicBezTo>
                  <a:cubicBezTo>
                    <a:pt x="7822" y="2764"/>
                    <a:pt x="7891" y="2723"/>
                    <a:pt x="7932" y="2640"/>
                  </a:cubicBezTo>
                  <a:cubicBezTo>
                    <a:pt x="8117" y="2239"/>
                    <a:pt x="8241" y="1838"/>
                    <a:pt x="8303" y="1375"/>
                  </a:cubicBezTo>
                  <a:cubicBezTo>
                    <a:pt x="8364" y="974"/>
                    <a:pt x="8025" y="634"/>
                    <a:pt x="7654" y="634"/>
                  </a:cubicBezTo>
                  <a:cubicBezTo>
                    <a:pt x="7528" y="637"/>
                    <a:pt x="7402" y="639"/>
                    <a:pt x="7276" y="639"/>
                  </a:cubicBezTo>
                  <a:cubicBezTo>
                    <a:pt x="6143" y="639"/>
                    <a:pt x="5034" y="514"/>
                    <a:pt x="3951" y="264"/>
                  </a:cubicBezTo>
                  <a:cubicBezTo>
                    <a:pt x="3311" y="118"/>
                    <a:pt x="2759" y="0"/>
                    <a:pt x="2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8" name="Google Shape;13458;p25"/>
            <p:cNvSpPr/>
            <p:nvPr/>
          </p:nvSpPr>
          <p:spPr>
            <a:xfrm>
              <a:off x="1137038" y="3740456"/>
              <a:ext cx="49400" cy="42450"/>
            </a:xfrm>
            <a:custGeom>
              <a:avLst/>
              <a:gdLst/>
              <a:ahLst/>
              <a:cxnLst/>
              <a:rect l="l" t="t" r="r" b="b"/>
              <a:pathLst>
                <a:path w="1976" h="1698" extrusionOk="0">
                  <a:moveTo>
                    <a:pt x="833" y="402"/>
                  </a:moveTo>
                  <a:cubicBezTo>
                    <a:pt x="1080" y="402"/>
                    <a:pt x="1296" y="618"/>
                    <a:pt x="1296" y="865"/>
                  </a:cubicBezTo>
                  <a:cubicBezTo>
                    <a:pt x="1296" y="1118"/>
                    <a:pt x="1065" y="1300"/>
                    <a:pt x="830" y="1300"/>
                  </a:cubicBezTo>
                  <a:cubicBezTo>
                    <a:pt x="721" y="1300"/>
                    <a:pt x="612" y="1261"/>
                    <a:pt x="525" y="1174"/>
                  </a:cubicBezTo>
                  <a:cubicBezTo>
                    <a:pt x="247" y="896"/>
                    <a:pt x="432" y="402"/>
                    <a:pt x="833" y="402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cubicBezTo>
                    <a:pt x="0" y="1366"/>
                    <a:pt x="409" y="1697"/>
                    <a:pt x="846" y="1697"/>
                  </a:cubicBezTo>
                  <a:cubicBezTo>
                    <a:pt x="1055" y="1697"/>
                    <a:pt x="1271" y="1621"/>
                    <a:pt x="1451" y="1451"/>
                  </a:cubicBezTo>
                  <a:cubicBezTo>
                    <a:pt x="1975" y="927"/>
                    <a:pt x="1605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59" name="Google Shape;13459;p25"/>
            <p:cNvSpPr/>
            <p:nvPr/>
          </p:nvSpPr>
          <p:spPr>
            <a:xfrm>
              <a:off x="1192588" y="3732831"/>
              <a:ext cx="44000" cy="37750"/>
            </a:xfrm>
            <a:custGeom>
              <a:avLst/>
              <a:gdLst/>
              <a:ahLst/>
              <a:cxnLst/>
              <a:rect l="l" t="t" r="r" b="b"/>
              <a:pathLst>
                <a:path w="1760" h="1510" extrusionOk="0">
                  <a:moveTo>
                    <a:pt x="999" y="375"/>
                  </a:moveTo>
                  <a:cubicBezTo>
                    <a:pt x="1181" y="375"/>
                    <a:pt x="1358" y="506"/>
                    <a:pt x="1327" y="769"/>
                  </a:cubicBezTo>
                  <a:cubicBezTo>
                    <a:pt x="1312" y="969"/>
                    <a:pt x="1157" y="1070"/>
                    <a:pt x="999" y="1070"/>
                  </a:cubicBezTo>
                  <a:cubicBezTo>
                    <a:pt x="841" y="1070"/>
                    <a:pt x="679" y="969"/>
                    <a:pt x="648" y="769"/>
                  </a:cubicBezTo>
                  <a:cubicBezTo>
                    <a:pt x="633" y="506"/>
                    <a:pt x="818" y="375"/>
                    <a:pt x="999" y="375"/>
                  </a:cubicBezTo>
                  <a:close/>
                  <a:moveTo>
                    <a:pt x="991" y="0"/>
                  </a:moveTo>
                  <a:cubicBezTo>
                    <a:pt x="808" y="0"/>
                    <a:pt x="620" y="66"/>
                    <a:pt x="463" y="213"/>
                  </a:cubicBezTo>
                  <a:cubicBezTo>
                    <a:pt x="0" y="676"/>
                    <a:pt x="309" y="1479"/>
                    <a:pt x="988" y="1509"/>
                  </a:cubicBezTo>
                  <a:cubicBezTo>
                    <a:pt x="1389" y="1509"/>
                    <a:pt x="1728" y="1201"/>
                    <a:pt x="1759" y="769"/>
                  </a:cubicBezTo>
                  <a:cubicBezTo>
                    <a:pt x="1759" y="305"/>
                    <a:pt x="1386" y="0"/>
                    <a:pt x="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0" name="Google Shape;13460;p25"/>
            <p:cNvSpPr/>
            <p:nvPr/>
          </p:nvSpPr>
          <p:spPr>
            <a:xfrm>
              <a:off x="1160938" y="3699656"/>
              <a:ext cx="37075" cy="32350"/>
            </a:xfrm>
            <a:custGeom>
              <a:avLst/>
              <a:gdLst/>
              <a:ahLst/>
              <a:cxnLst/>
              <a:rect l="l" t="t" r="r" b="b"/>
              <a:pathLst>
                <a:path w="1483" h="1294" extrusionOk="0">
                  <a:moveTo>
                    <a:pt x="697" y="527"/>
                  </a:moveTo>
                  <a:cubicBezTo>
                    <a:pt x="850" y="527"/>
                    <a:pt x="1150" y="892"/>
                    <a:pt x="865" y="892"/>
                  </a:cubicBezTo>
                  <a:cubicBezTo>
                    <a:pt x="711" y="892"/>
                    <a:pt x="618" y="769"/>
                    <a:pt x="618" y="645"/>
                  </a:cubicBezTo>
                  <a:cubicBezTo>
                    <a:pt x="618" y="560"/>
                    <a:pt x="651" y="527"/>
                    <a:pt x="697" y="527"/>
                  </a:cubicBezTo>
                  <a:close/>
                  <a:moveTo>
                    <a:pt x="834" y="0"/>
                  </a:moveTo>
                  <a:cubicBezTo>
                    <a:pt x="682" y="0"/>
                    <a:pt x="528" y="56"/>
                    <a:pt x="402" y="182"/>
                  </a:cubicBezTo>
                  <a:cubicBezTo>
                    <a:pt x="1" y="584"/>
                    <a:pt x="279" y="1293"/>
                    <a:pt x="865" y="1293"/>
                  </a:cubicBezTo>
                  <a:cubicBezTo>
                    <a:pt x="1204" y="1293"/>
                    <a:pt x="1482" y="985"/>
                    <a:pt x="1482" y="645"/>
                  </a:cubicBezTo>
                  <a:cubicBezTo>
                    <a:pt x="1482" y="265"/>
                    <a:pt x="1163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1" name="Google Shape;13461;p25"/>
            <p:cNvSpPr/>
            <p:nvPr/>
          </p:nvSpPr>
          <p:spPr>
            <a:xfrm>
              <a:off x="1014488" y="3581531"/>
              <a:ext cx="337825" cy="345675"/>
            </a:xfrm>
            <a:custGeom>
              <a:avLst/>
              <a:gdLst/>
              <a:ahLst/>
              <a:cxnLst/>
              <a:rect l="l" t="t" r="r" b="b"/>
              <a:pathLst>
                <a:path w="13513" h="13827" extrusionOk="0">
                  <a:moveTo>
                    <a:pt x="7649" y="402"/>
                  </a:moveTo>
                  <a:cubicBezTo>
                    <a:pt x="8204" y="463"/>
                    <a:pt x="8204" y="1266"/>
                    <a:pt x="7649" y="1327"/>
                  </a:cubicBezTo>
                  <a:lnTo>
                    <a:pt x="6137" y="1327"/>
                  </a:lnTo>
                  <a:cubicBezTo>
                    <a:pt x="5890" y="1327"/>
                    <a:pt x="5674" y="1111"/>
                    <a:pt x="5674" y="864"/>
                  </a:cubicBezTo>
                  <a:cubicBezTo>
                    <a:pt x="5674" y="618"/>
                    <a:pt x="5890" y="402"/>
                    <a:pt x="6137" y="402"/>
                  </a:cubicBezTo>
                  <a:close/>
                  <a:moveTo>
                    <a:pt x="2865" y="1883"/>
                  </a:moveTo>
                  <a:cubicBezTo>
                    <a:pt x="2873" y="1891"/>
                    <a:pt x="2881" y="1899"/>
                    <a:pt x="2889" y="1907"/>
                  </a:cubicBezTo>
                  <a:lnTo>
                    <a:pt x="2889" y="1907"/>
                  </a:lnTo>
                  <a:cubicBezTo>
                    <a:pt x="2891" y="1909"/>
                    <a:pt x="2894" y="1911"/>
                    <a:pt x="2896" y="1914"/>
                  </a:cubicBezTo>
                  <a:lnTo>
                    <a:pt x="2865" y="1883"/>
                  </a:lnTo>
                  <a:close/>
                  <a:moveTo>
                    <a:pt x="11522" y="2053"/>
                  </a:moveTo>
                  <a:cubicBezTo>
                    <a:pt x="11638" y="2053"/>
                    <a:pt x="11753" y="2099"/>
                    <a:pt x="11846" y="2192"/>
                  </a:cubicBezTo>
                  <a:lnTo>
                    <a:pt x="12895" y="3241"/>
                  </a:lnTo>
                  <a:cubicBezTo>
                    <a:pt x="13080" y="3426"/>
                    <a:pt x="13080" y="3704"/>
                    <a:pt x="12895" y="3889"/>
                  </a:cubicBezTo>
                  <a:cubicBezTo>
                    <a:pt x="12803" y="3981"/>
                    <a:pt x="12687" y="4028"/>
                    <a:pt x="12571" y="4028"/>
                  </a:cubicBezTo>
                  <a:cubicBezTo>
                    <a:pt x="12455" y="4028"/>
                    <a:pt x="12340" y="3981"/>
                    <a:pt x="12247" y="3889"/>
                  </a:cubicBezTo>
                  <a:lnTo>
                    <a:pt x="11198" y="2840"/>
                  </a:lnTo>
                  <a:cubicBezTo>
                    <a:pt x="11013" y="2654"/>
                    <a:pt x="11013" y="2377"/>
                    <a:pt x="11198" y="2192"/>
                  </a:cubicBezTo>
                  <a:cubicBezTo>
                    <a:pt x="11290" y="2099"/>
                    <a:pt x="11406" y="2053"/>
                    <a:pt x="11522" y="2053"/>
                  </a:cubicBezTo>
                  <a:close/>
                  <a:moveTo>
                    <a:pt x="2269" y="2036"/>
                  </a:moveTo>
                  <a:cubicBezTo>
                    <a:pt x="2629" y="2036"/>
                    <a:pt x="2941" y="2510"/>
                    <a:pt x="2587" y="2840"/>
                  </a:cubicBezTo>
                  <a:lnTo>
                    <a:pt x="1538" y="3920"/>
                  </a:lnTo>
                  <a:cubicBezTo>
                    <a:pt x="1446" y="3997"/>
                    <a:pt x="1330" y="4036"/>
                    <a:pt x="1214" y="4036"/>
                  </a:cubicBezTo>
                  <a:cubicBezTo>
                    <a:pt x="1098" y="4036"/>
                    <a:pt x="983" y="3997"/>
                    <a:pt x="890" y="3920"/>
                  </a:cubicBezTo>
                  <a:cubicBezTo>
                    <a:pt x="705" y="3735"/>
                    <a:pt x="705" y="3426"/>
                    <a:pt x="890" y="3241"/>
                  </a:cubicBezTo>
                  <a:lnTo>
                    <a:pt x="1939" y="2192"/>
                  </a:lnTo>
                  <a:cubicBezTo>
                    <a:pt x="2042" y="2082"/>
                    <a:pt x="2158" y="2036"/>
                    <a:pt x="2269" y="2036"/>
                  </a:cubicBezTo>
                  <a:close/>
                  <a:moveTo>
                    <a:pt x="6137" y="0"/>
                  </a:moveTo>
                  <a:cubicBezTo>
                    <a:pt x="5118" y="31"/>
                    <a:pt x="4964" y="1451"/>
                    <a:pt x="5951" y="1729"/>
                  </a:cubicBezTo>
                  <a:lnTo>
                    <a:pt x="5951" y="3889"/>
                  </a:lnTo>
                  <a:cubicBezTo>
                    <a:pt x="5951" y="3951"/>
                    <a:pt x="5890" y="4043"/>
                    <a:pt x="5797" y="4043"/>
                  </a:cubicBezTo>
                  <a:cubicBezTo>
                    <a:pt x="5396" y="4136"/>
                    <a:pt x="4995" y="4259"/>
                    <a:pt x="4624" y="4444"/>
                  </a:cubicBezTo>
                  <a:cubicBezTo>
                    <a:pt x="4606" y="4453"/>
                    <a:pt x="4588" y="4457"/>
                    <a:pt x="4570" y="4457"/>
                  </a:cubicBezTo>
                  <a:cubicBezTo>
                    <a:pt x="4526" y="4457"/>
                    <a:pt x="4483" y="4435"/>
                    <a:pt x="4439" y="4414"/>
                  </a:cubicBezTo>
                  <a:lnTo>
                    <a:pt x="3019" y="2963"/>
                  </a:lnTo>
                  <a:cubicBezTo>
                    <a:pt x="3081" y="2840"/>
                    <a:pt x="3143" y="2685"/>
                    <a:pt x="3143" y="2500"/>
                  </a:cubicBezTo>
                  <a:cubicBezTo>
                    <a:pt x="3143" y="2293"/>
                    <a:pt x="3058" y="2087"/>
                    <a:pt x="2889" y="1907"/>
                  </a:cubicBezTo>
                  <a:lnTo>
                    <a:pt x="2889" y="1907"/>
                  </a:lnTo>
                  <a:cubicBezTo>
                    <a:pt x="2705" y="1742"/>
                    <a:pt x="2484" y="1659"/>
                    <a:pt x="2267" y="1659"/>
                  </a:cubicBezTo>
                  <a:cubicBezTo>
                    <a:pt x="2047" y="1659"/>
                    <a:pt x="1831" y="1744"/>
                    <a:pt x="1662" y="1914"/>
                  </a:cubicBezTo>
                  <a:lnTo>
                    <a:pt x="612" y="2963"/>
                  </a:lnTo>
                  <a:cubicBezTo>
                    <a:pt x="0" y="3550"/>
                    <a:pt x="526" y="4452"/>
                    <a:pt x="1215" y="4452"/>
                  </a:cubicBezTo>
                  <a:cubicBezTo>
                    <a:pt x="1359" y="4452"/>
                    <a:pt x="1511" y="4412"/>
                    <a:pt x="1662" y="4321"/>
                  </a:cubicBezTo>
                  <a:lnTo>
                    <a:pt x="2896" y="5525"/>
                  </a:lnTo>
                  <a:cubicBezTo>
                    <a:pt x="2958" y="5586"/>
                    <a:pt x="2958" y="5710"/>
                    <a:pt x="2896" y="5771"/>
                  </a:cubicBezTo>
                  <a:cubicBezTo>
                    <a:pt x="2649" y="6049"/>
                    <a:pt x="2433" y="6358"/>
                    <a:pt x="2248" y="6697"/>
                  </a:cubicBezTo>
                  <a:cubicBezTo>
                    <a:pt x="2217" y="6790"/>
                    <a:pt x="2248" y="6913"/>
                    <a:pt x="2341" y="6975"/>
                  </a:cubicBezTo>
                  <a:cubicBezTo>
                    <a:pt x="2364" y="6983"/>
                    <a:pt x="2389" y="6987"/>
                    <a:pt x="2414" y="6987"/>
                  </a:cubicBezTo>
                  <a:cubicBezTo>
                    <a:pt x="2491" y="6987"/>
                    <a:pt x="2572" y="6952"/>
                    <a:pt x="2618" y="6882"/>
                  </a:cubicBezTo>
                  <a:cubicBezTo>
                    <a:pt x="2773" y="6574"/>
                    <a:pt x="2989" y="6296"/>
                    <a:pt x="3205" y="6018"/>
                  </a:cubicBezTo>
                  <a:cubicBezTo>
                    <a:pt x="3390" y="5802"/>
                    <a:pt x="3390" y="5463"/>
                    <a:pt x="3174" y="5247"/>
                  </a:cubicBezTo>
                  <a:lnTo>
                    <a:pt x="1970" y="4043"/>
                  </a:lnTo>
                  <a:lnTo>
                    <a:pt x="2742" y="3272"/>
                  </a:lnTo>
                  <a:lnTo>
                    <a:pt x="4161" y="4691"/>
                  </a:lnTo>
                  <a:cubicBezTo>
                    <a:pt x="4266" y="4796"/>
                    <a:pt x="4428" y="4858"/>
                    <a:pt x="4589" y="4858"/>
                  </a:cubicBezTo>
                  <a:cubicBezTo>
                    <a:pt x="4665" y="4858"/>
                    <a:pt x="4740" y="4844"/>
                    <a:pt x="4809" y="4815"/>
                  </a:cubicBezTo>
                  <a:cubicBezTo>
                    <a:pt x="5149" y="4630"/>
                    <a:pt x="5519" y="4506"/>
                    <a:pt x="5890" y="4444"/>
                  </a:cubicBezTo>
                  <a:cubicBezTo>
                    <a:pt x="6137" y="4383"/>
                    <a:pt x="6322" y="4136"/>
                    <a:pt x="6322" y="3889"/>
                  </a:cubicBezTo>
                  <a:lnTo>
                    <a:pt x="6322" y="1729"/>
                  </a:lnTo>
                  <a:lnTo>
                    <a:pt x="7433" y="1729"/>
                  </a:lnTo>
                  <a:lnTo>
                    <a:pt x="7433" y="3889"/>
                  </a:lnTo>
                  <a:cubicBezTo>
                    <a:pt x="7433" y="4136"/>
                    <a:pt x="7618" y="4383"/>
                    <a:pt x="7865" y="4444"/>
                  </a:cubicBezTo>
                  <a:cubicBezTo>
                    <a:pt x="8266" y="4506"/>
                    <a:pt x="8605" y="4630"/>
                    <a:pt x="8976" y="4815"/>
                  </a:cubicBezTo>
                  <a:cubicBezTo>
                    <a:pt x="9045" y="4844"/>
                    <a:pt x="9117" y="4858"/>
                    <a:pt x="9190" y="4858"/>
                  </a:cubicBezTo>
                  <a:cubicBezTo>
                    <a:pt x="9344" y="4858"/>
                    <a:pt x="9498" y="4796"/>
                    <a:pt x="9624" y="4691"/>
                  </a:cubicBezTo>
                  <a:lnTo>
                    <a:pt x="11044" y="3272"/>
                  </a:lnTo>
                  <a:lnTo>
                    <a:pt x="11815" y="4043"/>
                  </a:lnTo>
                  <a:lnTo>
                    <a:pt x="10611" y="5247"/>
                  </a:lnTo>
                  <a:cubicBezTo>
                    <a:pt x="10395" y="5463"/>
                    <a:pt x="10365" y="5802"/>
                    <a:pt x="10581" y="6018"/>
                  </a:cubicBezTo>
                  <a:cubicBezTo>
                    <a:pt x="12309" y="8055"/>
                    <a:pt x="12062" y="11111"/>
                    <a:pt x="10025" y="12870"/>
                  </a:cubicBezTo>
                  <a:cubicBezTo>
                    <a:pt x="9624" y="13209"/>
                    <a:pt x="9130" y="13394"/>
                    <a:pt x="8575" y="13394"/>
                  </a:cubicBezTo>
                  <a:lnTo>
                    <a:pt x="5180" y="13394"/>
                  </a:lnTo>
                  <a:cubicBezTo>
                    <a:pt x="4655" y="13394"/>
                    <a:pt x="4130" y="13209"/>
                    <a:pt x="3729" y="12870"/>
                  </a:cubicBezTo>
                  <a:cubicBezTo>
                    <a:pt x="2217" y="11573"/>
                    <a:pt x="1662" y="9475"/>
                    <a:pt x="2310" y="7592"/>
                  </a:cubicBezTo>
                  <a:cubicBezTo>
                    <a:pt x="2341" y="7469"/>
                    <a:pt x="2279" y="7376"/>
                    <a:pt x="2186" y="7345"/>
                  </a:cubicBezTo>
                  <a:cubicBezTo>
                    <a:pt x="2161" y="7329"/>
                    <a:pt x="2134" y="7321"/>
                    <a:pt x="2107" y="7321"/>
                  </a:cubicBezTo>
                  <a:cubicBezTo>
                    <a:pt x="2034" y="7321"/>
                    <a:pt x="1962" y="7378"/>
                    <a:pt x="1939" y="7469"/>
                  </a:cubicBezTo>
                  <a:cubicBezTo>
                    <a:pt x="1199" y="9506"/>
                    <a:pt x="1816" y="11789"/>
                    <a:pt x="3482" y="13178"/>
                  </a:cubicBezTo>
                  <a:cubicBezTo>
                    <a:pt x="3945" y="13579"/>
                    <a:pt x="4563" y="13826"/>
                    <a:pt x="5180" y="13826"/>
                  </a:cubicBezTo>
                  <a:lnTo>
                    <a:pt x="8575" y="13826"/>
                  </a:lnTo>
                  <a:cubicBezTo>
                    <a:pt x="9223" y="13826"/>
                    <a:pt x="9809" y="13579"/>
                    <a:pt x="10303" y="13178"/>
                  </a:cubicBezTo>
                  <a:cubicBezTo>
                    <a:pt x="12525" y="11296"/>
                    <a:pt x="12772" y="7963"/>
                    <a:pt x="10889" y="5771"/>
                  </a:cubicBezTo>
                  <a:cubicBezTo>
                    <a:pt x="10828" y="5679"/>
                    <a:pt x="10828" y="5586"/>
                    <a:pt x="10889" y="5525"/>
                  </a:cubicBezTo>
                  <a:lnTo>
                    <a:pt x="12124" y="4290"/>
                  </a:lnTo>
                  <a:cubicBezTo>
                    <a:pt x="12268" y="4382"/>
                    <a:pt x="12430" y="4429"/>
                    <a:pt x="12589" y="4429"/>
                  </a:cubicBezTo>
                  <a:cubicBezTo>
                    <a:pt x="12803" y="4429"/>
                    <a:pt x="13014" y="4344"/>
                    <a:pt x="13173" y="4167"/>
                  </a:cubicBezTo>
                  <a:cubicBezTo>
                    <a:pt x="13512" y="3827"/>
                    <a:pt x="13512" y="3303"/>
                    <a:pt x="13173" y="2963"/>
                  </a:cubicBezTo>
                  <a:lnTo>
                    <a:pt x="12124" y="1914"/>
                  </a:lnTo>
                  <a:cubicBezTo>
                    <a:pt x="11954" y="1744"/>
                    <a:pt x="11730" y="1659"/>
                    <a:pt x="11506" y="1659"/>
                  </a:cubicBezTo>
                  <a:cubicBezTo>
                    <a:pt x="11283" y="1659"/>
                    <a:pt x="11059" y="1744"/>
                    <a:pt x="10889" y="1914"/>
                  </a:cubicBezTo>
                  <a:cubicBezTo>
                    <a:pt x="10611" y="2192"/>
                    <a:pt x="10550" y="2624"/>
                    <a:pt x="10766" y="2963"/>
                  </a:cubicBezTo>
                  <a:lnTo>
                    <a:pt x="9346" y="4414"/>
                  </a:lnTo>
                  <a:cubicBezTo>
                    <a:pt x="9303" y="4435"/>
                    <a:pt x="9259" y="4457"/>
                    <a:pt x="9215" y="4457"/>
                  </a:cubicBezTo>
                  <a:cubicBezTo>
                    <a:pt x="9197" y="4457"/>
                    <a:pt x="9179" y="4453"/>
                    <a:pt x="9161" y="4444"/>
                  </a:cubicBezTo>
                  <a:cubicBezTo>
                    <a:pt x="8760" y="4259"/>
                    <a:pt x="8389" y="4136"/>
                    <a:pt x="7988" y="4043"/>
                  </a:cubicBezTo>
                  <a:cubicBezTo>
                    <a:pt x="7896" y="4043"/>
                    <a:pt x="7834" y="3951"/>
                    <a:pt x="7834" y="3889"/>
                  </a:cubicBezTo>
                  <a:lnTo>
                    <a:pt x="7834" y="1729"/>
                  </a:lnTo>
                  <a:cubicBezTo>
                    <a:pt x="8821" y="1451"/>
                    <a:pt x="8667" y="31"/>
                    <a:pt x="76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62" name="Google Shape;13462;p25"/>
          <p:cNvGrpSpPr/>
          <p:nvPr/>
        </p:nvGrpSpPr>
        <p:grpSpPr>
          <a:xfrm>
            <a:off x="1069417" y="2850724"/>
            <a:ext cx="293200" cy="345675"/>
            <a:chOff x="2561313" y="4141656"/>
            <a:chExt cx="293200" cy="345675"/>
          </a:xfrm>
        </p:grpSpPr>
        <p:sp>
          <p:nvSpPr>
            <p:cNvPr id="13463" name="Google Shape;13463;p25"/>
            <p:cNvSpPr/>
            <p:nvPr/>
          </p:nvSpPr>
          <p:spPr>
            <a:xfrm>
              <a:off x="2656963" y="4363106"/>
              <a:ext cx="10075" cy="18525"/>
            </a:xfrm>
            <a:custGeom>
              <a:avLst/>
              <a:gdLst/>
              <a:ahLst/>
              <a:cxnLst/>
              <a:rect l="l" t="t" r="r" b="b"/>
              <a:pathLst>
                <a:path w="403" h="741" extrusionOk="0">
                  <a:moveTo>
                    <a:pt x="186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525"/>
                  </a:lnTo>
                  <a:cubicBezTo>
                    <a:pt x="1" y="648"/>
                    <a:pt x="93" y="741"/>
                    <a:pt x="186" y="741"/>
                  </a:cubicBezTo>
                  <a:cubicBezTo>
                    <a:pt x="310" y="741"/>
                    <a:pt x="402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10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4" name="Google Shape;13464;p25"/>
            <p:cNvSpPr/>
            <p:nvPr/>
          </p:nvSpPr>
          <p:spPr>
            <a:xfrm>
              <a:off x="2748788" y="4363106"/>
              <a:ext cx="10050" cy="17750"/>
            </a:xfrm>
            <a:custGeom>
              <a:avLst/>
              <a:gdLst/>
              <a:ahLst/>
              <a:cxnLst/>
              <a:rect l="l" t="t" r="r" b="b"/>
              <a:pathLst>
                <a:path w="402" h="710" extrusionOk="0">
                  <a:moveTo>
                    <a:pt x="217" y="0"/>
                  </a:moveTo>
                  <a:cubicBezTo>
                    <a:pt x="93" y="0"/>
                    <a:pt x="0" y="93"/>
                    <a:pt x="0" y="185"/>
                  </a:cubicBezTo>
                  <a:lnTo>
                    <a:pt x="0" y="525"/>
                  </a:lnTo>
                  <a:cubicBezTo>
                    <a:pt x="16" y="648"/>
                    <a:pt x="108" y="710"/>
                    <a:pt x="201" y="710"/>
                  </a:cubicBezTo>
                  <a:cubicBezTo>
                    <a:pt x="294" y="710"/>
                    <a:pt x="386" y="648"/>
                    <a:pt x="402" y="525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5" name="Google Shape;13465;p25"/>
            <p:cNvSpPr/>
            <p:nvPr/>
          </p:nvSpPr>
          <p:spPr>
            <a:xfrm>
              <a:off x="2690913" y="4369856"/>
              <a:ext cx="33975" cy="15650"/>
            </a:xfrm>
            <a:custGeom>
              <a:avLst/>
              <a:gdLst/>
              <a:ahLst/>
              <a:cxnLst/>
              <a:rect l="l" t="t" r="r" b="b"/>
              <a:pathLst>
                <a:path w="1359" h="626" extrusionOk="0">
                  <a:moveTo>
                    <a:pt x="244" y="0"/>
                  </a:moveTo>
                  <a:cubicBezTo>
                    <a:pt x="194" y="0"/>
                    <a:pt x="140" y="23"/>
                    <a:pt x="93" y="70"/>
                  </a:cubicBezTo>
                  <a:cubicBezTo>
                    <a:pt x="1" y="131"/>
                    <a:pt x="1" y="286"/>
                    <a:pt x="63" y="347"/>
                  </a:cubicBezTo>
                  <a:cubicBezTo>
                    <a:pt x="217" y="533"/>
                    <a:pt x="433" y="625"/>
                    <a:pt x="680" y="625"/>
                  </a:cubicBezTo>
                  <a:cubicBezTo>
                    <a:pt x="927" y="625"/>
                    <a:pt x="1143" y="533"/>
                    <a:pt x="1297" y="347"/>
                  </a:cubicBezTo>
                  <a:cubicBezTo>
                    <a:pt x="1359" y="286"/>
                    <a:pt x="1359" y="131"/>
                    <a:pt x="1266" y="70"/>
                  </a:cubicBezTo>
                  <a:cubicBezTo>
                    <a:pt x="1235" y="23"/>
                    <a:pt x="1181" y="0"/>
                    <a:pt x="1127" y="0"/>
                  </a:cubicBezTo>
                  <a:cubicBezTo>
                    <a:pt x="1073" y="0"/>
                    <a:pt x="1019" y="23"/>
                    <a:pt x="988" y="70"/>
                  </a:cubicBezTo>
                  <a:cubicBezTo>
                    <a:pt x="911" y="162"/>
                    <a:pt x="803" y="209"/>
                    <a:pt x="691" y="209"/>
                  </a:cubicBezTo>
                  <a:cubicBezTo>
                    <a:pt x="579" y="209"/>
                    <a:pt x="464" y="162"/>
                    <a:pt x="371" y="70"/>
                  </a:cubicBezTo>
                  <a:cubicBezTo>
                    <a:pt x="340" y="23"/>
                    <a:pt x="294" y="0"/>
                    <a:pt x="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6" name="Google Shape;13466;p25"/>
            <p:cNvSpPr/>
            <p:nvPr/>
          </p:nvSpPr>
          <p:spPr>
            <a:xfrm>
              <a:off x="2626888" y="4343806"/>
              <a:ext cx="161275" cy="60975"/>
            </a:xfrm>
            <a:custGeom>
              <a:avLst/>
              <a:gdLst/>
              <a:ahLst/>
              <a:cxnLst/>
              <a:rect l="l" t="t" r="r" b="b"/>
              <a:pathLst>
                <a:path w="6451" h="2439" extrusionOk="0">
                  <a:moveTo>
                    <a:pt x="5771" y="402"/>
                  </a:moveTo>
                  <a:cubicBezTo>
                    <a:pt x="5926" y="402"/>
                    <a:pt x="6049" y="525"/>
                    <a:pt x="6049" y="680"/>
                  </a:cubicBezTo>
                  <a:lnTo>
                    <a:pt x="6080" y="1760"/>
                  </a:lnTo>
                  <a:cubicBezTo>
                    <a:pt x="6080" y="1914"/>
                    <a:pt x="5926" y="2037"/>
                    <a:pt x="5771" y="2037"/>
                  </a:cubicBezTo>
                  <a:lnTo>
                    <a:pt x="710" y="2037"/>
                  </a:lnTo>
                  <a:cubicBezTo>
                    <a:pt x="525" y="2037"/>
                    <a:pt x="402" y="1914"/>
                    <a:pt x="402" y="1760"/>
                  </a:cubicBezTo>
                  <a:lnTo>
                    <a:pt x="402" y="680"/>
                  </a:lnTo>
                  <a:cubicBezTo>
                    <a:pt x="402" y="525"/>
                    <a:pt x="525" y="402"/>
                    <a:pt x="710" y="402"/>
                  </a:cubicBezTo>
                  <a:close/>
                  <a:moveTo>
                    <a:pt x="710" y="1"/>
                  </a:moveTo>
                  <a:cubicBezTo>
                    <a:pt x="309" y="1"/>
                    <a:pt x="0" y="309"/>
                    <a:pt x="0" y="680"/>
                  </a:cubicBezTo>
                  <a:lnTo>
                    <a:pt x="0" y="1760"/>
                  </a:lnTo>
                  <a:cubicBezTo>
                    <a:pt x="0" y="2130"/>
                    <a:pt x="309" y="2439"/>
                    <a:pt x="710" y="2439"/>
                  </a:cubicBezTo>
                  <a:lnTo>
                    <a:pt x="5771" y="2439"/>
                  </a:lnTo>
                  <a:cubicBezTo>
                    <a:pt x="6142" y="2439"/>
                    <a:pt x="6450" y="2130"/>
                    <a:pt x="6450" y="1760"/>
                  </a:cubicBezTo>
                  <a:lnTo>
                    <a:pt x="6450" y="680"/>
                  </a:lnTo>
                  <a:cubicBezTo>
                    <a:pt x="6450" y="309"/>
                    <a:pt x="6142" y="1"/>
                    <a:pt x="57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7" name="Google Shape;13467;p25"/>
            <p:cNvSpPr/>
            <p:nvPr/>
          </p:nvSpPr>
          <p:spPr>
            <a:xfrm>
              <a:off x="2603738" y="4419431"/>
              <a:ext cx="49400" cy="41650"/>
            </a:xfrm>
            <a:custGeom>
              <a:avLst/>
              <a:gdLst/>
              <a:ahLst/>
              <a:cxnLst/>
              <a:rect l="l" t="t" r="r" b="b"/>
              <a:pathLst>
                <a:path w="1976" h="1666" extrusionOk="0">
                  <a:moveTo>
                    <a:pt x="1145" y="392"/>
                  </a:moveTo>
                  <a:cubicBezTo>
                    <a:pt x="1366" y="392"/>
                    <a:pt x="1574" y="564"/>
                    <a:pt x="1574" y="833"/>
                  </a:cubicBezTo>
                  <a:cubicBezTo>
                    <a:pt x="1574" y="1080"/>
                    <a:pt x="1389" y="1265"/>
                    <a:pt x="1142" y="1265"/>
                  </a:cubicBezTo>
                  <a:cubicBezTo>
                    <a:pt x="741" y="1265"/>
                    <a:pt x="556" y="802"/>
                    <a:pt x="834" y="525"/>
                  </a:cubicBezTo>
                  <a:cubicBezTo>
                    <a:pt x="925" y="433"/>
                    <a:pt x="1036" y="392"/>
                    <a:pt x="1145" y="392"/>
                  </a:cubicBezTo>
                  <a:close/>
                  <a:moveTo>
                    <a:pt x="1142" y="0"/>
                  </a:moveTo>
                  <a:cubicBezTo>
                    <a:pt x="402" y="0"/>
                    <a:pt x="0" y="895"/>
                    <a:pt x="556" y="1420"/>
                  </a:cubicBezTo>
                  <a:cubicBezTo>
                    <a:pt x="726" y="1590"/>
                    <a:pt x="935" y="1666"/>
                    <a:pt x="1139" y="1666"/>
                  </a:cubicBezTo>
                  <a:cubicBezTo>
                    <a:pt x="1566" y="1666"/>
                    <a:pt x="1976" y="1334"/>
                    <a:pt x="1976" y="833"/>
                  </a:cubicBezTo>
                  <a:cubicBezTo>
                    <a:pt x="1976" y="370"/>
                    <a:pt x="1605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8" name="Google Shape;13468;p25"/>
            <p:cNvSpPr/>
            <p:nvPr/>
          </p:nvSpPr>
          <p:spPr>
            <a:xfrm>
              <a:off x="2762663" y="4419431"/>
              <a:ext cx="48650" cy="41650"/>
            </a:xfrm>
            <a:custGeom>
              <a:avLst/>
              <a:gdLst/>
              <a:ahLst/>
              <a:cxnLst/>
              <a:rect l="l" t="t" r="r" b="b"/>
              <a:pathLst>
                <a:path w="1946" h="1666" extrusionOk="0">
                  <a:moveTo>
                    <a:pt x="834" y="401"/>
                  </a:moveTo>
                  <a:cubicBezTo>
                    <a:pt x="1081" y="401"/>
                    <a:pt x="1266" y="586"/>
                    <a:pt x="1266" y="833"/>
                  </a:cubicBezTo>
                  <a:cubicBezTo>
                    <a:pt x="1266" y="1103"/>
                    <a:pt x="1058" y="1275"/>
                    <a:pt x="837" y="1275"/>
                  </a:cubicBezTo>
                  <a:cubicBezTo>
                    <a:pt x="728" y="1275"/>
                    <a:pt x="617" y="1233"/>
                    <a:pt x="526" y="1142"/>
                  </a:cubicBezTo>
                  <a:cubicBezTo>
                    <a:pt x="248" y="864"/>
                    <a:pt x="433" y="401"/>
                    <a:pt x="834" y="401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0"/>
                    <a:pt x="1" y="833"/>
                  </a:cubicBezTo>
                  <a:cubicBezTo>
                    <a:pt x="1" y="1334"/>
                    <a:pt x="410" y="1666"/>
                    <a:pt x="837" y="1666"/>
                  </a:cubicBezTo>
                  <a:cubicBezTo>
                    <a:pt x="1042" y="1666"/>
                    <a:pt x="1251" y="1590"/>
                    <a:pt x="1421" y="1420"/>
                  </a:cubicBezTo>
                  <a:cubicBezTo>
                    <a:pt x="1945" y="895"/>
                    <a:pt x="157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69" name="Google Shape;13469;p25"/>
            <p:cNvSpPr/>
            <p:nvPr/>
          </p:nvSpPr>
          <p:spPr>
            <a:xfrm>
              <a:off x="2679338" y="4419431"/>
              <a:ext cx="49425" cy="41650"/>
            </a:xfrm>
            <a:custGeom>
              <a:avLst/>
              <a:gdLst/>
              <a:ahLst/>
              <a:cxnLst/>
              <a:rect l="l" t="t" r="r" b="b"/>
              <a:pathLst>
                <a:path w="1977" h="1666" extrusionOk="0">
                  <a:moveTo>
                    <a:pt x="1145" y="392"/>
                  </a:moveTo>
                  <a:cubicBezTo>
                    <a:pt x="1366" y="392"/>
                    <a:pt x="1575" y="564"/>
                    <a:pt x="1575" y="833"/>
                  </a:cubicBezTo>
                  <a:cubicBezTo>
                    <a:pt x="1575" y="1080"/>
                    <a:pt x="1390" y="1265"/>
                    <a:pt x="1143" y="1265"/>
                  </a:cubicBezTo>
                  <a:cubicBezTo>
                    <a:pt x="742" y="1265"/>
                    <a:pt x="556" y="802"/>
                    <a:pt x="834" y="525"/>
                  </a:cubicBezTo>
                  <a:cubicBezTo>
                    <a:pt x="926" y="433"/>
                    <a:pt x="1037" y="392"/>
                    <a:pt x="1145" y="392"/>
                  </a:cubicBezTo>
                  <a:close/>
                  <a:moveTo>
                    <a:pt x="1143" y="0"/>
                  </a:moveTo>
                  <a:cubicBezTo>
                    <a:pt x="402" y="0"/>
                    <a:pt x="1" y="895"/>
                    <a:pt x="556" y="1420"/>
                  </a:cubicBezTo>
                  <a:cubicBezTo>
                    <a:pt x="726" y="1590"/>
                    <a:pt x="935" y="1666"/>
                    <a:pt x="1140" y="1666"/>
                  </a:cubicBezTo>
                  <a:cubicBezTo>
                    <a:pt x="1567" y="1666"/>
                    <a:pt x="1976" y="1334"/>
                    <a:pt x="1976" y="833"/>
                  </a:cubicBezTo>
                  <a:cubicBezTo>
                    <a:pt x="1976" y="370"/>
                    <a:pt x="1606" y="0"/>
                    <a:pt x="11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0" name="Google Shape;13470;p25"/>
            <p:cNvSpPr/>
            <p:nvPr/>
          </p:nvSpPr>
          <p:spPr>
            <a:xfrm>
              <a:off x="2561313" y="4141656"/>
              <a:ext cx="293200" cy="345675"/>
            </a:xfrm>
            <a:custGeom>
              <a:avLst/>
              <a:gdLst/>
              <a:ahLst/>
              <a:cxnLst/>
              <a:rect l="l" t="t" r="r" b="b"/>
              <a:pathLst>
                <a:path w="11728" h="13827" extrusionOk="0">
                  <a:moveTo>
                    <a:pt x="6944" y="402"/>
                  </a:moveTo>
                  <a:cubicBezTo>
                    <a:pt x="7222" y="402"/>
                    <a:pt x="7438" y="618"/>
                    <a:pt x="7438" y="896"/>
                  </a:cubicBezTo>
                  <a:lnTo>
                    <a:pt x="7438" y="1421"/>
                  </a:lnTo>
                  <a:lnTo>
                    <a:pt x="4290" y="1421"/>
                  </a:lnTo>
                  <a:lnTo>
                    <a:pt x="4290" y="896"/>
                  </a:lnTo>
                  <a:cubicBezTo>
                    <a:pt x="4290" y="618"/>
                    <a:pt x="4506" y="402"/>
                    <a:pt x="4784" y="402"/>
                  </a:cubicBezTo>
                  <a:close/>
                  <a:moveTo>
                    <a:pt x="8333" y="1853"/>
                  </a:moveTo>
                  <a:cubicBezTo>
                    <a:pt x="8857" y="1853"/>
                    <a:pt x="9289" y="2254"/>
                    <a:pt x="9289" y="2778"/>
                  </a:cubicBezTo>
                  <a:lnTo>
                    <a:pt x="9259" y="2778"/>
                  </a:lnTo>
                  <a:lnTo>
                    <a:pt x="9259" y="4352"/>
                  </a:lnTo>
                  <a:lnTo>
                    <a:pt x="4413" y="4352"/>
                  </a:lnTo>
                  <a:cubicBezTo>
                    <a:pt x="4290" y="4352"/>
                    <a:pt x="4197" y="4445"/>
                    <a:pt x="4197" y="4538"/>
                  </a:cubicBezTo>
                  <a:cubicBezTo>
                    <a:pt x="4197" y="4661"/>
                    <a:pt x="4290" y="4754"/>
                    <a:pt x="4413" y="4754"/>
                  </a:cubicBezTo>
                  <a:lnTo>
                    <a:pt x="9382" y="4754"/>
                  </a:lnTo>
                  <a:lnTo>
                    <a:pt x="11110" y="7006"/>
                  </a:lnTo>
                  <a:lnTo>
                    <a:pt x="9691" y="7006"/>
                  </a:lnTo>
                  <a:cubicBezTo>
                    <a:pt x="9598" y="7006"/>
                    <a:pt x="9505" y="7099"/>
                    <a:pt x="9505" y="7222"/>
                  </a:cubicBezTo>
                  <a:cubicBezTo>
                    <a:pt x="9505" y="7315"/>
                    <a:pt x="9598" y="7408"/>
                    <a:pt x="9691" y="7408"/>
                  </a:cubicBezTo>
                  <a:lnTo>
                    <a:pt x="11326" y="7408"/>
                  </a:lnTo>
                  <a:lnTo>
                    <a:pt x="11326" y="12592"/>
                  </a:lnTo>
                  <a:cubicBezTo>
                    <a:pt x="11326" y="13055"/>
                    <a:pt x="10956" y="13426"/>
                    <a:pt x="10493" y="13426"/>
                  </a:cubicBezTo>
                  <a:lnTo>
                    <a:pt x="1235" y="13426"/>
                  </a:lnTo>
                  <a:cubicBezTo>
                    <a:pt x="772" y="13426"/>
                    <a:pt x="401" y="13055"/>
                    <a:pt x="401" y="12592"/>
                  </a:cubicBezTo>
                  <a:lnTo>
                    <a:pt x="401" y="7408"/>
                  </a:lnTo>
                  <a:lnTo>
                    <a:pt x="8888" y="7408"/>
                  </a:lnTo>
                  <a:cubicBezTo>
                    <a:pt x="9012" y="7408"/>
                    <a:pt x="9104" y="7315"/>
                    <a:pt x="9104" y="7222"/>
                  </a:cubicBezTo>
                  <a:cubicBezTo>
                    <a:pt x="9104" y="7099"/>
                    <a:pt x="9012" y="7006"/>
                    <a:pt x="8888" y="7006"/>
                  </a:cubicBezTo>
                  <a:lnTo>
                    <a:pt x="617" y="7006"/>
                  </a:lnTo>
                  <a:lnTo>
                    <a:pt x="2346" y="4754"/>
                  </a:lnTo>
                  <a:lnTo>
                    <a:pt x="3580" y="4754"/>
                  </a:lnTo>
                  <a:cubicBezTo>
                    <a:pt x="3703" y="4754"/>
                    <a:pt x="3796" y="4661"/>
                    <a:pt x="3796" y="4538"/>
                  </a:cubicBezTo>
                  <a:cubicBezTo>
                    <a:pt x="3796" y="4414"/>
                    <a:pt x="3703" y="4352"/>
                    <a:pt x="3611" y="4352"/>
                  </a:cubicBezTo>
                  <a:lnTo>
                    <a:pt x="2469" y="4352"/>
                  </a:lnTo>
                  <a:lnTo>
                    <a:pt x="2469" y="2778"/>
                  </a:lnTo>
                  <a:cubicBezTo>
                    <a:pt x="2469" y="2254"/>
                    <a:pt x="2870" y="1853"/>
                    <a:pt x="3395" y="1853"/>
                  </a:cubicBezTo>
                  <a:close/>
                  <a:moveTo>
                    <a:pt x="4784" y="1"/>
                  </a:moveTo>
                  <a:cubicBezTo>
                    <a:pt x="4290" y="1"/>
                    <a:pt x="3889" y="402"/>
                    <a:pt x="3889" y="896"/>
                  </a:cubicBezTo>
                  <a:lnTo>
                    <a:pt x="3889" y="1421"/>
                  </a:lnTo>
                  <a:lnTo>
                    <a:pt x="3395" y="1421"/>
                  </a:lnTo>
                  <a:cubicBezTo>
                    <a:pt x="2654" y="1421"/>
                    <a:pt x="2068" y="2038"/>
                    <a:pt x="2068" y="2778"/>
                  </a:cubicBezTo>
                  <a:lnTo>
                    <a:pt x="2068" y="4476"/>
                  </a:lnTo>
                  <a:lnTo>
                    <a:pt x="62" y="7099"/>
                  </a:lnTo>
                  <a:cubicBezTo>
                    <a:pt x="31" y="7130"/>
                    <a:pt x="0" y="7161"/>
                    <a:pt x="0" y="7222"/>
                  </a:cubicBezTo>
                  <a:lnTo>
                    <a:pt x="0" y="12623"/>
                  </a:lnTo>
                  <a:cubicBezTo>
                    <a:pt x="0" y="13271"/>
                    <a:pt x="556" y="13827"/>
                    <a:pt x="1235" y="13827"/>
                  </a:cubicBezTo>
                  <a:lnTo>
                    <a:pt x="10493" y="13827"/>
                  </a:lnTo>
                  <a:cubicBezTo>
                    <a:pt x="11172" y="13827"/>
                    <a:pt x="11728" y="13271"/>
                    <a:pt x="11728" y="12623"/>
                  </a:cubicBezTo>
                  <a:lnTo>
                    <a:pt x="11728" y="7222"/>
                  </a:lnTo>
                  <a:cubicBezTo>
                    <a:pt x="11728" y="7161"/>
                    <a:pt x="11728" y="7130"/>
                    <a:pt x="11697" y="7099"/>
                  </a:cubicBezTo>
                  <a:lnTo>
                    <a:pt x="9691" y="4476"/>
                  </a:lnTo>
                  <a:lnTo>
                    <a:pt x="9691" y="2778"/>
                  </a:lnTo>
                  <a:cubicBezTo>
                    <a:pt x="9691" y="2038"/>
                    <a:pt x="9073" y="1421"/>
                    <a:pt x="8333" y="1421"/>
                  </a:cubicBezTo>
                  <a:lnTo>
                    <a:pt x="7839" y="1421"/>
                  </a:lnTo>
                  <a:lnTo>
                    <a:pt x="7839" y="896"/>
                  </a:lnTo>
                  <a:cubicBezTo>
                    <a:pt x="7839" y="402"/>
                    <a:pt x="7438" y="1"/>
                    <a:pt x="69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1" name="Google Shape;13471;p25"/>
          <p:cNvGrpSpPr/>
          <p:nvPr/>
        </p:nvGrpSpPr>
        <p:grpSpPr>
          <a:xfrm>
            <a:off x="1786400" y="2850824"/>
            <a:ext cx="348775" cy="345475"/>
            <a:chOff x="7790063" y="1921756"/>
            <a:chExt cx="348775" cy="345475"/>
          </a:xfrm>
        </p:grpSpPr>
        <p:sp>
          <p:nvSpPr>
            <p:cNvPr id="13472" name="Google Shape;13472;p25"/>
            <p:cNvSpPr/>
            <p:nvPr/>
          </p:nvSpPr>
          <p:spPr>
            <a:xfrm>
              <a:off x="7790063" y="1992606"/>
              <a:ext cx="267750" cy="274625"/>
            </a:xfrm>
            <a:custGeom>
              <a:avLst/>
              <a:gdLst/>
              <a:ahLst/>
              <a:cxnLst/>
              <a:rect l="l" t="t" r="r" b="b"/>
              <a:pathLst>
                <a:path w="10710" h="10985" extrusionOk="0">
                  <a:moveTo>
                    <a:pt x="9815" y="970"/>
                  </a:moveTo>
                  <a:cubicBezTo>
                    <a:pt x="9877" y="970"/>
                    <a:pt x="9938" y="1001"/>
                    <a:pt x="10000" y="1032"/>
                  </a:cubicBezTo>
                  <a:cubicBezTo>
                    <a:pt x="10124" y="1155"/>
                    <a:pt x="10124" y="1371"/>
                    <a:pt x="10000" y="1495"/>
                  </a:cubicBezTo>
                  <a:lnTo>
                    <a:pt x="9815" y="1649"/>
                  </a:lnTo>
                  <a:lnTo>
                    <a:pt x="9815" y="970"/>
                  </a:lnTo>
                  <a:close/>
                  <a:moveTo>
                    <a:pt x="9105" y="414"/>
                  </a:moveTo>
                  <a:cubicBezTo>
                    <a:pt x="9290" y="414"/>
                    <a:pt x="9414" y="538"/>
                    <a:pt x="9414" y="723"/>
                  </a:cubicBezTo>
                  <a:lnTo>
                    <a:pt x="9414" y="3130"/>
                  </a:lnTo>
                  <a:cubicBezTo>
                    <a:pt x="9414" y="3346"/>
                    <a:pt x="9259" y="3454"/>
                    <a:pt x="9105" y="3454"/>
                  </a:cubicBezTo>
                  <a:cubicBezTo>
                    <a:pt x="8951" y="3454"/>
                    <a:pt x="8797" y="3346"/>
                    <a:pt x="8797" y="3130"/>
                  </a:cubicBezTo>
                  <a:lnTo>
                    <a:pt x="8797" y="723"/>
                  </a:lnTo>
                  <a:cubicBezTo>
                    <a:pt x="8797" y="538"/>
                    <a:pt x="8951" y="414"/>
                    <a:pt x="9105" y="414"/>
                  </a:cubicBezTo>
                  <a:close/>
                  <a:moveTo>
                    <a:pt x="8395" y="2204"/>
                  </a:moveTo>
                  <a:lnTo>
                    <a:pt x="8395" y="3069"/>
                  </a:lnTo>
                  <a:lnTo>
                    <a:pt x="8025" y="3470"/>
                  </a:lnTo>
                  <a:lnTo>
                    <a:pt x="8025" y="2575"/>
                  </a:lnTo>
                  <a:lnTo>
                    <a:pt x="8395" y="2204"/>
                  </a:lnTo>
                  <a:close/>
                  <a:moveTo>
                    <a:pt x="7355" y="2200"/>
                  </a:moveTo>
                  <a:cubicBezTo>
                    <a:pt x="7495" y="2200"/>
                    <a:pt x="7624" y="2341"/>
                    <a:pt x="7624" y="2482"/>
                  </a:cubicBezTo>
                  <a:lnTo>
                    <a:pt x="7624" y="4920"/>
                  </a:lnTo>
                  <a:cubicBezTo>
                    <a:pt x="7608" y="5113"/>
                    <a:pt x="7449" y="5214"/>
                    <a:pt x="7297" y="5214"/>
                  </a:cubicBezTo>
                  <a:cubicBezTo>
                    <a:pt x="7157" y="5214"/>
                    <a:pt x="7021" y="5129"/>
                    <a:pt x="7007" y="4951"/>
                  </a:cubicBezTo>
                  <a:lnTo>
                    <a:pt x="7007" y="2513"/>
                  </a:lnTo>
                  <a:cubicBezTo>
                    <a:pt x="7007" y="2328"/>
                    <a:pt x="7130" y="2204"/>
                    <a:pt x="7315" y="2204"/>
                  </a:cubicBezTo>
                  <a:cubicBezTo>
                    <a:pt x="7329" y="2202"/>
                    <a:pt x="7342" y="2200"/>
                    <a:pt x="7355" y="2200"/>
                  </a:cubicBezTo>
                  <a:close/>
                  <a:moveTo>
                    <a:pt x="6605" y="3994"/>
                  </a:moveTo>
                  <a:lnTo>
                    <a:pt x="6605" y="4889"/>
                  </a:lnTo>
                  <a:lnTo>
                    <a:pt x="6204" y="5291"/>
                  </a:lnTo>
                  <a:lnTo>
                    <a:pt x="6204" y="4365"/>
                  </a:lnTo>
                  <a:lnTo>
                    <a:pt x="6605" y="3994"/>
                  </a:lnTo>
                  <a:close/>
                  <a:moveTo>
                    <a:pt x="5483" y="4025"/>
                  </a:moveTo>
                  <a:cubicBezTo>
                    <a:pt x="5625" y="4025"/>
                    <a:pt x="5772" y="4118"/>
                    <a:pt x="5803" y="4303"/>
                  </a:cubicBezTo>
                  <a:lnTo>
                    <a:pt x="5803" y="6741"/>
                  </a:lnTo>
                  <a:cubicBezTo>
                    <a:pt x="5803" y="6926"/>
                    <a:pt x="5679" y="7050"/>
                    <a:pt x="5494" y="7050"/>
                  </a:cubicBezTo>
                  <a:cubicBezTo>
                    <a:pt x="5340" y="7050"/>
                    <a:pt x="5186" y="6895"/>
                    <a:pt x="5186" y="6741"/>
                  </a:cubicBezTo>
                  <a:lnTo>
                    <a:pt x="5186" y="4303"/>
                  </a:lnTo>
                  <a:cubicBezTo>
                    <a:pt x="5201" y="4118"/>
                    <a:pt x="5340" y="4025"/>
                    <a:pt x="5483" y="4025"/>
                  </a:cubicBezTo>
                  <a:close/>
                  <a:moveTo>
                    <a:pt x="4815" y="5784"/>
                  </a:moveTo>
                  <a:lnTo>
                    <a:pt x="4815" y="6679"/>
                  </a:lnTo>
                  <a:lnTo>
                    <a:pt x="4414" y="7081"/>
                  </a:lnTo>
                  <a:lnTo>
                    <a:pt x="4414" y="6186"/>
                  </a:lnTo>
                  <a:lnTo>
                    <a:pt x="4815" y="5784"/>
                  </a:lnTo>
                  <a:close/>
                  <a:moveTo>
                    <a:pt x="2995" y="7605"/>
                  </a:moveTo>
                  <a:lnTo>
                    <a:pt x="2995" y="8469"/>
                  </a:lnTo>
                  <a:lnTo>
                    <a:pt x="2748" y="8747"/>
                  </a:lnTo>
                  <a:lnTo>
                    <a:pt x="2316" y="8315"/>
                  </a:lnTo>
                  <a:lnTo>
                    <a:pt x="2995" y="7605"/>
                  </a:lnTo>
                  <a:close/>
                  <a:moveTo>
                    <a:pt x="3720" y="5816"/>
                  </a:moveTo>
                  <a:cubicBezTo>
                    <a:pt x="3896" y="5822"/>
                    <a:pt x="4013" y="5943"/>
                    <a:pt x="4013" y="6093"/>
                  </a:cubicBezTo>
                  <a:lnTo>
                    <a:pt x="4013" y="8531"/>
                  </a:lnTo>
                  <a:cubicBezTo>
                    <a:pt x="4013" y="8747"/>
                    <a:pt x="3859" y="8855"/>
                    <a:pt x="3704" y="8855"/>
                  </a:cubicBezTo>
                  <a:cubicBezTo>
                    <a:pt x="3550" y="8855"/>
                    <a:pt x="3396" y="8747"/>
                    <a:pt x="3396" y="8531"/>
                  </a:cubicBezTo>
                  <a:lnTo>
                    <a:pt x="3396" y="6124"/>
                  </a:lnTo>
                  <a:cubicBezTo>
                    <a:pt x="3396" y="5944"/>
                    <a:pt x="3542" y="5822"/>
                    <a:pt x="3720" y="5816"/>
                  </a:cubicBezTo>
                  <a:close/>
                  <a:moveTo>
                    <a:pt x="1482" y="8037"/>
                  </a:moveTo>
                  <a:lnTo>
                    <a:pt x="3025" y="9580"/>
                  </a:lnTo>
                  <a:cubicBezTo>
                    <a:pt x="2776" y="9746"/>
                    <a:pt x="2502" y="9863"/>
                    <a:pt x="2204" y="9863"/>
                  </a:cubicBezTo>
                  <a:cubicBezTo>
                    <a:pt x="2169" y="9863"/>
                    <a:pt x="2135" y="9861"/>
                    <a:pt x="2100" y="9858"/>
                  </a:cubicBezTo>
                  <a:cubicBezTo>
                    <a:pt x="1883" y="9858"/>
                    <a:pt x="1637" y="9920"/>
                    <a:pt x="1482" y="10105"/>
                  </a:cubicBezTo>
                  <a:lnTo>
                    <a:pt x="1019" y="10568"/>
                  </a:lnTo>
                  <a:cubicBezTo>
                    <a:pt x="1004" y="10583"/>
                    <a:pt x="981" y="10591"/>
                    <a:pt x="958" y="10591"/>
                  </a:cubicBezTo>
                  <a:cubicBezTo>
                    <a:pt x="934" y="10591"/>
                    <a:pt x="911" y="10583"/>
                    <a:pt x="896" y="10568"/>
                  </a:cubicBezTo>
                  <a:lnTo>
                    <a:pt x="495" y="10198"/>
                  </a:lnTo>
                  <a:cubicBezTo>
                    <a:pt x="464" y="10167"/>
                    <a:pt x="464" y="10105"/>
                    <a:pt x="495" y="10074"/>
                  </a:cubicBezTo>
                  <a:lnTo>
                    <a:pt x="495" y="10043"/>
                  </a:lnTo>
                  <a:lnTo>
                    <a:pt x="958" y="9580"/>
                  </a:lnTo>
                  <a:cubicBezTo>
                    <a:pt x="1112" y="9395"/>
                    <a:pt x="1205" y="9179"/>
                    <a:pt x="1205" y="8963"/>
                  </a:cubicBezTo>
                  <a:cubicBezTo>
                    <a:pt x="1174" y="8624"/>
                    <a:pt x="1266" y="8315"/>
                    <a:pt x="1482" y="8037"/>
                  </a:cubicBezTo>
                  <a:close/>
                  <a:moveTo>
                    <a:pt x="9128" y="0"/>
                  </a:moveTo>
                  <a:cubicBezTo>
                    <a:pt x="8763" y="0"/>
                    <a:pt x="8395" y="251"/>
                    <a:pt x="8395" y="723"/>
                  </a:cubicBezTo>
                  <a:lnTo>
                    <a:pt x="8395" y="1618"/>
                  </a:lnTo>
                  <a:lnTo>
                    <a:pt x="7932" y="2112"/>
                  </a:lnTo>
                  <a:cubicBezTo>
                    <a:pt x="7782" y="1892"/>
                    <a:pt x="7559" y="1794"/>
                    <a:pt x="7337" y="1794"/>
                  </a:cubicBezTo>
                  <a:cubicBezTo>
                    <a:pt x="6968" y="1794"/>
                    <a:pt x="6605" y="2069"/>
                    <a:pt x="6605" y="2513"/>
                  </a:cubicBezTo>
                  <a:lnTo>
                    <a:pt x="6605" y="3439"/>
                  </a:lnTo>
                  <a:lnTo>
                    <a:pt x="6112" y="3902"/>
                  </a:lnTo>
                  <a:cubicBezTo>
                    <a:pt x="5973" y="3682"/>
                    <a:pt x="5756" y="3584"/>
                    <a:pt x="5540" y="3584"/>
                  </a:cubicBezTo>
                  <a:cubicBezTo>
                    <a:pt x="5178" y="3584"/>
                    <a:pt x="4815" y="3859"/>
                    <a:pt x="4815" y="4303"/>
                  </a:cubicBezTo>
                  <a:lnTo>
                    <a:pt x="4815" y="5229"/>
                  </a:lnTo>
                  <a:lnTo>
                    <a:pt x="4322" y="5692"/>
                  </a:lnTo>
                  <a:cubicBezTo>
                    <a:pt x="4171" y="5483"/>
                    <a:pt x="3950" y="5387"/>
                    <a:pt x="3732" y="5387"/>
                  </a:cubicBezTo>
                  <a:cubicBezTo>
                    <a:pt x="3369" y="5387"/>
                    <a:pt x="3014" y="5650"/>
                    <a:pt x="2995" y="6093"/>
                  </a:cubicBezTo>
                  <a:lnTo>
                    <a:pt x="2995" y="7019"/>
                  </a:lnTo>
                  <a:lnTo>
                    <a:pt x="2038" y="7976"/>
                  </a:lnTo>
                  <a:lnTo>
                    <a:pt x="1328" y="7327"/>
                  </a:lnTo>
                  <a:cubicBezTo>
                    <a:pt x="958" y="6957"/>
                    <a:pt x="958" y="6371"/>
                    <a:pt x="1328" y="6000"/>
                  </a:cubicBezTo>
                  <a:lnTo>
                    <a:pt x="1482" y="5846"/>
                  </a:lnTo>
                  <a:cubicBezTo>
                    <a:pt x="1822" y="5507"/>
                    <a:pt x="1945" y="5013"/>
                    <a:pt x="1791" y="4550"/>
                  </a:cubicBezTo>
                  <a:cubicBezTo>
                    <a:pt x="1667" y="4180"/>
                    <a:pt x="1482" y="3871"/>
                    <a:pt x="1235" y="3562"/>
                  </a:cubicBezTo>
                  <a:cubicBezTo>
                    <a:pt x="1174" y="3531"/>
                    <a:pt x="1174" y="3470"/>
                    <a:pt x="1235" y="3439"/>
                  </a:cubicBezTo>
                  <a:lnTo>
                    <a:pt x="1482" y="3192"/>
                  </a:lnTo>
                  <a:cubicBezTo>
                    <a:pt x="1498" y="3161"/>
                    <a:pt x="1521" y="3146"/>
                    <a:pt x="1548" y="3146"/>
                  </a:cubicBezTo>
                  <a:cubicBezTo>
                    <a:pt x="1575" y="3146"/>
                    <a:pt x="1606" y="3161"/>
                    <a:pt x="1637" y="3192"/>
                  </a:cubicBezTo>
                  <a:cubicBezTo>
                    <a:pt x="1914" y="3408"/>
                    <a:pt x="2254" y="3624"/>
                    <a:pt x="2593" y="3748"/>
                  </a:cubicBezTo>
                  <a:cubicBezTo>
                    <a:pt x="2723" y="3782"/>
                    <a:pt x="2855" y="3800"/>
                    <a:pt x="2986" y="3800"/>
                  </a:cubicBezTo>
                  <a:cubicBezTo>
                    <a:pt x="3321" y="3800"/>
                    <a:pt x="3645" y="3683"/>
                    <a:pt x="3890" y="3439"/>
                  </a:cubicBezTo>
                  <a:lnTo>
                    <a:pt x="6451" y="877"/>
                  </a:lnTo>
                  <a:cubicBezTo>
                    <a:pt x="6544" y="785"/>
                    <a:pt x="6544" y="661"/>
                    <a:pt x="6451" y="600"/>
                  </a:cubicBezTo>
                  <a:cubicBezTo>
                    <a:pt x="6405" y="553"/>
                    <a:pt x="6351" y="530"/>
                    <a:pt x="6301" y="530"/>
                  </a:cubicBezTo>
                  <a:cubicBezTo>
                    <a:pt x="6250" y="530"/>
                    <a:pt x="6204" y="553"/>
                    <a:pt x="6173" y="600"/>
                  </a:cubicBezTo>
                  <a:lnTo>
                    <a:pt x="3612" y="3130"/>
                  </a:lnTo>
                  <a:cubicBezTo>
                    <a:pt x="3437" y="3305"/>
                    <a:pt x="3215" y="3387"/>
                    <a:pt x="3002" y="3387"/>
                  </a:cubicBezTo>
                  <a:cubicBezTo>
                    <a:pt x="2915" y="3387"/>
                    <a:pt x="2829" y="3373"/>
                    <a:pt x="2748" y="3346"/>
                  </a:cubicBezTo>
                  <a:cubicBezTo>
                    <a:pt x="2439" y="3254"/>
                    <a:pt x="2130" y="3069"/>
                    <a:pt x="1883" y="2853"/>
                  </a:cubicBezTo>
                  <a:cubicBezTo>
                    <a:pt x="1795" y="2779"/>
                    <a:pt x="1679" y="2740"/>
                    <a:pt x="1561" y="2740"/>
                  </a:cubicBezTo>
                  <a:cubicBezTo>
                    <a:pt x="1432" y="2740"/>
                    <a:pt x="1301" y="2787"/>
                    <a:pt x="1205" y="2883"/>
                  </a:cubicBezTo>
                  <a:lnTo>
                    <a:pt x="958" y="3161"/>
                  </a:lnTo>
                  <a:cubicBezTo>
                    <a:pt x="772" y="3346"/>
                    <a:pt x="742" y="3624"/>
                    <a:pt x="927" y="3840"/>
                  </a:cubicBezTo>
                  <a:cubicBezTo>
                    <a:pt x="1143" y="4087"/>
                    <a:pt x="1297" y="4365"/>
                    <a:pt x="1421" y="4673"/>
                  </a:cubicBezTo>
                  <a:cubicBezTo>
                    <a:pt x="1513" y="4982"/>
                    <a:pt x="1421" y="5321"/>
                    <a:pt x="1205" y="5538"/>
                  </a:cubicBezTo>
                  <a:lnTo>
                    <a:pt x="1050" y="5692"/>
                  </a:lnTo>
                  <a:cubicBezTo>
                    <a:pt x="526" y="6216"/>
                    <a:pt x="526" y="7081"/>
                    <a:pt x="1050" y="7605"/>
                  </a:cubicBezTo>
                  <a:lnTo>
                    <a:pt x="1174" y="7760"/>
                  </a:lnTo>
                  <a:cubicBezTo>
                    <a:pt x="896" y="8099"/>
                    <a:pt x="772" y="8531"/>
                    <a:pt x="803" y="8963"/>
                  </a:cubicBezTo>
                  <a:cubicBezTo>
                    <a:pt x="803" y="9087"/>
                    <a:pt x="742" y="9210"/>
                    <a:pt x="680" y="9272"/>
                  </a:cubicBezTo>
                  <a:lnTo>
                    <a:pt x="186" y="9766"/>
                  </a:lnTo>
                  <a:cubicBezTo>
                    <a:pt x="1" y="9951"/>
                    <a:pt x="1" y="10259"/>
                    <a:pt x="186" y="10444"/>
                  </a:cubicBezTo>
                  <a:lnTo>
                    <a:pt x="587" y="10846"/>
                  </a:lnTo>
                  <a:cubicBezTo>
                    <a:pt x="680" y="10938"/>
                    <a:pt x="803" y="10985"/>
                    <a:pt x="927" y="10985"/>
                  </a:cubicBezTo>
                  <a:cubicBezTo>
                    <a:pt x="1050" y="10985"/>
                    <a:pt x="1174" y="10938"/>
                    <a:pt x="1266" y="10846"/>
                  </a:cubicBezTo>
                  <a:lnTo>
                    <a:pt x="1760" y="10352"/>
                  </a:lnTo>
                  <a:cubicBezTo>
                    <a:pt x="1829" y="10282"/>
                    <a:pt x="1934" y="10248"/>
                    <a:pt x="2033" y="10248"/>
                  </a:cubicBezTo>
                  <a:cubicBezTo>
                    <a:pt x="2067" y="10248"/>
                    <a:pt x="2100" y="10252"/>
                    <a:pt x="2130" y="10259"/>
                  </a:cubicBezTo>
                  <a:cubicBezTo>
                    <a:pt x="2562" y="10259"/>
                    <a:pt x="2964" y="10105"/>
                    <a:pt x="3272" y="9858"/>
                  </a:cubicBezTo>
                  <a:lnTo>
                    <a:pt x="3396" y="10012"/>
                  </a:lnTo>
                  <a:cubicBezTo>
                    <a:pt x="3658" y="10275"/>
                    <a:pt x="4013" y="10406"/>
                    <a:pt x="4368" y="10406"/>
                  </a:cubicBezTo>
                  <a:cubicBezTo>
                    <a:pt x="4723" y="10406"/>
                    <a:pt x="5078" y="10275"/>
                    <a:pt x="5340" y="10012"/>
                  </a:cubicBezTo>
                  <a:lnTo>
                    <a:pt x="6698" y="8624"/>
                  </a:lnTo>
                  <a:cubicBezTo>
                    <a:pt x="6840" y="8482"/>
                    <a:pt x="6709" y="8285"/>
                    <a:pt x="6557" y="8285"/>
                  </a:cubicBezTo>
                  <a:cubicBezTo>
                    <a:pt x="6511" y="8285"/>
                    <a:pt x="6463" y="8303"/>
                    <a:pt x="6420" y="8346"/>
                  </a:cubicBezTo>
                  <a:lnTo>
                    <a:pt x="5062" y="9704"/>
                  </a:lnTo>
                  <a:cubicBezTo>
                    <a:pt x="4877" y="9889"/>
                    <a:pt x="4630" y="9982"/>
                    <a:pt x="4383" y="9982"/>
                  </a:cubicBezTo>
                  <a:cubicBezTo>
                    <a:pt x="4136" y="9982"/>
                    <a:pt x="3890" y="9889"/>
                    <a:pt x="3704" y="9704"/>
                  </a:cubicBezTo>
                  <a:lnTo>
                    <a:pt x="3025" y="9025"/>
                  </a:lnTo>
                  <a:lnTo>
                    <a:pt x="3118" y="8932"/>
                  </a:lnTo>
                  <a:cubicBezTo>
                    <a:pt x="3149" y="8994"/>
                    <a:pt x="3180" y="9025"/>
                    <a:pt x="3211" y="9056"/>
                  </a:cubicBezTo>
                  <a:cubicBezTo>
                    <a:pt x="3334" y="9179"/>
                    <a:pt x="3519" y="9272"/>
                    <a:pt x="3704" y="9272"/>
                  </a:cubicBezTo>
                  <a:cubicBezTo>
                    <a:pt x="4106" y="9241"/>
                    <a:pt x="4414" y="8932"/>
                    <a:pt x="4414" y="8531"/>
                  </a:cubicBezTo>
                  <a:lnTo>
                    <a:pt x="4414" y="7636"/>
                  </a:lnTo>
                  <a:lnTo>
                    <a:pt x="4908" y="7142"/>
                  </a:lnTo>
                  <a:cubicBezTo>
                    <a:pt x="4939" y="7173"/>
                    <a:pt x="4970" y="7204"/>
                    <a:pt x="5001" y="7235"/>
                  </a:cubicBezTo>
                  <a:cubicBezTo>
                    <a:pt x="5124" y="7389"/>
                    <a:pt x="5309" y="7451"/>
                    <a:pt x="5494" y="7451"/>
                  </a:cubicBezTo>
                  <a:cubicBezTo>
                    <a:pt x="5896" y="7451"/>
                    <a:pt x="6204" y="7142"/>
                    <a:pt x="6204" y="6741"/>
                  </a:cubicBezTo>
                  <a:lnTo>
                    <a:pt x="6204" y="5815"/>
                  </a:lnTo>
                  <a:lnTo>
                    <a:pt x="6729" y="5321"/>
                  </a:lnTo>
                  <a:cubicBezTo>
                    <a:pt x="6760" y="5383"/>
                    <a:pt x="6791" y="5414"/>
                    <a:pt x="6821" y="5445"/>
                  </a:cubicBezTo>
                  <a:cubicBezTo>
                    <a:pt x="6971" y="5594"/>
                    <a:pt x="7149" y="5660"/>
                    <a:pt x="7323" y="5660"/>
                  </a:cubicBezTo>
                  <a:cubicBezTo>
                    <a:pt x="7688" y="5660"/>
                    <a:pt x="8035" y="5369"/>
                    <a:pt x="8056" y="4951"/>
                  </a:cubicBezTo>
                  <a:lnTo>
                    <a:pt x="8056" y="4025"/>
                  </a:lnTo>
                  <a:lnTo>
                    <a:pt x="8519" y="3531"/>
                  </a:lnTo>
                  <a:cubicBezTo>
                    <a:pt x="8550" y="3562"/>
                    <a:pt x="8581" y="3624"/>
                    <a:pt x="8611" y="3655"/>
                  </a:cubicBezTo>
                  <a:cubicBezTo>
                    <a:pt x="8755" y="3779"/>
                    <a:pt x="8922" y="3835"/>
                    <a:pt x="9085" y="3835"/>
                  </a:cubicBezTo>
                  <a:cubicBezTo>
                    <a:pt x="9449" y="3835"/>
                    <a:pt x="9794" y="3556"/>
                    <a:pt x="9815" y="3130"/>
                  </a:cubicBezTo>
                  <a:lnTo>
                    <a:pt x="9815" y="2235"/>
                  </a:lnTo>
                  <a:lnTo>
                    <a:pt x="10278" y="1772"/>
                  </a:lnTo>
                  <a:cubicBezTo>
                    <a:pt x="10710" y="1340"/>
                    <a:pt x="10432" y="569"/>
                    <a:pt x="9815" y="538"/>
                  </a:cubicBezTo>
                  <a:cubicBezTo>
                    <a:pt x="9731" y="174"/>
                    <a:pt x="9431" y="0"/>
                    <a:pt x="91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3" name="Google Shape;13473;p25"/>
            <p:cNvSpPr/>
            <p:nvPr/>
          </p:nvSpPr>
          <p:spPr>
            <a:xfrm>
              <a:off x="7955963" y="1921756"/>
              <a:ext cx="182875" cy="273650"/>
            </a:xfrm>
            <a:custGeom>
              <a:avLst/>
              <a:gdLst/>
              <a:ahLst/>
              <a:cxnLst/>
              <a:rect l="l" t="t" r="r" b="b"/>
              <a:pathLst>
                <a:path w="7315" h="10946" extrusionOk="0">
                  <a:moveTo>
                    <a:pt x="4927" y="417"/>
                  </a:moveTo>
                  <a:cubicBezTo>
                    <a:pt x="5038" y="417"/>
                    <a:pt x="5154" y="455"/>
                    <a:pt x="5247" y="533"/>
                  </a:cubicBezTo>
                  <a:lnTo>
                    <a:pt x="6697" y="1983"/>
                  </a:lnTo>
                  <a:cubicBezTo>
                    <a:pt x="6882" y="2168"/>
                    <a:pt x="6882" y="2446"/>
                    <a:pt x="6697" y="2600"/>
                  </a:cubicBezTo>
                  <a:cubicBezTo>
                    <a:pt x="6620" y="2693"/>
                    <a:pt x="6512" y="2739"/>
                    <a:pt x="6400" y="2739"/>
                  </a:cubicBezTo>
                  <a:cubicBezTo>
                    <a:pt x="6288" y="2739"/>
                    <a:pt x="6173" y="2693"/>
                    <a:pt x="6080" y="2600"/>
                  </a:cubicBezTo>
                  <a:lnTo>
                    <a:pt x="4629" y="1181"/>
                  </a:lnTo>
                  <a:cubicBezTo>
                    <a:pt x="4444" y="996"/>
                    <a:pt x="4444" y="718"/>
                    <a:pt x="4629" y="564"/>
                  </a:cubicBezTo>
                  <a:lnTo>
                    <a:pt x="4629" y="533"/>
                  </a:lnTo>
                  <a:cubicBezTo>
                    <a:pt x="4707" y="455"/>
                    <a:pt x="4815" y="417"/>
                    <a:pt x="4927" y="417"/>
                  </a:cubicBezTo>
                  <a:close/>
                  <a:moveTo>
                    <a:pt x="4629" y="1705"/>
                  </a:moveTo>
                  <a:lnTo>
                    <a:pt x="5555" y="2631"/>
                  </a:lnTo>
                  <a:lnTo>
                    <a:pt x="4846" y="3341"/>
                  </a:lnTo>
                  <a:lnTo>
                    <a:pt x="3920" y="2415"/>
                  </a:lnTo>
                  <a:lnTo>
                    <a:pt x="4629" y="1705"/>
                  </a:lnTo>
                  <a:close/>
                  <a:moveTo>
                    <a:pt x="4927" y="0"/>
                  </a:moveTo>
                  <a:cubicBezTo>
                    <a:pt x="4714" y="0"/>
                    <a:pt x="4506" y="85"/>
                    <a:pt x="4352" y="255"/>
                  </a:cubicBezTo>
                  <a:cubicBezTo>
                    <a:pt x="4043" y="564"/>
                    <a:pt x="4043" y="1088"/>
                    <a:pt x="4352" y="1397"/>
                  </a:cubicBezTo>
                  <a:lnTo>
                    <a:pt x="3611" y="2137"/>
                  </a:lnTo>
                  <a:lnTo>
                    <a:pt x="3179" y="1705"/>
                  </a:lnTo>
                  <a:cubicBezTo>
                    <a:pt x="2917" y="1428"/>
                    <a:pt x="2569" y="1289"/>
                    <a:pt x="2222" y="1289"/>
                  </a:cubicBezTo>
                  <a:cubicBezTo>
                    <a:pt x="1875" y="1289"/>
                    <a:pt x="1528" y="1428"/>
                    <a:pt x="1266" y="1705"/>
                  </a:cubicBezTo>
                  <a:lnTo>
                    <a:pt x="93" y="2878"/>
                  </a:lnTo>
                  <a:cubicBezTo>
                    <a:pt x="0" y="2940"/>
                    <a:pt x="0" y="3063"/>
                    <a:pt x="93" y="3156"/>
                  </a:cubicBezTo>
                  <a:cubicBezTo>
                    <a:pt x="139" y="3202"/>
                    <a:pt x="193" y="3225"/>
                    <a:pt x="243" y="3225"/>
                  </a:cubicBezTo>
                  <a:cubicBezTo>
                    <a:pt x="293" y="3225"/>
                    <a:pt x="340" y="3202"/>
                    <a:pt x="371" y="3156"/>
                  </a:cubicBezTo>
                  <a:lnTo>
                    <a:pt x="1574" y="1983"/>
                  </a:lnTo>
                  <a:cubicBezTo>
                    <a:pt x="1759" y="1798"/>
                    <a:pt x="1999" y="1705"/>
                    <a:pt x="2238" y="1705"/>
                  </a:cubicBezTo>
                  <a:cubicBezTo>
                    <a:pt x="2477" y="1705"/>
                    <a:pt x="2716" y="1798"/>
                    <a:pt x="2901" y="1983"/>
                  </a:cubicBezTo>
                  <a:lnTo>
                    <a:pt x="5278" y="4359"/>
                  </a:lnTo>
                  <a:cubicBezTo>
                    <a:pt x="5648" y="4730"/>
                    <a:pt x="5648" y="5316"/>
                    <a:pt x="5278" y="5687"/>
                  </a:cubicBezTo>
                  <a:lnTo>
                    <a:pt x="5123" y="5841"/>
                  </a:lnTo>
                  <a:cubicBezTo>
                    <a:pt x="4784" y="6180"/>
                    <a:pt x="4660" y="6674"/>
                    <a:pt x="4815" y="7137"/>
                  </a:cubicBezTo>
                  <a:cubicBezTo>
                    <a:pt x="4938" y="7507"/>
                    <a:pt x="5123" y="7816"/>
                    <a:pt x="5370" y="8125"/>
                  </a:cubicBezTo>
                  <a:cubicBezTo>
                    <a:pt x="5401" y="8155"/>
                    <a:pt x="5401" y="8217"/>
                    <a:pt x="5370" y="8248"/>
                  </a:cubicBezTo>
                  <a:lnTo>
                    <a:pt x="5123" y="8495"/>
                  </a:lnTo>
                  <a:cubicBezTo>
                    <a:pt x="5092" y="8510"/>
                    <a:pt x="5062" y="8518"/>
                    <a:pt x="5035" y="8518"/>
                  </a:cubicBezTo>
                  <a:cubicBezTo>
                    <a:pt x="5008" y="8518"/>
                    <a:pt x="4984" y="8510"/>
                    <a:pt x="4969" y="8495"/>
                  </a:cubicBezTo>
                  <a:cubicBezTo>
                    <a:pt x="4691" y="8248"/>
                    <a:pt x="4352" y="8063"/>
                    <a:pt x="4012" y="7939"/>
                  </a:cubicBezTo>
                  <a:cubicBezTo>
                    <a:pt x="3879" y="7895"/>
                    <a:pt x="3744" y="7874"/>
                    <a:pt x="3611" y="7874"/>
                  </a:cubicBezTo>
                  <a:cubicBezTo>
                    <a:pt x="3279" y="7874"/>
                    <a:pt x="2958" y="8006"/>
                    <a:pt x="2716" y="8248"/>
                  </a:cubicBezTo>
                  <a:lnTo>
                    <a:pt x="340" y="10594"/>
                  </a:lnTo>
                  <a:cubicBezTo>
                    <a:pt x="278" y="10686"/>
                    <a:pt x="278" y="10810"/>
                    <a:pt x="340" y="10902"/>
                  </a:cubicBezTo>
                  <a:cubicBezTo>
                    <a:pt x="362" y="10924"/>
                    <a:pt x="399" y="10946"/>
                    <a:pt x="441" y="10946"/>
                  </a:cubicBezTo>
                  <a:cubicBezTo>
                    <a:pt x="458" y="10946"/>
                    <a:pt x="476" y="10942"/>
                    <a:pt x="494" y="10933"/>
                  </a:cubicBezTo>
                  <a:cubicBezTo>
                    <a:pt x="512" y="10942"/>
                    <a:pt x="528" y="10946"/>
                    <a:pt x="542" y="10946"/>
                  </a:cubicBezTo>
                  <a:cubicBezTo>
                    <a:pt x="576" y="10946"/>
                    <a:pt x="605" y="10924"/>
                    <a:pt x="648" y="10902"/>
                  </a:cubicBezTo>
                  <a:lnTo>
                    <a:pt x="2994" y="8526"/>
                  </a:lnTo>
                  <a:cubicBezTo>
                    <a:pt x="3169" y="8351"/>
                    <a:pt x="3390" y="8269"/>
                    <a:pt x="3614" y="8269"/>
                  </a:cubicBezTo>
                  <a:cubicBezTo>
                    <a:pt x="3706" y="8269"/>
                    <a:pt x="3799" y="8283"/>
                    <a:pt x="3889" y="8310"/>
                  </a:cubicBezTo>
                  <a:cubicBezTo>
                    <a:pt x="4167" y="8433"/>
                    <a:pt x="4475" y="8588"/>
                    <a:pt x="4722" y="8804"/>
                  </a:cubicBezTo>
                  <a:cubicBezTo>
                    <a:pt x="4810" y="8877"/>
                    <a:pt x="4927" y="8916"/>
                    <a:pt x="5045" y="8916"/>
                  </a:cubicBezTo>
                  <a:cubicBezTo>
                    <a:pt x="5174" y="8916"/>
                    <a:pt x="5304" y="8870"/>
                    <a:pt x="5401" y="8773"/>
                  </a:cubicBezTo>
                  <a:lnTo>
                    <a:pt x="5648" y="8495"/>
                  </a:lnTo>
                  <a:cubicBezTo>
                    <a:pt x="5833" y="8310"/>
                    <a:pt x="5864" y="8032"/>
                    <a:pt x="5679" y="7816"/>
                  </a:cubicBezTo>
                  <a:cubicBezTo>
                    <a:pt x="5463" y="7569"/>
                    <a:pt x="5308" y="7291"/>
                    <a:pt x="5216" y="6983"/>
                  </a:cubicBezTo>
                  <a:cubicBezTo>
                    <a:pt x="5092" y="6674"/>
                    <a:pt x="5185" y="6335"/>
                    <a:pt x="5401" y="6119"/>
                  </a:cubicBezTo>
                  <a:lnTo>
                    <a:pt x="5555" y="5964"/>
                  </a:lnTo>
                  <a:cubicBezTo>
                    <a:pt x="6111" y="5440"/>
                    <a:pt x="6111" y="4576"/>
                    <a:pt x="5555" y="4020"/>
                  </a:cubicBezTo>
                  <a:lnTo>
                    <a:pt x="5123" y="3619"/>
                  </a:lnTo>
                  <a:lnTo>
                    <a:pt x="5833" y="2909"/>
                  </a:lnTo>
                  <a:cubicBezTo>
                    <a:pt x="5987" y="3063"/>
                    <a:pt x="6196" y="3140"/>
                    <a:pt x="6404" y="3140"/>
                  </a:cubicBezTo>
                  <a:cubicBezTo>
                    <a:pt x="6612" y="3140"/>
                    <a:pt x="6821" y="3063"/>
                    <a:pt x="6975" y="2909"/>
                  </a:cubicBezTo>
                  <a:cubicBezTo>
                    <a:pt x="7314" y="2570"/>
                    <a:pt x="7314" y="2045"/>
                    <a:pt x="6975" y="1736"/>
                  </a:cubicBezTo>
                  <a:lnTo>
                    <a:pt x="5524" y="255"/>
                  </a:lnTo>
                  <a:cubicBezTo>
                    <a:pt x="5355" y="85"/>
                    <a:pt x="5139" y="0"/>
                    <a:pt x="49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4" name="Google Shape;13474;p25"/>
          <p:cNvGrpSpPr/>
          <p:nvPr/>
        </p:nvGrpSpPr>
        <p:grpSpPr>
          <a:xfrm>
            <a:off x="2550019" y="2850724"/>
            <a:ext cx="314050" cy="345675"/>
            <a:chOff x="6329538" y="3581531"/>
            <a:chExt cx="314050" cy="345675"/>
          </a:xfrm>
        </p:grpSpPr>
        <p:sp>
          <p:nvSpPr>
            <p:cNvPr id="13475" name="Google Shape;13475;p25"/>
            <p:cNvSpPr/>
            <p:nvPr/>
          </p:nvSpPr>
          <p:spPr>
            <a:xfrm>
              <a:off x="6409013" y="3621656"/>
              <a:ext cx="193675" cy="233025"/>
            </a:xfrm>
            <a:custGeom>
              <a:avLst/>
              <a:gdLst/>
              <a:ahLst/>
              <a:cxnLst/>
              <a:rect l="l" t="t" r="r" b="b"/>
              <a:pathLst>
                <a:path w="7747" h="9321" extrusionOk="0">
                  <a:moveTo>
                    <a:pt x="7345" y="2716"/>
                  </a:moveTo>
                  <a:lnTo>
                    <a:pt x="7345" y="3395"/>
                  </a:lnTo>
                  <a:lnTo>
                    <a:pt x="401" y="3395"/>
                  </a:lnTo>
                  <a:lnTo>
                    <a:pt x="401" y="2716"/>
                  </a:lnTo>
                  <a:close/>
                  <a:moveTo>
                    <a:pt x="7345" y="3765"/>
                  </a:moveTo>
                  <a:lnTo>
                    <a:pt x="7345" y="5555"/>
                  </a:lnTo>
                  <a:lnTo>
                    <a:pt x="401" y="5555"/>
                  </a:lnTo>
                  <a:lnTo>
                    <a:pt x="401" y="3765"/>
                  </a:lnTo>
                  <a:close/>
                  <a:moveTo>
                    <a:pt x="7376" y="5956"/>
                  </a:moveTo>
                  <a:lnTo>
                    <a:pt x="7376" y="6635"/>
                  </a:lnTo>
                  <a:lnTo>
                    <a:pt x="6265" y="6635"/>
                  </a:lnTo>
                  <a:cubicBezTo>
                    <a:pt x="6018" y="6666"/>
                    <a:pt x="6018" y="7006"/>
                    <a:pt x="6265" y="7037"/>
                  </a:cubicBezTo>
                  <a:lnTo>
                    <a:pt x="7345" y="7037"/>
                  </a:lnTo>
                  <a:lnTo>
                    <a:pt x="7345" y="8919"/>
                  </a:lnTo>
                  <a:lnTo>
                    <a:pt x="401" y="8919"/>
                  </a:lnTo>
                  <a:lnTo>
                    <a:pt x="401" y="7037"/>
                  </a:lnTo>
                  <a:lnTo>
                    <a:pt x="5463" y="7037"/>
                  </a:lnTo>
                  <a:cubicBezTo>
                    <a:pt x="5679" y="7006"/>
                    <a:pt x="5679" y="6666"/>
                    <a:pt x="5463" y="6635"/>
                  </a:cubicBezTo>
                  <a:lnTo>
                    <a:pt x="432" y="6635"/>
                  </a:lnTo>
                  <a:lnTo>
                    <a:pt x="432" y="5956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31" y="9135"/>
                  </a:lnTo>
                  <a:cubicBezTo>
                    <a:pt x="31" y="9228"/>
                    <a:pt x="124" y="9320"/>
                    <a:pt x="216" y="9320"/>
                  </a:cubicBezTo>
                  <a:lnTo>
                    <a:pt x="7561" y="9320"/>
                  </a:lnTo>
                  <a:cubicBezTo>
                    <a:pt x="7654" y="9320"/>
                    <a:pt x="7746" y="9259"/>
                    <a:pt x="7746" y="9135"/>
                  </a:cubicBezTo>
                  <a:lnTo>
                    <a:pt x="7746" y="216"/>
                  </a:lnTo>
                  <a:cubicBezTo>
                    <a:pt x="7746" y="93"/>
                    <a:pt x="7654" y="0"/>
                    <a:pt x="7561" y="0"/>
                  </a:cubicBezTo>
                  <a:lnTo>
                    <a:pt x="2747" y="0"/>
                  </a:lnTo>
                  <a:cubicBezTo>
                    <a:pt x="2623" y="0"/>
                    <a:pt x="2531" y="93"/>
                    <a:pt x="2531" y="216"/>
                  </a:cubicBezTo>
                  <a:cubicBezTo>
                    <a:pt x="2531" y="309"/>
                    <a:pt x="2623" y="401"/>
                    <a:pt x="2747" y="401"/>
                  </a:cubicBezTo>
                  <a:lnTo>
                    <a:pt x="7345" y="401"/>
                  </a:lnTo>
                  <a:lnTo>
                    <a:pt x="7345" y="2315"/>
                  </a:lnTo>
                  <a:lnTo>
                    <a:pt x="401" y="2315"/>
                  </a:lnTo>
                  <a:lnTo>
                    <a:pt x="401" y="401"/>
                  </a:lnTo>
                  <a:lnTo>
                    <a:pt x="1914" y="401"/>
                  </a:lnTo>
                  <a:cubicBezTo>
                    <a:pt x="2037" y="401"/>
                    <a:pt x="2130" y="309"/>
                    <a:pt x="2130" y="216"/>
                  </a:cubicBezTo>
                  <a:cubicBezTo>
                    <a:pt x="2130" y="93"/>
                    <a:pt x="2037" y="0"/>
                    <a:pt x="1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6" name="Google Shape;13476;p25"/>
            <p:cNvSpPr/>
            <p:nvPr/>
          </p:nvSpPr>
          <p:spPr>
            <a:xfrm>
              <a:off x="6354988" y="3655981"/>
              <a:ext cx="38600" cy="164350"/>
            </a:xfrm>
            <a:custGeom>
              <a:avLst/>
              <a:gdLst/>
              <a:ahLst/>
              <a:cxnLst/>
              <a:rect l="l" t="t" r="r" b="b"/>
              <a:pathLst>
                <a:path w="1544" h="6574" extrusionOk="0">
                  <a:moveTo>
                    <a:pt x="784" y="440"/>
                  </a:moveTo>
                  <a:cubicBezTo>
                    <a:pt x="1004" y="440"/>
                    <a:pt x="1220" y="556"/>
                    <a:pt x="1143" y="787"/>
                  </a:cubicBezTo>
                  <a:lnTo>
                    <a:pt x="1143" y="5787"/>
                  </a:lnTo>
                  <a:cubicBezTo>
                    <a:pt x="1096" y="5972"/>
                    <a:pt x="942" y="6065"/>
                    <a:pt x="784" y="6065"/>
                  </a:cubicBezTo>
                  <a:cubicBezTo>
                    <a:pt x="626" y="6065"/>
                    <a:pt x="464" y="5972"/>
                    <a:pt x="402" y="5787"/>
                  </a:cubicBezTo>
                  <a:lnTo>
                    <a:pt x="402" y="787"/>
                  </a:lnTo>
                  <a:cubicBezTo>
                    <a:pt x="340" y="556"/>
                    <a:pt x="564" y="440"/>
                    <a:pt x="784" y="440"/>
                  </a:cubicBezTo>
                  <a:close/>
                  <a:moveTo>
                    <a:pt x="772" y="0"/>
                  </a:moveTo>
                  <a:cubicBezTo>
                    <a:pt x="387" y="0"/>
                    <a:pt x="1" y="263"/>
                    <a:pt x="1" y="787"/>
                  </a:cubicBezTo>
                  <a:lnTo>
                    <a:pt x="1" y="5787"/>
                  </a:lnTo>
                  <a:cubicBezTo>
                    <a:pt x="1" y="6312"/>
                    <a:pt x="387" y="6574"/>
                    <a:pt x="772" y="6574"/>
                  </a:cubicBezTo>
                  <a:cubicBezTo>
                    <a:pt x="1158" y="6574"/>
                    <a:pt x="1544" y="6312"/>
                    <a:pt x="1544" y="5787"/>
                  </a:cubicBezTo>
                  <a:lnTo>
                    <a:pt x="1544" y="787"/>
                  </a:lnTo>
                  <a:cubicBezTo>
                    <a:pt x="1544" y="263"/>
                    <a:pt x="1158" y="0"/>
                    <a:pt x="7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77" name="Google Shape;13477;p25"/>
            <p:cNvSpPr/>
            <p:nvPr/>
          </p:nvSpPr>
          <p:spPr>
            <a:xfrm>
              <a:off x="6329538" y="3581531"/>
              <a:ext cx="314050" cy="345675"/>
            </a:xfrm>
            <a:custGeom>
              <a:avLst/>
              <a:gdLst/>
              <a:ahLst/>
              <a:cxnLst/>
              <a:rect l="l" t="t" r="r" b="b"/>
              <a:pathLst>
                <a:path w="12562" h="13827" extrusionOk="0">
                  <a:moveTo>
                    <a:pt x="11172" y="402"/>
                  </a:moveTo>
                  <a:cubicBezTo>
                    <a:pt x="11697" y="402"/>
                    <a:pt x="12129" y="834"/>
                    <a:pt x="12129" y="1358"/>
                  </a:cubicBezTo>
                  <a:lnTo>
                    <a:pt x="12129" y="11203"/>
                  </a:lnTo>
                  <a:cubicBezTo>
                    <a:pt x="12129" y="11728"/>
                    <a:pt x="11697" y="12129"/>
                    <a:pt x="11172" y="12129"/>
                  </a:cubicBezTo>
                  <a:lnTo>
                    <a:pt x="1327" y="12129"/>
                  </a:lnTo>
                  <a:cubicBezTo>
                    <a:pt x="834" y="12129"/>
                    <a:pt x="402" y="11728"/>
                    <a:pt x="402" y="11203"/>
                  </a:cubicBezTo>
                  <a:lnTo>
                    <a:pt x="402" y="1358"/>
                  </a:lnTo>
                  <a:cubicBezTo>
                    <a:pt x="402" y="834"/>
                    <a:pt x="834" y="402"/>
                    <a:pt x="1327" y="402"/>
                  </a:cubicBezTo>
                  <a:close/>
                  <a:moveTo>
                    <a:pt x="3210" y="12530"/>
                  </a:moveTo>
                  <a:lnTo>
                    <a:pt x="3210" y="13117"/>
                  </a:lnTo>
                  <a:cubicBezTo>
                    <a:pt x="3210" y="13257"/>
                    <a:pt x="3081" y="13398"/>
                    <a:pt x="2942" y="13398"/>
                  </a:cubicBezTo>
                  <a:cubicBezTo>
                    <a:pt x="2928" y="13398"/>
                    <a:pt x="2915" y="13397"/>
                    <a:pt x="2901" y="13394"/>
                  </a:cubicBezTo>
                  <a:lnTo>
                    <a:pt x="1852" y="13394"/>
                  </a:lnTo>
                  <a:cubicBezTo>
                    <a:pt x="1836" y="13397"/>
                    <a:pt x="1820" y="13398"/>
                    <a:pt x="1805" y="13398"/>
                  </a:cubicBezTo>
                  <a:cubicBezTo>
                    <a:pt x="1646" y="13398"/>
                    <a:pt x="1543" y="13257"/>
                    <a:pt x="1543" y="13117"/>
                  </a:cubicBezTo>
                  <a:lnTo>
                    <a:pt x="1543" y="12530"/>
                  </a:lnTo>
                  <a:close/>
                  <a:moveTo>
                    <a:pt x="10987" y="12530"/>
                  </a:moveTo>
                  <a:lnTo>
                    <a:pt x="10987" y="13117"/>
                  </a:lnTo>
                  <a:cubicBezTo>
                    <a:pt x="10987" y="13257"/>
                    <a:pt x="10884" y="13398"/>
                    <a:pt x="10726" y="13398"/>
                  </a:cubicBezTo>
                  <a:cubicBezTo>
                    <a:pt x="10710" y="13398"/>
                    <a:pt x="10695" y="13397"/>
                    <a:pt x="10679" y="13394"/>
                  </a:cubicBezTo>
                  <a:lnTo>
                    <a:pt x="9629" y="13394"/>
                  </a:lnTo>
                  <a:cubicBezTo>
                    <a:pt x="9475" y="13394"/>
                    <a:pt x="9321" y="13271"/>
                    <a:pt x="9321" y="13117"/>
                  </a:cubicBezTo>
                  <a:lnTo>
                    <a:pt x="9321" y="12530"/>
                  </a:lnTo>
                  <a:close/>
                  <a:moveTo>
                    <a:pt x="1327" y="0"/>
                  </a:moveTo>
                  <a:cubicBezTo>
                    <a:pt x="587" y="0"/>
                    <a:pt x="0" y="618"/>
                    <a:pt x="0" y="1358"/>
                  </a:cubicBezTo>
                  <a:lnTo>
                    <a:pt x="0" y="11203"/>
                  </a:lnTo>
                  <a:cubicBezTo>
                    <a:pt x="0" y="11851"/>
                    <a:pt x="494" y="12438"/>
                    <a:pt x="1142" y="12530"/>
                  </a:cubicBezTo>
                  <a:lnTo>
                    <a:pt x="1142" y="13117"/>
                  </a:lnTo>
                  <a:cubicBezTo>
                    <a:pt x="1142" y="13487"/>
                    <a:pt x="1482" y="13826"/>
                    <a:pt x="1852" y="13826"/>
                  </a:cubicBezTo>
                  <a:lnTo>
                    <a:pt x="2901" y="13826"/>
                  </a:lnTo>
                  <a:cubicBezTo>
                    <a:pt x="3303" y="13826"/>
                    <a:pt x="3611" y="13487"/>
                    <a:pt x="3611" y="13117"/>
                  </a:cubicBezTo>
                  <a:lnTo>
                    <a:pt x="3611" y="12530"/>
                  </a:lnTo>
                  <a:lnTo>
                    <a:pt x="8950" y="12530"/>
                  </a:lnTo>
                  <a:lnTo>
                    <a:pt x="8950" y="13117"/>
                  </a:lnTo>
                  <a:cubicBezTo>
                    <a:pt x="8950" y="13487"/>
                    <a:pt x="9259" y="13826"/>
                    <a:pt x="9629" y="13826"/>
                  </a:cubicBezTo>
                  <a:lnTo>
                    <a:pt x="10679" y="13826"/>
                  </a:lnTo>
                  <a:cubicBezTo>
                    <a:pt x="11080" y="13826"/>
                    <a:pt x="11388" y="13518"/>
                    <a:pt x="11388" y="13117"/>
                  </a:cubicBezTo>
                  <a:lnTo>
                    <a:pt x="11388" y="12530"/>
                  </a:lnTo>
                  <a:cubicBezTo>
                    <a:pt x="12067" y="12438"/>
                    <a:pt x="12561" y="11851"/>
                    <a:pt x="12561" y="11203"/>
                  </a:cubicBezTo>
                  <a:lnTo>
                    <a:pt x="12561" y="1358"/>
                  </a:lnTo>
                  <a:cubicBezTo>
                    <a:pt x="12561" y="618"/>
                    <a:pt x="11944" y="0"/>
                    <a:pt x="11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78" name="Google Shape;13478;p25"/>
          <p:cNvGrpSpPr/>
          <p:nvPr/>
        </p:nvGrpSpPr>
        <p:grpSpPr>
          <a:xfrm>
            <a:off x="3301894" y="2858799"/>
            <a:ext cx="348000" cy="329525"/>
            <a:chOff x="7054788" y="1930381"/>
            <a:chExt cx="348000" cy="329525"/>
          </a:xfrm>
        </p:grpSpPr>
        <p:sp>
          <p:nvSpPr>
            <p:cNvPr id="13479" name="Google Shape;13479;p25"/>
            <p:cNvSpPr/>
            <p:nvPr/>
          </p:nvSpPr>
          <p:spPr>
            <a:xfrm>
              <a:off x="7054788" y="1930381"/>
              <a:ext cx="348000" cy="329525"/>
            </a:xfrm>
            <a:custGeom>
              <a:avLst/>
              <a:gdLst/>
              <a:ahLst/>
              <a:cxnLst/>
              <a:rect l="l" t="t" r="r" b="b"/>
              <a:pathLst>
                <a:path w="13920" h="13181" extrusionOk="0">
                  <a:moveTo>
                    <a:pt x="8580" y="404"/>
                  </a:moveTo>
                  <a:lnTo>
                    <a:pt x="8241" y="1268"/>
                  </a:lnTo>
                  <a:lnTo>
                    <a:pt x="5679" y="1268"/>
                  </a:lnTo>
                  <a:lnTo>
                    <a:pt x="5309" y="404"/>
                  </a:lnTo>
                  <a:close/>
                  <a:moveTo>
                    <a:pt x="8086" y="1669"/>
                  </a:moveTo>
                  <a:lnTo>
                    <a:pt x="6944" y="4447"/>
                  </a:lnTo>
                  <a:lnTo>
                    <a:pt x="5833" y="1669"/>
                  </a:lnTo>
                  <a:close/>
                  <a:moveTo>
                    <a:pt x="4877" y="406"/>
                  </a:moveTo>
                  <a:lnTo>
                    <a:pt x="6543" y="4539"/>
                  </a:lnTo>
                  <a:lnTo>
                    <a:pt x="4661" y="3521"/>
                  </a:lnTo>
                  <a:lnTo>
                    <a:pt x="5154" y="2996"/>
                  </a:lnTo>
                  <a:cubicBezTo>
                    <a:pt x="5247" y="2903"/>
                    <a:pt x="5247" y="2780"/>
                    <a:pt x="5154" y="2687"/>
                  </a:cubicBezTo>
                  <a:lnTo>
                    <a:pt x="3395" y="990"/>
                  </a:lnTo>
                  <a:cubicBezTo>
                    <a:pt x="3789" y="626"/>
                    <a:pt x="4332" y="441"/>
                    <a:pt x="4877" y="406"/>
                  </a:cubicBezTo>
                  <a:close/>
                  <a:moveTo>
                    <a:pt x="9012" y="404"/>
                  </a:moveTo>
                  <a:cubicBezTo>
                    <a:pt x="9568" y="404"/>
                    <a:pt x="10092" y="620"/>
                    <a:pt x="10524" y="990"/>
                  </a:cubicBezTo>
                  <a:lnTo>
                    <a:pt x="8765" y="2718"/>
                  </a:lnTo>
                  <a:cubicBezTo>
                    <a:pt x="8673" y="2780"/>
                    <a:pt x="8673" y="2903"/>
                    <a:pt x="8765" y="2996"/>
                  </a:cubicBezTo>
                  <a:lnTo>
                    <a:pt x="9259" y="3521"/>
                  </a:lnTo>
                  <a:lnTo>
                    <a:pt x="7346" y="4539"/>
                  </a:lnTo>
                  <a:lnTo>
                    <a:pt x="9012" y="404"/>
                  </a:lnTo>
                  <a:close/>
                  <a:moveTo>
                    <a:pt x="13148" y="7502"/>
                  </a:moveTo>
                  <a:lnTo>
                    <a:pt x="13425" y="8273"/>
                  </a:lnTo>
                  <a:cubicBezTo>
                    <a:pt x="13456" y="8366"/>
                    <a:pt x="13425" y="8489"/>
                    <a:pt x="13333" y="8520"/>
                  </a:cubicBezTo>
                  <a:lnTo>
                    <a:pt x="13333" y="8551"/>
                  </a:lnTo>
                  <a:lnTo>
                    <a:pt x="12160" y="8983"/>
                  </a:lnTo>
                  <a:cubicBezTo>
                    <a:pt x="12144" y="8989"/>
                    <a:pt x="12126" y="8991"/>
                    <a:pt x="12109" y="8991"/>
                  </a:cubicBezTo>
                  <a:cubicBezTo>
                    <a:pt x="12027" y="8991"/>
                    <a:pt x="11939" y="8936"/>
                    <a:pt x="11913" y="8860"/>
                  </a:cubicBezTo>
                  <a:lnTo>
                    <a:pt x="11635" y="8088"/>
                  </a:lnTo>
                  <a:lnTo>
                    <a:pt x="13148" y="7502"/>
                  </a:lnTo>
                  <a:close/>
                  <a:moveTo>
                    <a:pt x="741" y="7533"/>
                  </a:moveTo>
                  <a:lnTo>
                    <a:pt x="2284" y="8119"/>
                  </a:lnTo>
                  <a:lnTo>
                    <a:pt x="2007" y="8891"/>
                  </a:lnTo>
                  <a:lnTo>
                    <a:pt x="2007" y="8860"/>
                  </a:lnTo>
                  <a:cubicBezTo>
                    <a:pt x="1983" y="8954"/>
                    <a:pt x="1905" y="8994"/>
                    <a:pt x="1829" y="8994"/>
                  </a:cubicBezTo>
                  <a:cubicBezTo>
                    <a:pt x="1805" y="8994"/>
                    <a:pt x="1782" y="8990"/>
                    <a:pt x="1760" y="8983"/>
                  </a:cubicBezTo>
                  <a:lnTo>
                    <a:pt x="587" y="8551"/>
                  </a:lnTo>
                  <a:cubicBezTo>
                    <a:pt x="494" y="8520"/>
                    <a:pt x="463" y="8397"/>
                    <a:pt x="494" y="8304"/>
                  </a:cubicBezTo>
                  <a:lnTo>
                    <a:pt x="741" y="7533"/>
                  </a:lnTo>
                  <a:close/>
                  <a:moveTo>
                    <a:pt x="8994" y="0"/>
                  </a:moveTo>
                  <a:cubicBezTo>
                    <a:pt x="8959" y="0"/>
                    <a:pt x="8924" y="1"/>
                    <a:pt x="8889" y="2"/>
                  </a:cubicBezTo>
                  <a:lnTo>
                    <a:pt x="5031" y="2"/>
                  </a:lnTo>
                  <a:cubicBezTo>
                    <a:pt x="3797" y="2"/>
                    <a:pt x="2686" y="774"/>
                    <a:pt x="2253" y="1947"/>
                  </a:cubicBezTo>
                  <a:lnTo>
                    <a:pt x="124" y="8181"/>
                  </a:lnTo>
                  <a:cubicBezTo>
                    <a:pt x="1" y="8489"/>
                    <a:pt x="155" y="8829"/>
                    <a:pt x="463" y="8952"/>
                  </a:cubicBezTo>
                  <a:lnTo>
                    <a:pt x="1605" y="9384"/>
                  </a:lnTo>
                  <a:cubicBezTo>
                    <a:pt x="1671" y="9402"/>
                    <a:pt x="1737" y="9411"/>
                    <a:pt x="1802" y="9411"/>
                  </a:cubicBezTo>
                  <a:cubicBezTo>
                    <a:pt x="2068" y="9411"/>
                    <a:pt x="2302" y="9263"/>
                    <a:pt x="2377" y="9014"/>
                  </a:cubicBezTo>
                  <a:lnTo>
                    <a:pt x="3395" y="6144"/>
                  </a:lnTo>
                  <a:lnTo>
                    <a:pt x="3179" y="9631"/>
                  </a:lnTo>
                  <a:cubicBezTo>
                    <a:pt x="3130" y="9747"/>
                    <a:pt x="3257" y="9810"/>
                    <a:pt x="3377" y="9810"/>
                  </a:cubicBezTo>
                  <a:cubicBezTo>
                    <a:pt x="3480" y="9810"/>
                    <a:pt x="3578" y="9763"/>
                    <a:pt x="3550" y="9662"/>
                  </a:cubicBezTo>
                  <a:lnTo>
                    <a:pt x="3889" y="4693"/>
                  </a:lnTo>
                  <a:cubicBezTo>
                    <a:pt x="3889" y="4570"/>
                    <a:pt x="3797" y="4477"/>
                    <a:pt x="3704" y="4477"/>
                  </a:cubicBezTo>
                  <a:cubicBezTo>
                    <a:pt x="3688" y="4472"/>
                    <a:pt x="3671" y="4469"/>
                    <a:pt x="3655" y="4469"/>
                  </a:cubicBezTo>
                  <a:cubicBezTo>
                    <a:pt x="3581" y="4469"/>
                    <a:pt x="3513" y="4525"/>
                    <a:pt x="3488" y="4601"/>
                  </a:cubicBezTo>
                  <a:lnTo>
                    <a:pt x="2408" y="7687"/>
                  </a:lnTo>
                  <a:lnTo>
                    <a:pt x="896" y="7101"/>
                  </a:lnTo>
                  <a:lnTo>
                    <a:pt x="2624" y="2070"/>
                  </a:lnTo>
                  <a:cubicBezTo>
                    <a:pt x="2747" y="1762"/>
                    <a:pt x="2902" y="1484"/>
                    <a:pt x="3087" y="1268"/>
                  </a:cubicBezTo>
                  <a:lnTo>
                    <a:pt x="4722" y="2842"/>
                  </a:lnTo>
                  <a:lnTo>
                    <a:pt x="4198" y="3459"/>
                  </a:lnTo>
                  <a:cubicBezTo>
                    <a:pt x="4105" y="3552"/>
                    <a:pt x="4136" y="3706"/>
                    <a:pt x="4229" y="3768"/>
                  </a:cubicBezTo>
                  <a:lnTo>
                    <a:pt x="6759" y="5126"/>
                  </a:lnTo>
                  <a:lnTo>
                    <a:pt x="6759" y="12779"/>
                  </a:lnTo>
                  <a:lnTo>
                    <a:pt x="3797" y="12779"/>
                  </a:lnTo>
                  <a:cubicBezTo>
                    <a:pt x="3550" y="12779"/>
                    <a:pt x="3395" y="12594"/>
                    <a:pt x="3395" y="12378"/>
                  </a:cubicBezTo>
                  <a:lnTo>
                    <a:pt x="3519" y="10434"/>
                  </a:lnTo>
                  <a:cubicBezTo>
                    <a:pt x="3570" y="10315"/>
                    <a:pt x="3434" y="10243"/>
                    <a:pt x="3307" y="10243"/>
                  </a:cubicBezTo>
                  <a:cubicBezTo>
                    <a:pt x="3203" y="10243"/>
                    <a:pt x="3104" y="10292"/>
                    <a:pt x="3118" y="10403"/>
                  </a:cubicBezTo>
                  <a:lnTo>
                    <a:pt x="3025" y="12347"/>
                  </a:lnTo>
                  <a:cubicBezTo>
                    <a:pt x="2994" y="12779"/>
                    <a:pt x="3334" y="13150"/>
                    <a:pt x="3797" y="13180"/>
                  </a:cubicBezTo>
                  <a:lnTo>
                    <a:pt x="10123" y="13180"/>
                  </a:lnTo>
                  <a:cubicBezTo>
                    <a:pt x="10555" y="13180"/>
                    <a:pt x="10926" y="12779"/>
                    <a:pt x="10895" y="12347"/>
                  </a:cubicBezTo>
                  <a:lnTo>
                    <a:pt x="10524" y="6144"/>
                  </a:lnTo>
                  <a:lnTo>
                    <a:pt x="11512" y="9014"/>
                  </a:lnTo>
                  <a:cubicBezTo>
                    <a:pt x="11611" y="9263"/>
                    <a:pt x="11851" y="9411"/>
                    <a:pt x="12102" y="9411"/>
                  </a:cubicBezTo>
                  <a:cubicBezTo>
                    <a:pt x="12162" y="9411"/>
                    <a:pt x="12224" y="9402"/>
                    <a:pt x="12284" y="9384"/>
                  </a:cubicBezTo>
                  <a:lnTo>
                    <a:pt x="13456" y="8921"/>
                  </a:lnTo>
                  <a:cubicBezTo>
                    <a:pt x="13765" y="8829"/>
                    <a:pt x="13919" y="8459"/>
                    <a:pt x="13796" y="8150"/>
                  </a:cubicBezTo>
                  <a:lnTo>
                    <a:pt x="13796" y="8150"/>
                  </a:lnTo>
                  <a:lnTo>
                    <a:pt x="13827" y="8181"/>
                  </a:lnTo>
                  <a:lnTo>
                    <a:pt x="12376" y="4014"/>
                  </a:lnTo>
                  <a:cubicBezTo>
                    <a:pt x="12351" y="3938"/>
                    <a:pt x="12263" y="3883"/>
                    <a:pt x="12181" y="3883"/>
                  </a:cubicBezTo>
                  <a:cubicBezTo>
                    <a:pt x="12163" y="3883"/>
                    <a:pt x="12146" y="3886"/>
                    <a:pt x="12129" y="3891"/>
                  </a:cubicBezTo>
                  <a:cubicBezTo>
                    <a:pt x="12006" y="3922"/>
                    <a:pt x="11944" y="4045"/>
                    <a:pt x="12006" y="4138"/>
                  </a:cubicBezTo>
                  <a:lnTo>
                    <a:pt x="13024" y="7132"/>
                  </a:lnTo>
                  <a:lnTo>
                    <a:pt x="11512" y="7718"/>
                  </a:lnTo>
                  <a:lnTo>
                    <a:pt x="10432" y="4632"/>
                  </a:lnTo>
                  <a:cubicBezTo>
                    <a:pt x="10393" y="4541"/>
                    <a:pt x="10317" y="4500"/>
                    <a:pt x="10241" y="4500"/>
                  </a:cubicBezTo>
                  <a:cubicBezTo>
                    <a:pt x="10135" y="4500"/>
                    <a:pt x="10031" y="4581"/>
                    <a:pt x="10031" y="4724"/>
                  </a:cubicBezTo>
                  <a:cubicBezTo>
                    <a:pt x="10031" y="4724"/>
                    <a:pt x="10524" y="12378"/>
                    <a:pt x="10524" y="12378"/>
                  </a:cubicBezTo>
                  <a:cubicBezTo>
                    <a:pt x="10524" y="12594"/>
                    <a:pt x="10339" y="12779"/>
                    <a:pt x="10123" y="12779"/>
                  </a:cubicBezTo>
                  <a:lnTo>
                    <a:pt x="7160" y="12779"/>
                  </a:lnTo>
                  <a:lnTo>
                    <a:pt x="7160" y="5126"/>
                  </a:lnTo>
                  <a:lnTo>
                    <a:pt x="9691" y="3768"/>
                  </a:lnTo>
                  <a:cubicBezTo>
                    <a:pt x="9784" y="3706"/>
                    <a:pt x="9815" y="3552"/>
                    <a:pt x="9722" y="3428"/>
                  </a:cubicBezTo>
                  <a:lnTo>
                    <a:pt x="9197" y="2842"/>
                  </a:lnTo>
                  <a:lnTo>
                    <a:pt x="10833" y="1268"/>
                  </a:lnTo>
                  <a:cubicBezTo>
                    <a:pt x="11018" y="1515"/>
                    <a:pt x="11173" y="1792"/>
                    <a:pt x="11296" y="2070"/>
                  </a:cubicBezTo>
                  <a:lnTo>
                    <a:pt x="11728" y="3397"/>
                  </a:lnTo>
                  <a:cubicBezTo>
                    <a:pt x="11753" y="3473"/>
                    <a:pt x="11842" y="3529"/>
                    <a:pt x="11941" y="3529"/>
                  </a:cubicBezTo>
                  <a:cubicBezTo>
                    <a:pt x="11962" y="3529"/>
                    <a:pt x="11984" y="3526"/>
                    <a:pt x="12006" y="3521"/>
                  </a:cubicBezTo>
                  <a:cubicBezTo>
                    <a:pt x="12098" y="3490"/>
                    <a:pt x="12160" y="3366"/>
                    <a:pt x="12129" y="3274"/>
                  </a:cubicBezTo>
                  <a:lnTo>
                    <a:pt x="11666" y="1947"/>
                  </a:lnTo>
                  <a:cubicBezTo>
                    <a:pt x="11512" y="1546"/>
                    <a:pt x="11296" y="1175"/>
                    <a:pt x="10987" y="867"/>
                  </a:cubicBezTo>
                  <a:cubicBezTo>
                    <a:pt x="10457" y="307"/>
                    <a:pt x="9730" y="0"/>
                    <a:pt x="89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0" name="Google Shape;13480;p25"/>
            <p:cNvSpPr/>
            <p:nvPr/>
          </p:nvSpPr>
          <p:spPr>
            <a:xfrm>
              <a:off x="7244588" y="2131031"/>
              <a:ext cx="55575" cy="70225"/>
            </a:xfrm>
            <a:custGeom>
              <a:avLst/>
              <a:gdLst/>
              <a:ahLst/>
              <a:cxnLst/>
              <a:rect l="l" t="t" r="r" b="b"/>
              <a:pathLst>
                <a:path w="2223" h="2809" extrusionOk="0">
                  <a:moveTo>
                    <a:pt x="1791" y="402"/>
                  </a:moveTo>
                  <a:cubicBezTo>
                    <a:pt x="1821" y="402"/>
                    <a:pt x="1821" y="433"/>
                    <a:pt x="1821" y="433"/>
                  </a:cubicBezTo>
                  <a:lnTo>
                    <a:pt x="1821" y="895"/>
                  </a:lnTo>
                  <a:lnTo>
                    <a:pt x="433" y="895"/>
                  </a:lnTo>
                  <a:lnTo>
                    <a:pt x="433" y="433"/>
                  </a:lnTo>
                  <a:cubicBezTo>
                    <a:pt x="402" y="433"/>
                    <a:pt x="433" y="402"/>
                    <a:pt x="463" y="402"/>
                  </a:cubicBezTo>
                  <a:close/>
                  <a:moveTo>
                    <a:pt x="1821" y="1297"/>
                  </a:moveTo>
                  <a:lnTo>
                    <a:pt x="1821" y="1698"/>
                  </a:lnTo>
                  <a:cubicBezTo>
                    <a:pt x="1821" y="2068"/>
                    <a:pt x="1513" y="2408"/>
                    <a:pt x="1112" y="2408"/>
                  </a:cubicBezTo>
                  <a:cubicBezTo>
                    <a:pt x="741" y="2408"/>
                    <a:pt x="402" y="2099"/>
                    <a:pt x="402" y="1698"/>
                  </a:cubicBezTo>
                  <a:lnTo>
                    <a:pt x="402" y="1297"/>
                  </a:lnTo>
                  <a:close/>
                  <a:moveTo>
                    <a:pt x="463" y="1"/>
                  </a:moveTo>
                  <a:cubicBezTo>
                    <a:pt x="217" y="1"/>
                    <a:pt x="1" y="186"/>
                    <a:pt x="1" y="433"/>
                  </a:cubicBezTo>
                  <a:lnTo>
                    <a:pt x="1" y="1698"/>
                  </a:lnTo>
                  <a:cubicBezTo>
                    <a:pt x="1" y="2439"/>
                    <a:pt x="556" y="2809"/>
                    <a:pt x="1112" y="2809"/>
                  </a:cubicBezTo>
                  <a:cubicBezTo>
                    <a:pt x="1667" y="2809"/>
                    <a:pt x="2223" y="2439"/>
                    <a:pt x="2223" y="1698"/>
                  </a:cubicBezTo>
                  <a:lnTo>
                    <a:pt x="2223" y="433"/>
                  </a:lnTo>
                  <a:cubicBezTo>
                    <a:pt x="2223" y="186"/>
                    <a:pt x="2037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1" name="Google Shape;13481;p25"/>
            <p:cNvSpPr/>
            <p:nvPr/>
          </p:nvSpPr>
          <p:spPr>
            <a:xfrm>
              <a:off x="7155488" y="2131031"/>
              <a:ext cx="57875" cy="71975"/>
            </a:xfrm>
            <a:custGeom>
              <a:avLst/>
              <a:gdLst/>
              <a:ahLst/>
              <a:cxnLst/>
              <a:rect l="l" t="t" r="r" b="b"/>
              <a:pathLst>
                <a:path w="2315" h="2879" extrusionOk="0">
                  <a:moveTo>
                    <a:pt x="1867" y="402"/>
                  </a:moveTo>
                  <a:cubicBezTo>
                    <a:pt x="1867" y="402"/>
                    <a:pt x="1898" y="433"/>
                    <a:pt x="1898" y="433"/>
                  </a:cubicBezTo>
                  <a:lnTo>
                    <a:pt x="1898" y="895"/>
                  </a:lnTo>
                  <a:lnTo>
                    <a:pt x="478" y="895"/>
                  </a:lnTo>
                  <a:lnTo>
                    <a:pt x="478" y="433"/>
                  </a:lnTo>
                  <a:cubicBezTo>
                    <a:pt x="478" y="433"/>
                    <a:pt x="509" y="402"/>
                    <a:pt x="509" y="402"/>
                  </a:cubicBezTo>
                  <a:close/>
                  <a:moveTo>
                    <a:pt x="1898" y="1297"/>
                  </a:moveTo>
                  <a:lnTo>
                    <a:pt x="1898" y="1698"/>
                  </a:lnTo>
                  <a:cubicBezTo>
                    <a:pt x="1898" y="2099"/>
                    <a:pt x="1589" y="2408"/>
                    <a:pt x="1188" y="2408"/>
                  </a:cubicBezTo>
                  <a:cubicBezTo>
                    <a:pt x="787" y="2408"/>
                    <a:pt x="478" y="2068"/>
                    <a:pt x="478" y="1698"/>
                  </a:cubicBezTo>
                  <a:lnTo>
                    <a:pt x="478" y="1297"/>
                  </a:lnTo>
                  <a:close/>
                  <a:moveTo>
                    <a:pt x="509" y="1"/>
                  </a:moveTo>
                  <a:cubicBezTo>
                    <a:pt x="262" y="1"/>
                    <a:pt x="46" y="186"/>
                    <a:pt x="46" y="433"/>
                  </a:cubicBezTo>
                  <a:lnTo>
                    <a:pt x="46" y="1698"/>
                  </a:lnTo>
                  <a:cubicBezTo>
                    <a:pt x="0" y="2485"/>
                    <a:pt x="579" y="2878"/>
                    <a:pt x="1157" y="2878"/>
                  </a:cubicBezTo>
                  <a:cubicBezTo>
                    <a:pt x="1736" y="2878"/>
                    <a:pt x="2315" y="2485"/>
                    <a:pt x="2268" y="1698"/>
                  </a:cubicBezTo>
                  <a:lnTo>
                    <a:pt x="2268" y="433"/>
                  </a:lnTo>
                  <a:cubicBezTo>
                    <a:pt x="2268" y="186"/>
                    <a:pt x="2083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82" name="Google Shape;13482;p25"/>
          <p:cNvGrpSpPr/>
          <p:nvPr/>
        </p:nvGrpSpPr>
        <p:grpSpPr>
          <a:xfrm>
            <a:off x="4069706" y="2850724"/>
            <a:ext cx="301700" cy="345675"/>
            <a:chOff x="5584988" y="4141656"/>
            <a:chExt cx="301700" cy="345675"/>
          </a:xfrm>
        </p:grpSpPr>
        <p:sp>
          <p:nvSpPr>
            <p:cNvPr id="13483" name="Google Shape;13483;p25"/>
            <p:cNvSpPr/>
            <p:nvPr/>
          </p:nvSpPr>
          <p:spPr>
            <a:xfrm>
              <a:off x="5682988" y="4403206"/>
              <a:ext cx="10825" cy="18550"/>
            </a:xfrm>
            <a:custGeom>
              <a:avLst/>
              <a:gdLst/>
              <a:ahLst/>
              <a:cxnLst/>
              <a:rect l="l" t="t" r="r" b="b"/>
              <a:pathLst>
                <a:path w="433" h="742" extrusionOk="0">
                  <a:moveTo>
                    <a:pt x="216" y="1"/>
                  </a:moveTo>
                  <a:cubicBezTo>
                    <a:pt x="93" y="1"/>
                    <a:pt x="0" y="63"/>
                    <a:pt x="31" y="186"/>
                  </a:cubicBezTo>
                  <a:lnTo>
                    <a:pt x="31" y="526"/>
                  </a:lnTo>
                  <a:cubicBezTo>
                    <a:pt x="31" y="649"/>
                    <a:pt x="93" y="742"/>
                    <a:pt x="216" y="742"/>
                  </a:cubicBezTo>
                  <a:cubicBezTo>
                    <a:pt x="340" y="742"/>
                    <a:pt x="432" y="649"/>
                    <a:pt x="432" y="526"/>
                  </a:cubicBezTo>
                  <a:lnTo>
                    <a:pt x="432" y="186"/>
                  </a:lnTo>
                  <a:cubicBezTo>
                    <a:pt x="432" y="94"/>
                    <a:pt x="340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4" name="Google Shape;13484;p25"/>
            <p:cNvSpPr/>
            <p:nvPr/>
          </p:nvSpPr>
          <p:spPr>
            <a:xfrm>
              <a:off x="5777113" y="4403206"/>
              <a:ext cx="10050" cy="18550"/>
            </a:xfrm>
            <a:custGeom>
              <a:avLst/>
              <a:gdLst/>
              <a:ahLst/>
              <a:cxnLst/>
              <a:rect l="l" t="t" r="r" b="b"/>
              <a:pathLst>
                <a:path w="402" h="742" extrusionOk="0">
                  <a:moveTo>
                    <a:pt x="216" y="1"/>
                  </a:moveTo>
                  <a:cubicBezTo>
                    <a:pt x="93" y="1"/>
                    <a:pt x="0" y="63"/>
                    <a:pt x="0" y="186"/>
                  </a:cubicBezTo>
                  <a:lnTo>
                    <a:pt x="0" y="526"/>
                  </a:lnTo>
                  <a:cubicBezTo>
                    <a:pt x="0" y="649"/>
                    <a:pt x="93" y="742"/>
                    <a:pt x="216" y="742"/>
                  </a:cubicBezTo>
                  <a:cubicBezTo>
                    <a:pt x="340" y="742"/>
                    <a:pt x="401" y="649"/>
                    <a:pt x="401" y="526"/>
                  </a:cubicBezTo>
                  <a:lnTo>
                    <a:pt x="401" y="186"/>
                  </a:lnTo>
                  <a:cubicBezTo>
                    <a:pt x="401" y="94"/>
                    <a:pt x="309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5" name="Google Shape;13485;p25"/>
            <p:cNvSpPr/>
            <p:nvPr/>
          </p:nvSpPr>
          <p:spPr>
            <a:xfrm>
              <a:off x="5716538" y="4410856"/>
              <a:ext cx="37850" cy="15525"/>
            </a:xfrm>
            <a:custGeom>
              <a:avLst/>
              <a:gdLst/>
              <a:ahLst/>
              <a:cxnLst/>
              <a:rect l="l" t="t" r="r" b="b"/>
              <a:pathLst>
                <a:path w="1514" h="621" extrusionOk="0">
                  <a:moveTo>
                    <a:pt x="298" y="0"/>
                  </a:moveTo>
                  <a:cubicBezTo>
                    <a:pt x="141" y="0"/>
                    <a:pt x="0" y="180"/>
                    <a:pt x="140" y="343"/>
                  </a:cubicBezTo>
                  <a:cubicBezTo>
                    <a:pt x="294" y="497"/>
                    <a:pt x="510" y="621"/>
                    <a:pt x="757" y="621"/>
                  </a:cubicBezTo>
                  <a:cubicBezTo>
                    <a:pt x="1004" y="621"/>
                    <a:pt x="1220" y="497"/>
                    <a:pt x="1374" y="343"/>
                  </a:cubicBezTo>
                  <a:cubicBezTo>
                    <a:pt x="1513" y="180"/>
                    <a:pt x="1373" y="0"/>
                    <a:pt x="1216" y="0"/>
                  </a:cubicBezTo>
                  <a:cubicBezTo>
                    <a:pt x="1164" y="0"/>
                    <a:pt x="1111" y="20"/>
                    <a:pt x="1065" y="65"/>
                  </a:cubicBezTo>
                  <a:cubicBezTo>
                    <a:pt x="973" y="158"/>
                    <a:pt x="880" y="220"/>
                    <a:pt x="757" y="220"/>
                  </a:cubicBezTo>
                  <a:cubicBezTo>
                    <a:pt x="633" y="220"/>
                    <a:pt x="510" y="158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6" name="Google Shape;13486;p25"/>
            <p:cNvSpPr/>
            <p:nvPr/>
          </p:nvSpPr>
          <p:spPr>
            <a:xfrm>
              <a:off x="5618938" y="4355856"/>
              <a:ext cx="233025" cy="104475"/>
            </a:xfrm>
            <a:custGeom>
              <a:avLst/>
              <a:gdLst/>
              <a:ahLst/>
              <a:cxnLst/>
              <a:rect l="l" t="t" r="r" b="b"/>
              <a:pathLst>
                <a:path w="9321" h="4179" extrusionOk="0">
                  <a:moveTo>
                    <a:pt x="3156" y="1"/>
                  </a:moveTo>
                  <a:cubicBezTo>
                    <a:pt x="2736" y="1"/>
                    <a:pt x="2335" y="131"/>
                    <a:pt x="2068" y="475"/>
                  </a:cubicBezTo>
                  <a:lnTo>
                    <a:pt x="1359" y="1401"/>
                  </a:lnTo>
                  <a:cubicBezTo>
                    <a:pt x="1297" y="1494"/>
                    <a:pt x="1297" y="1617"/>
                    <a:pt x="1389" y="1679"/>
                  </a:cubicBezTo>
                  <a:cubicBezTo>
                    <a:pt x="1431" y="1707"/>
                    <a:pt x="1479" y="1722"/>
                    <a:pt x="1525" y="1722"/>
                  </a:cubicBezTo>
                  <a:cubicBezTo>
                    <a:pt x="1580" y="1722"/>
                    <a:pt x="1633" y="1699"/>
                    <a:pt x="1667" y="1648"/>
                  </a:cubicBezTo>
                  <a:lnTo>
                    <a:pt x="2377" y="722"/>
                  </a:lnTo>
                  <a:cubicBezTo>
                    <a:pt x="2544" y="485"/>
                    <a:pt x="2819" y="399"/>
                    <a:pt x="3115" y="399"/>
                  </a:cubicBezTo>
                  <a:cubicBezTo>
                    <a:pt x="3475" y="399"/>
                    <a:pt x="3866" y="525"/>
                    <a:pt x="4136" y="661"/>
                  </a:cubicBezTo>
                  <a:cubicBezTo>
                    <a:pt x="4407" y="796"/>
                    <a:pt x="4677" y="922"/>
                    <a:pt x="5120" y="922"/>
                  </a:cubicBezTo>
                  <a:cubicBezTo>
                    <a:pt x="5486" y="922"/>
                    <a:pt x="5969" y="836"/>
                    <a:pt x="6667" y="599"/>
                  </a:cubicBezTo>
                  <a:cubicBezTo>
                    <a:pt x="6692" y="591"/>
                    <a:pt x="6716" y="587"/>
                    <a:pt x="6741" y="587"/>
                  </a:cubicBezTo>
                  <a:cubicBezTo>
                    <a:pt x="6807" y="587"/>
                    <a:pt x="6868" y="615"/>
                    <a:pt x="6914" y="661"/>
                  </a:cubicBezTo>
                  <a:lnTo>
                    <a:pt x="8518" y="2821"/>
                  </a:lnTo>
                  <a:cubicBezTo>
                    <a:pt x="8796" y="3191"/>
                    <a:pt x="8518" y="3747"/>
                    <a:pt x="8056" y="3747"/>
                  </a:cubicBezTo>
                  <a:lnTo>
                    <a:pt x="1266" y="3747"/>
                  </a:lnTo>
                  <a:cubicBezTo>
                    <a:pt x="803" y="3747"/>
                    <a:pt x="525" y="3191"/>
                    <a:pt x="803" y="2821"/>
                  </a:cubicBezTo>
                  <a:lnTo>
                    <a:pt x="1204" y="2296"/>
                  </a:lnTo>
                  <a:cubicBezTo>
                    <a:pt x="1316" y="2139"/>
                    <a:pt x="1168" y="1966"/>
                    <a:pt x="1019" y="1966"/>
                  </a:cubicBezTo>
                  <a:cubicBezTo>
                    <a:pt x="963" y="1966"/>
                    <a:pt x="907" y="1990"/>
                    <a:pt x="865" y="2049"/>
                  </a:cubicBezTo>
                  <a:lnTo>
                    <a:pt x="494" y="2574"/>
                  </a:lnTo>
                  <a:cubicBezTo>
                    <a:pt x="1" y="3253"/>
                    <a:pt x="464" y="4179"/>
                    <a:pt x="1297" y="4179"/>
                  </a:cubicBezTo>
                  <a:lnTo>
                    <a:pt x="8056" y="4179"/>
                  </a:lnTo>
                  <a:cubicBezTo>
                    <a:pt x="8858" y="4148"/>
                    <a:pt x="9321" y="3253"/>
                    <a:pt x="8858" y="2574"/>
                  </a:cubicBezTo>
                  <a:lnTo>
                    <a:pt x="7253" y="444"/>
                  </a:lnTo>
                  <a:cubicBezTo>
                    <a:pt x="7116" y="285"/>
                    <a:pt x="6929" y="193"/>
                    <a:pt x="6729" y="193"/>
                  </a:cubicBezTo>
                  <a:cubicBezTo>
                    <a:pt x="6658" y="193"/>
                    <a:pt x="6585" y="204"/>
                    <a:pt x="6512" y="228"/>
                  </a:cubicBezTo>
                  <a:cubicBezTo>
                    <a:pt x="5893" y="440"/>
                    <a:pt x="5479" y="516"/>
                    <a:pt x="5168" y="516"/>
                  </a:cubicBezTo>
                  <a:cubicBezTo>
                    <a:pt x="4797" y="516"/>
                    <a:pt x="4573" y="408"/>
                    <a:pt x="4321" y="290"/>
                  </a:cubicBezTo>
                  <a:cubicBezTo>
                    <a:pt x="3987" y="123"/>
                    <a:pt x="3563" y="1"/>
                    <a:pt x="31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7" name="Google Shape;13487;p25"/>
            <p:cNvSpPr/>
            <p:nvPr/>
          </p:nvSpPr>
          <p:spPr>
            <a:xfrm>
              <a:off x="5724638" y="4309856"/>
              <a:ext cx="50950" cy="44300"/>
            </a:xfrm>
            <a:custGeom>
              <a:avLst/>
              <a:gdLst/>
              <a:ahLst/>
              <a:cxnLst/>
              <a:rect l="l" t="t" r="r" b="b"/>
              <a:pathLst>
                <a:path w="2038" h="1772" extrusionOk="0">
                  <a:moveTo>
                    <a:pt x="896" y="402"/>
                  </a:moveTo>
                  <a:cubicBezTo>
                    <a:pt x="1297" y="433"/>
                    <a:pt x="1513" y="927"/>
                    <a:pt x="1204" y="1204"/>
                  </a:cubicBezTo>
                  <a:cubicBezTo>
                    <a:pt x="1103" y="1306"/>
                    <a:pt x="981" y="1351"/>
                    <a:pt x="864" y="1351"/>
                  </a:cubicBezTo>
                  <a:cubicBezTo>
                    <a:pt x="624" y="1351"/>
                    <a:pt x="402" y="1165"/>
                    <a:pt x="402" y="896"/>
                  </a:cubicBezTo>
                  <a:cubicBezTo>
                    <a:pt x="402" y="618"/>
                    <a:pt x="618" y="402"/>
                    <a:pt x="896" y="402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896"/>
                  </a:cubicBezTo>
                  <a:cubicBezTo>
                    <a:pt x="1" y="1419"/>
                    <a:pt x="440" y="1772"/>
                    <a:pt x="897" y="1772"/>
                  </a:cubicBezTo>
                  <a:cubicBezTo>
                    <a:pt x="1113" y="1772"/>
                    <a:pt x="1334" y="1692"/>
                    <a:pt x="1513" y="1513"/>
                  </a:cubicBezTo>
                  <a:cubicBezTo>
                    <a:pt x="2038" y="957"/>
                    <a:pt x="1667" y="1"/>
                    <a:pt x="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8" name="Google Shape;13488;p25"/>
            <p:cNvSpPr/>
            <p:nvPr/>
          </p:nvSpPr>
          <p:spPr>
            <a:xfrm>
              <a:off x="5708438" y="4259706"/>
              <a:ext cx="40925" cy="35125"/>
            </a:xfrm>
            <a:custGeom>
              <a:avLst/>
              <a:gdLst/>
              <a:ahLst/>
              <a:cxnLst/>
              <a:rect l="l" t="t" r="r" b="b"/>
              <a:pathLst>
                <a:path w="1637" h="1405" extrusionOk="0">
                  <a:moveTo>
                    <a:pt x="952" y="405"/>
                  </a:moveTo>
                  <a:cubicBezTo>
                    <a:pt x="1098" y="405"/>
                    <a:pt x="1235" y="515"/>
                    <a:pt x="1235" y="680"/>
                  </a:cubicBezTo>
                  <a:cubicBezTo>
                    <a:pt x="1235" y="865"/>
                    <a:pt x="1112" y="988"/>
                    <a:pt x="957" y="988"/>
                  </a:cubicBezTo>
                  <a:cubicBezTo>
                    <a:pt x="680" y="988"/>
                    <a:pt x="556" y="680"/>
                    <a:pt x="741" y="494"/>
                  </a:cubicBezTo>
                  <a:cubicBezTo>
                    <a:pt x="803" y="433"/>
                    <a:pt x="878" y="405"/>
                    <a:pt x="952" y="405"/>
                  </a:cubicBezTo>
                  <a:close/>
                  <a:moveTo>
                    <a:pt x="957" y="1"/>
                  </a:moveTo>
                  <a:cubicBezTo>
                    <a:pt x="309" y="1"/>
                    <a:pt x="1" y="741"/>
                    <a:pt x="464" y="1204"/>
                  </a:cubicBezTo>
                  <a:cubicBezTo>
                    <a:pt x="601" y="1342"/>
                    <a:pt x="771" y="1405"/>
                    <a:pt x="938" y="1405"/>
                  </a:cubicBezTo>
                  <a:cubicBezTo>
                    <a:pt x="1293" y="1405"/>
                    <a:pt x="1636" y="1121"/>
                    <a:pt x="1636" y="680"/>
                  </a:cubicBezTo>
                  <a:cubicBezTo>
                    <a:pt x="1636" y="309"/>
                    <a:pt x="1328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89" name="Google Shape;13489;p25"/>
            <p:cNvSpPr/>
            <p:nvPr/>
          </p:nvSpPr>
          <p:spPr>
            <a:xfrm>
              <a:off x="5584988" y="4141656"/>
              <a:ext cx="301700" cy="345675"/>
            </a:xfrm>
            <a:custGeom>
              <a:avLst/>
              <a:gdLst/>
              <a:ahLst/>
              <a:cxnLst/>
              <a:rect l="l" t="t" r="r" b="b"/>
              <a:pathLst>
                <a:path w="12068" h="13827" extrusionOk="0">
                  <a:moveTo>
                    <a:pt x="7586" y="430"/>
                  </a:moveTo>
                  <a:cubicBezTo>
                    <a:pt x="8706" y="430"/>
                    <a:pt x="8706" y="2164"/>
                    <a:pt x="7586" y="2164"/>
                  </a:cubicBezTo>
                  <a:cubicBezTo>
                    <a:pt x="7558" y="2164"/>
                    <a:pt x="7529" y="2163"/>
                    <a:pt x="7500" y="2161"/>
                  </a:cubicBezTo>
                  <a:lnTo>
                    <a:pt x="4507" y="2161"/>
                  </a:lnTo>
                  <a:cubicBezTo>
                    <a:pt x="4044" y="2161"/>
                    <a:pt x="3642" y="1760"/>
                    <a:pt x="3642" y="1297"/>
                  </a:cubicBezTo>
                  <a:cubicBezTo>
                    <a:pt x="3642" y="803"/>
                    <a:pt x="4044" y="433"/>
                    <a:pt x="4507" y="433"/>
                  </a:cubicBezTo>
                  <a:lnTo>
                    <a:pt x="7500" y="433"/>
                  </a:lnTo>
                  <a:cubicBezTo>
                    <a:pt x="7529" y="431"/>
                    <a:pt x="7558" y="430"/>
                    <a:pt x="7586" y="430"/>
                  </a:cubicBezTo>
                  <a:close/>
                  <a:moveTo>
                    <a:pt x="4537" y="1"/>
                  </a:moveTo>
                  <a:cubicBezTo>
                    <a:pt x="2994" y="32"/>
                    <a:pt x="2809" y="2285"/>
                    <a:pt x="4352" y="2532"/>
                  </a:cubicBezTo>
                  <a:lnTo>
                    <a:pt x="4352" y="4908"/>
                  </a:lnTo>
                  <a:cubicBezTo>
                    <a:pt x="4321" y="5556"/>
                    <a:pt x="4105" y="6204"/>
                    <a:pt x="3642" y="6698"/>
                  </a:cubicBezTo>
                  <a:lnTo>
                    <a:pt x="988" y="10494"/>
                  </a:lnTo>
                  <a:cubicBezTo>
                    <a:pt x="1" y="11883"/>
                    <a:pt x="957" y="13796"/>
                    <a:pt x="2624" y="13827"/>
                  </a:cubicBezTo>
                  <a:lnTo>
                    <a:pt x="9414" y="13827"/>
                  </a:lnTo>
                  <a:cubicBezTo>
                    <a:pt x="11080" y="13796"/>
                    <a:pt x="12068" y="11883"/>
                    <a:pt x="11080" y="10494"/>
                  </a:cubicBezTo>
                  <a:lnTo>
                    <a:pt x="9444" y="8148"/>
                  </a:lnTo>
                  <a:cubicBezTo>
                    <a:pt x="9393" y="8097"/>
                    <a:pt x="9333" y="8074"/>
                    <a:pt x="9274" y="8074"/>
                  </a:cubicBezTo>
                  <a:cubicBezTo>
                    <a:pt x="9225" y="8074"/>
                    <a:pt x="9177" y="8090"/>
                    <a:pt x="9136" y="8117"/>
                  </a:cubicBezTo>
                  <a:cubicBezTo>
                    <a:pt x="9043" y="8179"/>
                    <a:pt x="9043" y="8303"/>
                    <a:pt x="9105" y="8395"/>
                  </a:cubicBezTo>
                  <a:lnTo>
                    <a:pt x="10741" y="10741"/>
                  </a:lnTo>
                  <a:cubicBezTo>
                    <a:pt x="11543" y="11852"/>
                    <a:pt x="10771" y="13395"/>
                    <a:pt x="9414" y="13395"/>
                  </a:cubicBezTo>
                  <a:lnTo>
                    <a:pt x="2624" y="13395"/>
                  </a:lnTo>
                  <a:cubicBezTo>
                    <a:pt x="1266" y="13364"/>
                    <a:pt x="494" y="11852"/>
                    <a:pt x="1297" y="10741"/>
                  </a:cubicBezTo>
                  <a:lnTo>
                    <a:pt x="3951" y="6914"/>
                  </a:lnTo>
                  <a:cubicBezTo>
                    <a:pt x="4445" y="6358"/>
                    <a:pt x="4723" y="5649"/>
                    <a:pt x="4723" y="4908"/>
                  </a:cubicBezTo>
                  <a:lnTo>
                    <a:pt x="4723" y="2562"/>
                  </a:lnTo>
                  <a:lnTo>
                    <a:pt x="7315" y="2562"/>
                  </a:lnTo>
                  <a:lnTo>
                    <a:pt x="7315" y="4908"/>
                  </a:lnTo>
                  <a:cubicBezTo>
                    <a:pt x="7315" y="5649"/>
                    <a:pt x="7593" y="6358"/>
                    <a:pt x="8086" y="6914"/>
                  </a:cubicBezTo>
                  <a:lnTo>
                    <a:pt x="8642" y="7747"/>
                  </a:lnTo>
                  <a:cubicBezTo>
                    <a:pt x="8676" y="7798"/>
                    <a:pt x="8729" y="7821"/>
                    <a:pt x="8785" y="7821"/>
                  </a:cubicBezTo>
                  <a:cubicBezTo>
                    <a:pt x="8830" y="7821"/>
                    <a:pt x="8878" y="7806"/>
                    <a:pt x="8920" y="7778"/>
                  </a:cubicBezTo>
                  <a:cubicBezTo>
                    <a:pt x="9012" y="7716"/>
                    <a:pt x="9043" y="7593"/>
                    <a:pt x="8981" y="7500"/>
                  </a:cubicBezTo>
                  <a:lnTo>
                    <a:pt x="8395" y="6698"/>
                  </a:lnTo>
                  <a:cubicBezTo>
                    <a:pt x="7963" y="6204"/>
                    <a:pt x="7716" y="5556"/>
                    <a:pt x="7716" y="4908"/>
                  </a:cubicBezTo>
                  <a:lnTo>
                    <a:pt x="7716" y="2532"/>
                  </a:lnTo>
                  <a:cubicBezTo>
                    <a:pt x="9259" y="2285"/>
                    <a:pt x="9074" y="32"/>
                    <a:pt x="7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0" name="Google Shape;13490;p25"/>
          <p:cNvGrpSpPr/>
          <p:nvPr/>
        </p:nvGrpSpPr>
        <p:grpSpPr>
          <a:xfrm>
            <a:off x="4057356" y="3418117"/>
            <a:ext cx="326400" cy="344725"/>
            <a:chOff x="7065588" y="3581531"/>
            <a:chExt cx="326400" cy="344725"/>
          </a:xfrm>
        </p:grpSpPr>
        <p:sp>
          <p:nvSpPr>
            <p:cNvPr id="13491" name="Google Shape;13491;p25"/>
            <p:cNvSpPr/>
            <p:nvPr/>
          </p:nvSpPr>
          <p:spPr>
            <a:xfrm>
              <a:off x="7170513" y="3671031"/>
              <a:ext cx="10075" cy="18725"/>
            </a:xfrm>
            <a:custGeom>
              <a:avLst/>
              <a:gdLst/>
              <a:ahLst/>
              <a:cxnLst/>
              <a:rect l="l" t="t" r="r" b="b"/>
              <a:pathLst>
                <a:path w="403" h="749" extrusionOk="0">
                  <a:moveTo>
                    <a:pt x="201" y="0"/>
                  </a:moveTo>
                  <a:cubicBezTo>
                    <a:pt x="109" y="0"/>
                    <a:pt x="16" y="62"/>
                    <a:pt x="1" y="185"/>
                  </a:cubicBezTo>
                  <a:lnTo>
                    <a:pt x="1" y="587"/>
                  </a:lnTo>
                  <a:cubicBezTo>
                    <a:pt x="16" y="695"/>
                    <a:pt x="109" y="749"/>
                    <a:pt x="201" y="749"/>
                  </a:cubicBezTo>
                  <a:cubicBezTo>
                    <a:pt x="294" y="749"/>
                    <a:pt x="387" y="695"/>
                    <a:pt x="402" y="587"/>
                  </a:cubicBezTo>
                  <a:lnTo>
                    <a:pt x="402" y="185"/>
                  </a:lnTo>
                  <a:cubicBezTo>
                    <a:pt x="387" y="62"/>
                    <a:pt x="294" y="0"/>
                    <a:pt x="2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2" name="Google Shape;13492;p25"/>
            <p:cNvSpPr/>
            <p:nvPr/>
          </p:nvSpPr>
          <p:spPr>
            <a:xfrm>
              <a:off x="7276988" y="3671031"/>
              <a:ext cx="10825" cy="19300"/>
            </a:xfrm>
            <a:custGeom>
              <a:avLst/>
              <a:gdLst/>
              <a:ahLst/>
              <a:cxnLst/>
              <a:rect l="l" t="t" r="r" b="b"/>
              <a:pathLst>
                <a:path w="433" h="772" extrusionOk="0">
                  <a:moveTo>
                    <a:pt x="217" y="0"/>
                  </a:moveTo>
                  <a:cubicBezTo>
                    <a:pt x="93" y="0"/>
                    <a:pt x="1" y="62"/>
                    <a:pt x="32" y="185"/>
                  </a:cubicBezTo>
                  <a:lnTo>
                    <a:pt x="32" y="587"/>
                  </a:lnTo>
                  <a:cubicBezTo>
                    <a:pt x="1" y="679"/>
                    <a:pt x="93" y="772"/>
                    <a:pt x="217" y="772"/>
                  </a:cubicBezTo>
                  <a:cubicBezTo>
                    <a:pt x="340" y="772"/>
                    <a:pt x="433" y="679"/>
                    <a:pt x="433" y="587"/>
                  </a:cubicBezTo>
                  <a:lnTo>
                    <a:pt x="433" y="185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3" name="Google Shape;13493;p25"/>
            <p:cNvSpPr/>
            <p:nvPr/>
          </p:nvSpPr>
          <p:spPr>
            <a:xfrm>
              <a:off x="7207938" y="3679431"/>
              <a:ext cx="41125" cy="16125"/>
            </a:xfrm>
            <a:custGeom>
              <a:avLst/>
              <a:gdLst/>
              <a:ahLst/>
              <a:cxnLst/>
              <a:rect l="l" t="t" r="r" b="b"/>
              <a:pathLst>
                <a:path w="1645" h="645" extrusionOk="0">
                  <a:moveTo>
                    <a:pt x="298" y="0"/>
                  </a:moveTo>
                  <a:cubicBezTo>
                    <a:pt x="141" y="0"/>
                    <a:pt x="0" y="181"/>
                    <a:pt x="140" y="343"/>
                  </a:cubicBezTo>
                  <a:cubicBezTo>
                    <a:pt x="325" y="544"/>
                    <a:pt x="572" y="644"/>
                    <a:pt x="818" y="644"/>
                  </a:cubicBezTo>
                  <a:cubicBezTo>
                    <a:pt x="1065" y="644"/>
                    <a:pt x="1312" y="544"/>
                    <a:pt x="1497" y="343"/>
                  </a:cubicBezTo>
                  <a:lnTo>
                    <a:pt x="1528" y="343"/>
                  </a:lnTo>
                  <a:cubicBezTo>
                    <a:pt x="1644" y="181"/>
                    <a:pt x="1498" y="0"/>
                    <a:pt x="1353" y="0"/>
                  </a:cubicBezTo>
                  <a:cubicBezTo>
                    <a:pt x="1305" y="0"/>
                    <a:pt x="1258" y="20"/>
                    <a:pt x="1220" y="65"/>
                  </a:cubicBezTo>
                  <a:cubicBezTo>
                    <a:pt x="1127" y="189"/>
                    <a:pt x="973" y="251"/>
                    <a:pt x="818" y="251"/>
                  </a:cubicBezTo>
                  <a:cubicBezTo>
                    <a:pt x="664" y="251"/>
                    <a:pt x="541" y="189"/>
                    <a:pt x="448" y="65"/>
                  </a:cubicBezTo>
                  <a:cubicBezTo>
                    <a:pt x="402" y="20"/>
                    <a:pt x="349" y="0"/>
                    <a:pt x="2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4" name="Google Shape;13494;p25"/>
            <p:cNvSpPr/>
            <p:nvPr/>
          </p:nvSpPr>
          <p:spPr>
            <a:xfrm>
              <a:off x="7065588" y="3581531"/>
              <a:ext cx="326400" cy="344725"/>
            </a:xfrm>
            <a:custGeom>
              <a:avLst/>
              <a:gdLst/>
              <a:ahLst/>
              <a:cxnLst/>
              <a:rect l="l" t="t" r="r" b="b"/>
              <a:pathLst>
                <a:path w="13056" h="13789" extrusionOk="0">
                  <a:moveTo>
                    <a:pt x="1389" y="0"/>
                  </a:moveTo>
                  <a:cubicBezTo>
                    <a:pt x="155" y="31"/>
                    <a:pt x="1" y="1790"/>
                    <a:pt x="1204" y="2037"/>
                  </a:cubicBezTo>
                  <a:cubicBezTo>
                    <a:pt x="1328" y="2747"/>
                    <a:pt x="1575" y="3426"/>
                    <a:pt x="1883" y="4074"/>
                  </a:cubicBezTo>
                  <a:cubicBezTo>
                    <a:pt x="2747" y="5710"/>
                    <a:pt x="4044" y="7099"/>
                    <a:pt x="5648" y="8055"/>
                  </a:cubicBezTo>
                  <a:lnTo>
                    <a:pt x="5648" y="13333"/>
                  </a:lnTo>
                  <a:cubicBezTo>
                    <a:pt x="5648" y="13601"/>
                    <a:pt x="5876" y="13789"/>
                    <a:pt x="6131" y="13789"/>
                  </a:cubicBezTo>
                  <a:cubicBezTo>
                    <a:pt x="6227" y="13789"/>
                    <a:pt x="6327" y="13762"/>
                    <a:pt x="6420" y="13703"/>
                  </a:cubicBezTo>
                  <a:lnTo>
                    <a:pt x="6945" y="13271"/>
                  </a:lnTo>
                  <a:cubicBezTo>
                    <a:pt x="7222" y="13055"/>
                    <a:pt x="7377" y="12715"/>
                    <a:pt x="7377" y="12376"/>
                  </a:cubicBezTo>
                  <a:lnTo>
                    <a:pt x="7377" y="11388"/>
                  </a:lnTo>
                  <a:cubicBezTo>
                    <a:pt x="7377" y="11265"/>
                    <a:pt x="7284" y="11172"/>
                    <a:pt x="7161" y="11172"/>
                  </a:cubicBezTo>
                  <a:cubicBezTo>
                    <a:pt x="7068" y="11172"/>
                    <a:pt x="6975" y="11265"/>
                    <a:pt x="6975" y="11388"/>
                  </a:cubicBezTo>
                  <a:lnTo>
                    <a:pt x="6975" y="12376"/>
                  </a:lnTo>
                  <a:cubicBezTo>
                    <a:pt x="6975" y="12592"/>
                    <a:pt x="6852" y="12808"/>
                    <a:pt x="6698" y="12962"/>
                  </a:cubicBezTo>
                  <a:lnTo>
                    <a:pt x="6173" y="13394"/>
                  </a:lnTo>
                  <a:cubicBezTo>
                    <a:pt x="6156" y="13403"/>
                    <a:pt x="6138" y="13406"/>
                    <a:pt x="6119" y="13406"/>
                  </a:cubicBezTo>
                  <a:cubicBezTo>
                    <a:pt x="6068" y="13406"/>
                    <a:pt x="6019" y="13378"/>
                    <a:pt x="6019" y="13333"/>
                  </a:cubicBezTo>
                  <a:lnTo>
                    <a:pt x="6019" y="7932"/>
                  </a:lnTo>
                  <a:cubicBezTo>
                    <a:pt x="6019" y="7839"/>
                    <a:pt x="5988" y="7777"/>
                    <a:pt x="5926" y="7747"/>
                  </a:cubicBezTo>
                  <a:cubicBezTo>
                    <a:pt x="4352" y="6852"/>
                    <a:pt x="3056" y="5494"/>
                    <a:pt x="2254" y="3889"/>
                  </a:cubicBezTo>
                  <a:cubicBezTo>
                    <a:pt x="1945" y="3303"/>
                    <a:pt x="1729" y="2685"/>
                    <a:pt x="1605" y="2037"/>
                  </a:cubicBezTo>
                  <a:lnTo>
                    <a:pt x="3426" y="2037"/>
                  </a:lnTo>
                  <a:cubicBezTo>
                    <a:pt x="3550" y="2037"/>
                    <a:pt x="3642" y="1945"/>
                    <a:pt x="3642" y="1821"/>
                  </a:cubicBezTo>
                  <a:cubicBezTo>
                    <a:pt x="3642" y="1729"/>
                    <a:pt x="3550" y="1636"/>
                    <a:pt x="3426" y="1636"/>
                  </a:cubicBezTo>
                  <a:lnTo>
                    <a:pt x="1389" y="1636"/>
                  </a:lnTo>
                  <a:cubicBezTo>
                    <a:pt x="618" y="1574"/>
                    <a:pt x="618" y="463"/>
                    <a:pt x="1389" y="402"/>
                  </a:cubicBezTo>
                  <a:lnTo>
                    <a:pt x="11666" y="402"/>
                  </a:lnTo>
                  <a:cubicBezTo>
                    <a:pt x="11686" y="400"/>
                    <a:pt x="11704" y="399"/>
                    <a:pt x="11723" y="399"/>
                  </a:cubicBezTo>
                  <a:cubicBezTo>
                    <a:pt x="12512" y="399"/>
                    <a:pt x="12512" y="1638"/>
                    <a:pt x="11723" y="1638"/>
                  </a:cubicBezTo>
                  <a:cubicBezTo>
                    <a:pt x="11704" y="1638"/>
                    <a:pt x="11686" y="1637"/>
                    <a:pt x="11666" y="1636"/>
                  </a:cubicBezTo>
                  <a:lnTo>
                    <a:pt x="4260" y="1636"/>
                  </a:lnTo>
                  <a:cubicBezTo>
                    <a:pt x="4167" y="1636"/>
                    <a:pt x="4074" y="1729"/>
                    <a:pt x="4074" y="1821"/>
                  </a:cubicBezTo>
                  <a:cubicBezTo>
                    <a:pt x="4074" y="1945"/>
                    <a:pt x="4167" y="2037"/>
                    <a:pt x="4260" y="2037"/>
                  </a:cubicBezTo>
                  <a:lnTo>
                    <a:pt x="11450" y="2037"/>
                  </a:lnTo>
                  <a:cubicBezTo>
                    <a:pt x="11296" y="2685"/>
                    <a:pt x="11080" y="3303"/>
                    <a:pt x="10771" y="3889"/>
                  </a:cubicBezTo>
                  <a:cubicBezTo>
                    <a:pt x="9969" y="5494"/>
                    <a:pt x="8673" y="6852"/>
                    <a:pt x="7099" y="7747"/>
                  </a:cubicBezTo>
                  <a:cubicBezTo>
                    <a:pt x="7037" y="7777"/>
                    <a:pt x="7006" y="7839"/>
                    <a:pt x="7006" y="7932"/>
                  </a:cubicBezTo>
                  <a:lnTo>
                    <a:pt x="7006" y="10555"/>
                  </a:lnTo>
                  <a:cubicBezTo>
                    <a:pt x="7006" y="10678"/>
                    <a:pt x="7099" y="10771"/>
                    <a:pt x="7191" y="10771"/>
                  </a:cubicBezTo>
                  <a:cubicBezTo>
                    <a:pt x="7315" y="10771"/>
                    <a:pt x="7407" y="10678"/>
                    <a:pt x="7407" y="10555"/>
                  </a:cubicBezTo>
                  <a:lnTo>
                    <a:pt x="7407" y="8055"/>
                  </a:lnTo>
                  <a:cubicBezTo>
                    <a:pt x="9012" y="7099"/>
                    <a:pt x="10308" y="5710"/>
                    <a:pt x="11142" y="4074"/>
                  </a:cubicBezTo>
                  <a:cubicBezTo>
                    <a:pt x="11481" y="3426"/>
                    <a:pt x="11728" y="2747"/>
                    <a:pt x="11852" y="2037"/>
                  </a:cubicBezTo>
                  <a:cubicBezTo>
                    <a:pt x="13055" y="1790"/>
                    <a:pt x="12901" y="31"/>
                    <a:pt x="116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495" name="Google Shape;13495;p25"/>
          <p:cNvGrpSpPr/>
          <p:nvPr/>
        </p:nvGrpSpPr>
        <p:grpSpPr>
          <a:xfrm>
            <a:off x="3303056" y="3418005"/>
            <a:ext cx="345675" cy="344950"/>
            <a:chOff x="3294263" y="3582256"/>
            <a:chExt cx="345675" cy="344950"/>
          </a:xfrm>
        </p:grpSpPr>
        <p:sp>
          <p:nvSpPr>
            <p:cNvPr id="13496" name="Google Shape;13496;p25"/>
            <p:cNvSpPr/>
            <p:nvPr/>
          </p:nvSpPr>
          <p:spPr>
            <a:xfrm>
              <a:off x="352651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69" y="0"/>
                  </a:moveTo>
                  <a:cubicBezTo>
                    <a:pt x="70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216" y="901"/>
                  </a:cubicBezTo>
                  <a:cubicBezTo>
                    <a:pt x="309" y="901"/>
                    <a:pt x="401" y="809"/>
                    <a:pt x="401" y="716"/>
                  </a:cubicBezTo>
                  <a:lnTo>
                    <a:pt x="401" y="191"/>
                  </a:lnTo>
                  <a:cubicBezTo>
                    <a:pt x="401" y="99"/>
                    <a:pt x="309" y="6"/>
                    <a:pt x="216" y="6"/>
                  </a:cubicBezTo>
                  <a:cubicBezTo>
                    <a:pt x="200" y="2"/>
                    <a:pt x="184" y="0"/>
                    <a:pt x="1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7" name="Google Shape;13497;p25"/>
            <p:cNvSpPr/>
            <p:nvPr/>
          </p:nvSpPr>
          <p:spPr>
            <a:xfrm>
              <a:off x="3397663" y="3727206"/>
              <a:ext cx="10050" cy="22550"/>
            </a:xfrm>
            <a:custGeom>
              <a:avLst/>
              <a:gdLst/>
              <a:ahLst/>
              <a:cxnLst/>
              <a:rect l="l" t="t" r="r" b="b"/>
              <a:pathLst>
                <a:path w="402" h="902" extrusionOk="0">
                  <a:moveTo>
                    <a:pt x="140" y="0"/>
                  </a:moveTo>
                  <a:cubicBezTo>
                    <a:pt x="47" y="0"/>
                    <a:pt x="0" y="84"/>
                    <a:pt x="0" y="191"/>
                  </a:cubicBezTo>
                  <a:lnTo>
                    <a:pt x="0" y="716"/>
                  </a:lnTo>
                  <a:cubicBezTo>
                    <a:pt x="0" y="809"/>
                    <a:pt x="93" y="901"/>
                    <a:pt x="185" y="901"/>
                  </a:cubicBezTo>
                  <a:cubicBezTo>
                    <a:pt x="309" y="901"/>
                    <a:pt x="402" y="809"/>
                    <a:pt x="402" y="716"/>
                  </a:cubicBezTo>
                  <a:lnTo>
                    <a:pt x="402" y="191"/>
                  </a:lnTo>
                  <a:cubicBezTo>
                    <a:pt x="402" y="99"/>
                    <a:pt x="309" y="6"/>
                    <a:pt x="185" y="6"/>
                  </a:cubicBezTo>
                  <a:cubicBezTo>
                    <a:pt x="169" y="2"/>
                    <a:pt x="154" y="0"/>
                    <a:pt x="1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8" name="Google Shape;13498;p25"/>
            <p:cNvSpPr/>
            <p:nvPr/>
          </p:nvSpPr>
          <p:spPr>
            <a:xfrm>
              <a:off x="3448238" y="3758556"/>
              <a:ext cx="35850" cy="15100"/>
            </a:xfrm>
            <a:custGeom>
              <a:avLst/>
              <a:gdLst/>
              <a:ahLst/>
              <a:cxnLst/>
              <a:rect l="l" t="t" r="r" b="b"/>
              <a:pathLst>
                <a:path w="1434" h="604" extrusionOk="0">
                  <a:moveTo>
                    <a:pt x="289" y="1"/>
                  </a:moveTo>
                  <a:cubicBezTo>
                    <a:pt x="135" y="1"/>
                    <a:pt x="0" y="189"/>
                    <a:pt x="138" y="326"/>
                  </a:cubicBezTo>
                  <a:cubicBezTo>
                    <a:pt x="307" y="511"/>
                    <a:pt x="531" y="604"/>
                    <a:pt x="755" y="604"/>
                  </a:cubicBezTo>
                  <a:cubicBezTo>
                    <a:pt x="979" y="604"/>
                    <a:pt x="1202" y="511"/>
                    <a:pt x="1372" y="326"/>
                  </a:cubicBezTo>
                  <a:cubicBezTo>
                    <a:pt x="1434" y="264"/>
                    <a:pt x="1434" y="141"/>
                    <a:pt x="1372" y="48"/>
                  </a:cubicBezTo>
                  <a:lnTo>
                    <a:pt x="1341" y="79"/>
                  </a:lnTo>
                  <a:cubicBezTo>
                    <a:pt x="1295" y="33"/>
                    <a:pt x="1241" y="10"/>
                    <a:pt x="1191" y="10"/>
                  </a:cubicBezTo>
                  <a:cubicBezTo>
                    <a:pt x="1141" y="10"/>
                    <a:pt x="1094" y="33"/>
                    <a:pt x="1063" y="79"/>
                  </a:cubicBezTo>
                  <a:cubicBezTo>
                    <a:pt x="971" y="172"/>
                    <a:pt x="878" y="203"/>
                    <a:pt x="755" y="203"/>
                  </a:cubicBezTo>
                  <a:cubicBezTo>
                    <a:pt x="631" y="203"/>
                    <a:pt x="508" y="172"/>
                    <a:pt x="446" y="79"/>
                  </a:cubicBezTo>
                  <a:cubicBezTo>
                    <a:pt x="398" y="23"/>
                    <a:pt x="342" y="1"/>
                    <a:pt x="2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499" name="Google Shape;13499;p25"/>
            <p:cNvSpPr/>
            <p:nvPr/>
          </p:nvSpPr>
          <p:spPr>
            <a:xfrm>
              <a:off x="3294263" y="3582256"/>
              <a:ext cx="345675" cy="344950"/>
            </a:xfrm>
            <a:custGeom>
              <a:avLst/>
              <a:gdLst/>
              <a:ahLst/>
              <a:cxnLst/>
              <a:rect l="l" t="t" r="r" b="b"/>
              <a:pathLst>
                <a:path w="13827" h="13798" extrusionOk="0">
                  <a:moveTo>
                    <a:pt x="4904" y="2531"/>
                  </a:moveTo>
                  <a:cubicBezTo>
                    <a:pt x="4936" y="2531"/>
                    <a:pt x="4968" y="2532"/>
                    <a:pt x="5000" y="2533"/>
                  </a:cubicBezTo>
                  <a:cubicBezTo>
                    <a:pt x="5556" y="2564"/>
                    <a:pt x="6081" y="2625"/>
                    <a:pt x="6636" y="2780"/>
                  </a:cubicBezTo>
                  <a:cubicBezTo>
                    <a:pt x="7253" y="2903"/>
                    <a:pt x="7871" y="2996"/>
                    <a:pt x="8519" y="3027"/>
                  </a:cubicBezTo>
                  <a:cubicBezTo>
                    <a:pt x="9074" y="3027"/>
                    <a:pt x="9630" y="2903"/>
                    <a:pt x="10124" y="2687"/>
                  </a:cubicBezTo>
                  <a:cubicBezTo>
                    <a:pt x="10167" y="2665"/>
                    <a:pt x="10211" y="2655"/>
                    <a:pt x="10252" y="2655"/>
                  </a:cubicBezTo>
                  <a:cubicBezTo>
                    <a:pt x="10327" y="2655"/>
                    <a:pt x="10392" y="2689"/>
                    <a:pt x="10432" y="2749"/>
                  </a:cubicBezTo>
                  <a:cubicBezTo>
                    <a:pt x="10802" y="3150"/>
                    <a:pt x="11111" y="3613"/>
                    <a:pt x="11327" y="4107"/>
                  </a:cubicBezTo>
                  <a:lnTo>
                    <a:pt x="2562" y="4107"/>
                  </a:lnTo>
                  <a:cubicBezTo>
                    <a:pt x="2686" y="3891"/>
                    <a:pt x="2840" y="3644"/>
                    <a:pt x="2994" y="3459"/>
                  </a:cubicBezTo>
                  <a:cubicBezTo>
                    <a:pt x="3468" y="2867"/>
                    <a:pt x="4167" y="2531"/>
                    <a:pt x="4904" y="2531"/>
                  </a:cubicBezTo>
                  <a:close/>
                  <a:moveTo>
                    <a:pt x="1451" y="5372"/>
                  </a:moveTo>
                  <a:lnTo>
                    <a:pt x="1482" y="5496"/>
                  </a:lnTo>
                  <a:cubicBezTo>
                    <a:pt x="1513" y="5742"/>
                    <a:pt x="1575" y="5958"/>
                    <a:pt x="1667" y="6175"/>
                  </a:cubicBezTo>
                  <a:cubicBezTo>
                    <a:pt x="1667" y="6329"/>
                    <a:pt x="1667" y="6452"/>
                    <a:pt x="1698" y="6607"/>
                  </a:cubicBezTo>
                  <a:cubicBezTo>
                    <a:pt x="1698" y="6823"/>
                    <a:pt x="1760" y="7039"/>
                    <a:pt x="1791" y="7255"/>
                  </a:cubicBezTo>
                  <a:cubicBezTo>
                    <a:pt x="1266" y="7224"/>
                    <a:pt x="865" y="6792"/>
                    <a:pt x="865" y="6267"/>
                  </a:cubicBezTo>
                  <a:cubicBezTo>
                    <a:pt x="865" y="5989"/>
                    <a:pt x="988" y="5712"/>
                    <a:pt x="1204" y="5526"/>
                  </a:cubicBezTo>
                  <a:cubicBezTo>
                    <a:pt x="1297" y="5465"/>
                    <a:pt x="1359" y="5403"/>
                    <a:pt x="1451" y="5372"/>
                  </a:cubicBezTo>
                  <a:close/>
                  <a:moveTo>
                    <a:pt x="12376" y="5403"/>
                  </a:moveTo>
                  <a:cubicBezTo>
                    <a:pt x="13302" y="5835"/>
                    <a:pt x="13025" y="7255"/>
                    <a:pt x="11975" y="7286"/>
                  </a:cubicBezTo>
                  <a:lnTo>
                    <a:pt x="12006" y="7255"/>
                  </a:lnTo>
                  <a:cubicBezTo>
                    <a:pt x="12037" y="7100"/>
                    <a:pt x="12099" y="6915"/>
                    <a:pt x="12099" y="6730"/>
                  </a:cubicBezTo>
                  <a:cubicBezTo>
                    <a:pt x="12130" y="6545"/>
                    <a:pt x="12130" y="6391"/>
                    <a:pt x="12160" y="6205"/>
                  </a:cubicBezTo>
                  <a:cubicBezTo>
                    <a:pt x="12253" y="5928"/>
                    <a:pt x="12315" y="5681"/>
                    <a:pt x="12346" y="5403"/>
                  </a:cubicBezTo>
                  <a:close/>
                  <a:moveTo>
                    <a:pt x="11636" y="4508"/>
                  </a:moveTo>
                  <a:cubicBezTo>
                    <a:pt x="11759" y="4508"/>
                    <a:pt x="11852" y="4539"/>
                    <a:pt x="11944" y="4601"/>
                  </a:cubicBezTo>
                  <a:cubicBezTo>
                    <a:pt x="12006" y="4724"/>
                    <a:pt x="12037" y="4878"/>
                    <a:pt x="12006" y="5033"/>
                  </a:cubicBezTo>
                  <a:lnTo>
                    <a:pt x="12006" y="5064"/>
                  </a:lnTo>
                  <a:lnTo>
                    <a:pt x="10895" y="5064"/>
                  </a:lnTo>
                  <a:cubicBezTo>
                    <a:pt x="10679" y="5125"/>
                    <a:pt x="10679" y="5372"/>
                    <a:pt x="10895" y="5434"/>
                  </a:cubicBezTo>
                  <a:lnTo>
                    <a:pt x="11944" y="5434"/>
                  </a:lnTo>
                  <a:lnTo>
                    <a:pt x="11913" y="5557"/>
                  </a:lnTo>
                  <a:cubicBezTo>
                    <a:pt x="11821" y="6020"/>
                    <a:pt x="11636" y="6452"/>
                    <a:pt x="11327" y="6853"/>
                  </a:cubicBezTo>
                  <a:cubicBezTo>
                    <a:pt x="10957" y="7286"/>
                    <a:pt x="10432" y="7532"/>
                    <a:pt x="9877" y="7532"/>
                  </a:cubicBezTo>
                  <a:cubicBezTo>
                    <a:pt x="9841" y="7535"/>
                    <a:pt x="9805" y="7536"/>
                    <a:pt x="9769" y="7536"/>
                  </a:cubicBezTo>
                  <a:cubicBezTo>
                    <a:pt x="9312" y="7536"/>
                    <a:pt x="8862" y="7356"/>
                    <a:pt x="8519" y="7070"/>
                  </a:cubicBezTo>
                  <a:cubicBezTo>
                    <a:pt x="8025" y="6637"/>
                    <a:pt x="7624" y="6082"/>
                    <a:pt x="6914" y="6082"/>
                  </a:cubicBezTo>
                  <a:cubicBezTo>
                    <a:pt x="6327" y="6082"/>
                    <a:pt x="5895" y="6452"/>
                    <a:pt x="5525" y="6853"/>
                  </a:cubicBezTo>
                  <a:cubicBezTo>
                    <a:pt x="5100" y="7279"/>
                    <a:pt x="4515" y="7521"/>
                    <a:pt x="3907" y="7521"/>
                  </a:cubicBezTo>
                  <a:cubicBezTo>
                    <a:pt x="3809" y="7521"/>
                    <a:pt x="3710" y="7514"/>
                    <a:pt x="3612" y="7502"/>
                  </a:cubicBezTo>
                  <a:cubicBezTo>
                    <a:pt x="2655" y="7316"/>
                    <a:pt x="2099" y="6452"/>
                    <a:pt x="1914" y="5588"/>
                  </a:cubicBezTo>
                  <a:lnTo>
                    <a:pt x="1883" y="5465"/>
                  </a:lnTo>
                  <a:lnTo>
                    <a:pt x="10093" y="5465"/>
                  </a:lnTo>
                  <a:cubicBezTo>
                    <a:pt x="10105" y="5468"/>
                    <a:pt x="10116" y="5470"/>
                    <a:pt x="10127" y="5470"/>
                  </a:cubicBezTo>
                  <a:cubicBezTo>
                    <a:pt x="10297" y="5470"/>
                    <a:pt x="10297" y="5058"/>
                    <a:pt x="10127" y="5058"/>
                  </a:cubicBezTo>
                  <a:cubicBezTo>
                    <a:pt x="10116" y="5058"/>
                    <a:pt x="10105" y="5060"/>
                    <a:pt x="10093" y="5064"/>
                  </a:cubicBezTo>
                  <a:lnTo>
                    <a:pt x="1822" y="5064"/>
                  </a:lnTo>
                  <a:cubicBezTo>
                    <a:pt x="1791" y="4971"/>
                    <a:pt x="1791" y="4878"/>
                    <a:pt x="1822" y="4755"/>
                  </a:cubicBezTo>
                  <a:cubicBezTo>
                    <a:pt x="1853" y="4601"/>
                    <a:pt x="1976" y="4508"/>
                    <a:pt x="2099" y="4508"/>
                  </a:cubicBezTo>
                  <a:close/>
                  <a:moveTo>
                    <a:pt x="6914" y="6514"/>
                  </a:moveTo>
                  <a:cubicBezTo>
                    <a:pt x="7500" y="6514"/>
                    <a:pt x="7871" y="7039"/>
                    <a:pt x="8272" y="7409"/>
                  </a:cubicBezTo>
                  <a:cubicBezTo>
                    <a:pt x="8704" y="7779"/>
                    <a:pt x="9259" y="7995"/>
                    <a:pt x="9846" y="7995"/>
                  </a:cubicBezTo>
                  <a:cubicBezTo>
                    <a:pt x="10494" y="7965"/>
                    <a:pt x="11111" y="7687"/>
                    <a:pt x="11574" y="7224"/>
                  </a:cubicBezTo>
                  <a:lnTo>
                    <a:pt x="11636" y="7131"/>
                  </a:lnTo>
                  <a:lnTo>
                    <a:pt x="11574" y="7409"/>
                  </a:lnTo>
                  <a:cubicBezTo>
                    <a:pt x="11327" y="8181"/>
                    <a:pt x="10895" y="8921"/>
                    <a:pt x="10309" y="9508"/>
                  </a:cubicBezTo>
                  <a:cubicBezTo>
                    <a:pt x="9383" y="10403"/>
                    <a:pt x="8179" y="10896"/>
                    <a:pt x="6914" y="10896"/>
                  </a:cubicBezTo>
                  <a:cubicBezTo>
                    <a:pt x="6327" y="10896"/>
                    <a:pt x="5741" y="10773"/>
                    <a:pt x="5186" y="10557"/>
                  </a:cubicBezTo>
                  <a:cubicBezTo>
                    <a:pt x="3766" y="10032"/>
                    <a:pt x="2686" y="8859"/>
                    <a:pt x="2285" y="7409"/>
                  </a:cubicBezTo>
                  <a:cubicBezTo>
                    <a:pt x="2285" y="7409"/>
                    <a:pt x="2223" y="7224"/>
                    <a:pt x="2192" y="7131"/>
                  </a:cubicBezTo>
                  <a:lnTo>
                    <a:pt x="2192" y="7131"/>
                  </a:lnTo>
                  <a:lnTo>
                    <a:pt x="2254" y="7224"/>
                  </a:lnTo>
                  <a:cubicBezTo>
                    <a:pt x="2717" y="7687"/>
                    <a:pt x="3334" y="7995"/>
                    <a:pt x="4013" y="7995"/>
                  </a:cubicBezTo>
                  <a:cubicBezTo>
                    <a:pt x="4568" y="7995"/>
                    <a:pt x="5124" y="7779"/>
                    <a:pt x="5556" y="7409"/>
                  </a:cubicBezTo>
                  <a:cubicBezTo>
                    <a:pt x="5957" y="7070"/>
                    <a:pt x="6327" y="6514"/>
                    <a:pt x="6914" y="6514"/>
                  </a:cubicBezTo>
                  <a:close/>
                  <a:moveTo>
                    <a:pt x="7624" y="11236"/>
                  </a:moveTo>
                  <a:cubicBezTo>
                    <a:pt x="7469" y="11544"/>
                    <a:pt x="7222" y="11760"/>
                    <a:pt x="6914" y="11915"/>
                  </a:cubicBezTo>
                  <a:cubicBezTo>
                    <a:pt x="6605" y="11791"/>
                    <a:pt x="6327" y="11544"/>
                    <a:pt x="6173" y="11267"/>
                  </a:cubicBezTo>
                  <a:cubicBezTo>
                    <a:pt x="6266" y="11267"/>
                    <a:pt x="6760" y="11298"/>
                    <a:pt x="6914" y="11298"/>
                  </a:cubicBezTo>
                  <a:cubicBezTo>
                    <a:pt x="7161" y="11298"/>
                    <a:pt x="7377" y="11267"/>
                    <a:pt x="7624" y="11236"/>
                  </a:cubicBezTo>
                  <a:close/>
                  <a:moveTo>
                    <a:pt x="7901" y="11514"/>
                  </a:moveTo>
                  <a:lnTo>
                    <a:pt x="7901" y="13365"/>
                  </a:lnTo>
                  <a:lnTo>
                    <a:pt x="5865" y="13365"/>
                  </a:lnTo>
                  <a:lnTo>
                    <a:pt x="5895" y="11514"/>
                  </a:lnTo>
                  <a:cubicBezTo>
                    <a:pt x="6111" y="11884"/>
                    <a:pt x="6451" y="12162"/>
                    <a:pt x="6883" y="12285"/>
                  </a:cubicBezTo>
                  <a:lnTo>
                    <a:pt x="6945" y="12285"/>
                  </a:lnTo>
                  <a:cubicBezTo>
                    <a:pt x="7346" y="12162"/>
                    <a:pt x="7685" y="11884"/>
                    <a:pt x="7901" y="11514"/>
                  </a:cubicBezTo>
                  <a:close/>
                  <a:moveTo>
                    <a:pt x="5155" y="10989"/>
                  </a:moveTo>
                  <a:cubicBezTo>
                    <a:pt x="5247" y="11020"/>
                    <a:pt x="5371" y="11051"/>
                    <a:pt x="5494" y="11082"/>
                  </a:cubicBezTo>
                  <a:lnTo>
                    <a:pt x="5494" y="13396"/>
                  </a:lnTo>
                  <a:lnTo>
                    <a:pt x="4939" y="13396"/>
                  </a:lnTo>
                  <a:lnTo>
                    <a:pt x="4939" y="12625"/>
                  </a:lnTo>
                  <a:cubicBezTo>
                    <a:pt x="4939" y="12501"/>
                    <a:pt x="4846" y="12409"/>
                    <a:pt x="4754" y="12409"/>
                  </a:cubicBezTo>
                  <a:cubicBezTo>
                    <a:pt x="4630" y="12409"/>
                    <a:pt x="4538" y="12501"/>
                    <a:pt x="4538" y="12625"/>
                  </a:cubicBezTo>
                  <a:lnTo>
                    <a:pt x="4538" y="13396"/>
                  </a:lnTo>
                  <a:lnTo>
                    <a:pt x="4013" y="13396"/>
                  </a:lnTo>
                  <a:cubicBezTo>
                    <a:pt x="4105" y="12470"/>
                    <a:pt x="4507" y="11637"/>
                    <a:pt x="5155" y="10989"/>
                  </a:cubicBezTo>
                  <a:close/>
                  <a:moveTo>
                    <a:pt x="8673" y="10989"/>
                  </a:moveTo>
                  <a:cubicBezTo>
                    <a:pt x="9321" y="11637"/>
                    <a:pt x="9722" y="12470"/>
                    <a:pt x="9784" y="13396"/>
                  </a:cubicBezTo>
                  <a:lnTo>
                    <a:pt x="9259" y="13396"/>
                  </a:lnTo>
                  <a:lnTo>
                    <a:pt x="9259" y="12625"/>
                  </a:lnTo>
                  <a:cubicBezTo>
                    <a:pt x="9259" y="12501"/>
                    <a:pt x="9167" y="12409"/>
                    <a:pt x="9043" y="12409"/>
                  </a:cubicBezTo>
                  <a:cubicBezTo>
                    <a:pt x="8951" y="12409"/>
                    <a:pt x="8858" y="12501"/>
                    <a:pt x="8858" y="12625"/>
                  </a:cubicBezTo>
                  <a:lnTo>
                    <a:pt x="8858" y="13396"/>
                  </a:lnTo>
                  <a:lnTo>
                    <a:pt x="8334" y="13396"/>
                  </a:lnTo>
                  <a:lnTo>
                    <a:pt x="8334" y="11112"/>
                  </a:lnTo>
                  <a:cubicBezTo>
                    <a:pt x="8457" y="11082"/>
                    <a:pt x="8550" y="11020"/>
                    <a:pt x="8673" y="10989"/>
                  </a:cubicBezTo>
                  <a:close/>
                  <a:moveTo>
                    <a:pt x="6793" y="1"/>
                  </a:moveTo>
                  <a:cubicBezTo>
                    <a:pt x="5384" y="1"/>
                    <a:pt x="4013" y="523"/>
                    <a:pt x="2933" y="1453"/>
                  </a:cubicBezTo>
                  <a:cubicBezTo>
                    <a:pt x="2764" y="1598"/>
                    <a:pt x="2897" y="1818"/>
                    <a:pt x="3067" y="1818"/>
                  </a:cubicBezTo>
                  <a:cubicBezTo>
                    <a:pt x="3114" y="1818"/>
                    <a:pt x="3164" y="1801"/>
                    <a:pt x="3210" y="1761"/>
                  </a:cubicBezTo>
                  <a:cubicBezTo>
                    <a:pt x="4229" y="866"/>
                    <a:pt x="5525" y="373"/>
                    <a:pt x="6914" y="373"/>
                  </a:cubicBezTo>
                  <a:cubicBezTo>
                    <a:pt x="7716" y="373"/>
                    <a:pt x="8550" y="465"/>
                    <a:pt x="9352" y="589"/>
                  </a:cubicBezTo>
                  <a:cubicBezTo>
                    <a:pt x="9832" y="674"/>
                    <a:pt x="10236" y="741"/>
                    <a:pt x="10590" y="741"/>
                  </a:cubicBezTo>
                  <a:cubicBezTo>
                    <a:pt x="10873" y="741"/>
                    <a:pt x="11125" y="698"/>
                    <a:pt x="11358" y="589"/>
                  </a:cubicBezTo>
                  <a:cubicBezTo>
                    <a:pt x="11389" y="589"/>
                    <a:pt x="11451" y="589"/>
                    <a:pt x="11451" y="619"/>
                  </a:cubicBezTo>
                  <a:cubicBezTo>
                    <a:pt x="11605" y="866"/>
                    <a:pt x="11728" y="1329"/>
                    <a:pt x="11420" y="2008"/>
                  </a:cubicBezTo>
                  <a:cubicBezTo>
                    <a:pt x="11296" y="2255"/>
                    <a:pt x="11327" y="2502"/>
                    <a:pt x="11481" y="2718"/>
                  </a:cubicBezTo>
                  <a:cubicBezTo>
                    <a:pt x="11975" y="3397"/>
                    <a:pt x="12315" y="4169"/>
                    <a:pt x="12469" y="5002"/>
                  </a:cubicBezTo>
                  <a:lnTo>
                    <a:pt x="12407" y="4971"/>
                  </a:lnTo>
                  <a:lnTo>
                    <a:pt x="12407" y="4878"/>
                  </a:lnTo>
                  <a:cubicBezTo>
                    <a:pt x="12438" y="4693"/>
                    <a:pt x="12346" y="4508"/>
                    <a:pt x="12222" y="4354"/>
                  </a:cubicBezTo>
                  <a:cubicBezTo>
                    <a:pt x="12099" y="4230"/>
                    <a:pt x="11944" y="4138"/>
                    <a:pt x="11759" y="4138"/>
                  </a:cubicBezTo>
                  <a:cubicBezTo>
                    <a:pt x="11543" y="3520"/>
                    <a:pt x="11173" y="2965"/>
                    <a:pt x="10741" y="2471"/>
                  </a:cubicBezTo>
                  <a:cubicBezTo>
                    <a:pt x="10599" y="2329"/>
                    <a:pt x="10417" y="2254"/>
                    <a:pt x="10239" y="2254"/>
                  </a:cubicBezTo>
                  <a:cubicBezTo>
                    <a:pt x="10146" y="2254"/>
                    <a:pt x="10054" y="2274"/>
                    <a:pt x="9969" y="2317"/>
                  </a:cubicBezTo>
                  <a:cubicBezTo>
                    <a:pt x="9506" y="2533"/>
                    <a:pt x="9012" y="2625"/>
                    <a:pt x="8519" y="2625"/>
                  </a:cubicBezTo>
                  <a:cubicBezTo>
                    <a:pt x="7901" y="2595"/>
                    <a:pt x="7315" y="2533"/>
                    <a:pt x="6729" y="2379"/>
                  </a:cubicBezTo>
                  <a:cubicBezTo>
                    <a:pt x="6142" y="2255"/>
                    <a:pt x="5556" y="2163"/>
                    <a:pt x="5000" y="2132"/>
                  </a:cubicBezTo>
                  <a:cubicBezTo>
                    <a:pt x="4968" y="2131"/>
                    <a:pt x="4936" y="2130"/>
                    <a:pt x="4904" y="2130"/>
                  </a:cubicBezTo>
                  <a:cubicBezTo>
                    <a:pt x="4044" y="2130"/>
                    <a:pt x="3221" y="2527"/>
                    <a:pt x="2686" y="3212"/>
                  </a:cubicBezTo>
                  <a:cubicBezTo>
                    <a:pt x="2439" y="3490"/>
                    <a:pt x="2223" y="3798"/>
                    <a:pt x="2069" y="4107"/>
                  </a:cubicBezTo>
                  <a:cubicBezTo>
                    <a:pt x="1883" y="4138"/>
                    <a:pt x="1698" y="4199"/>
                    <a:pt x="1575" y="4354"/>
                  </a:cubicBezTo>
                  <a:cubicBezTo>
                    <a:pt x="1420" y="4508"/>
                    <a:pt x="1359" y="4724"/>
                    <a:pt x="1390" y="4971"/>
                  </a:cubicBezTo>
                  <a:lnTo>
                    <a:pt x="1328" y="4971"/>
                  </a:lnTo>
                  <a:cubicBezTo>
                    <a:pt x="1513" y="3983"/>
                    <a:pt x="1976" y="3058"/>
                    <a:pt x="2655" y="2317"/>
                  </a:cubicBezTo>
                  <a:cubicBezTo>
                    <a:pt x="2770" y="2156"/>
                    <a:pt x="2628" y="1961"/>
                    <a:pt x="2484" y="1961"/>
                  </a:cubicBezTo>
                  <a:cubicBezTo>
                    <a:pt x="2435" y="1961"/>
                    <a:pt x="2386" y="1984"/>
                    <a:pt x="2346" y="2039"/>
                  </a:cubicBezTo>
                  <a:cubicBezTo>
                    <a:pt x="1544" y="2934"/>
                    <a:pt x="1019" y="4076"/>
                    <a:pt x="865" y="5280"/>
                  </a:cubicBezTo>
                  <a:cubicBezTo>
                    <a:pt x="1" y="6175"/>
                    <a:pt x="618" y="7656"/>
                    <a:pt x="1853" y="7656"/>
                  </a:cubicBezTo>
                  <a:lnTo>
                    <a:pt x="1914" y="7656"/>
                  </a:lnTo>
                  <a:cubicBezTo>
                    <a:pt x="2161" y="8458"/>
                    <a:pt x="2624" y="9199"/>
                    <a:pt x="3241" y="9785"/>
                  </a:cubicBezTo>
                  <a:cubicBezTo>
                    <a:pt x="3673" y="10217"/>
                    <a:pt x="4198" y="10557"/>
                    <a:pt x="4754" y="10835"/>
                  </a:cubicBezTo>
                  <a:cubicBezTo>
                    <a:pt x="4044" y="11575"/>
                    <a:pt x="3643" y="12563"/>
                    <a:pt x="3612" y="13581"/>
                  </a:cubicBezTo>
                  <a:cubicBezTo>
                    <a:pt x="3612" y="13705"/>
                    <a:pt x="3704" y="13797"/>
                    <a:pt x="3828" y="13797"/>
                  </a:cubicBezTo>
                  <a:lnTo>
                    <a:pt x="10000" y="13797"/>
                  </a:lnTo>
                  <a:cubicBezTo>
                    <a:pt x="10093" y="13797"/>
                    <a:pt x="10185" y="13705"/>
                    <a:pt x="10185" y="13581"/>
                  </a:cubicBezTo>
                  <a:cubicBezTo>
                    <a:pt x="10185" y="12563"/>
                    <a:pt x="9784" y="11575"/>
                    <a:pt x="9074" y="10835"/>
                  </a:cubicBezTo>
                  <a:cubicBezTo>
                    <a:pt x="10432" y="10217"/>
                    <a:pt x="11451" y="9076"/>
                    <a:pt x="11913" y="7656"/>
                  </a:cubicBezTo>
                  <a:lnTo>
                    <a:pt x="11944" y="7656"/>
                  </a:lnTo>
                  <a:cubicBezTo>
                    <a:pt x="13210" y="7656"/>
                    <a:pt x="13827" y="6175"/>
                    <a:pt x="12932" y="5280"/>
                  </a:cubicBezTo>
                  <a:cubicBezTo>
                    <a:pt x="12808" y="4261"/>
                    <a:pt x="12407" y="3304"/>
                    <a:pt x="11821" y="2471"/>
                  </a:cubicBezTo>
                  <a:cubicBezTo>
                    <a:pt x="11759" y="2379"/>
                    <a:pt x="11759" y="2255"/>
                    <a:pt x="11790" y="2193"/>
                  </a:cubicBezTo>
                  <a:cubicBezTo>
                    <a:pt x="12222" y="1268"/>
                    <a:pt x="11975" y="681"/>
                    <a:pt x="11821" y="403"/>
                  </a:cubicBezTo>
                  <a:cubicBezTo>
                    <a:pt x="11734" y="252"/>
                    <a:pt x="11572" y="177"/>
                    <a:pt x="11409" y="177"/>
                  </a:cubicBezTo>
                  <a:cubicBezTo>
                    <a:pt x="11339" y="177"/>
                    <a:pt x="11268" y="190"/>
                    <a:pt x="11204" y="218"/>
                  </a:cubicBezTo>
                  <a:cubicBezTo>
                    <a:pt x="11021" y="296"/>
                    <a:pt x="10816" y="325"/>
                    <a:pt x="10580" y="325"/>
                  </a:cubicBezTo>
                  <a:cubicBezTo>
                    <a:pt x="10258" y="325"/>
                    <a:pt x="9877" y="272"/>
                    <a:pt x="9414" y="218"/>
                  </a:cubicBezTo>
                  <a:cubicBezTo>
                    <a:pt x="8580" y="64"/>
                    <a:pt x="7747" y="2"/>
                    <a:pt x="6914" y="2"/>
                  </a:cubicBezTo>
                  <a:cubicBezTo>
                    <a:pt x="6873" y="1"/>
                    <a:pt x="6833" y="1"/>
                    <a:pt x="6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0" name="Google Shape;13500;p25"/>
          <p:cNvGrpSpPr/>
          <p:nvPr/>
        </p:nvGrpSpPr>
        <p:grpSpPr>
          <a:xfrm>
            <a:off x="2526881" y="3418230"/>
            <a:ext cx="360325" cy="344500"/>
            <a:chOff x="4038813" y="2463956"/>
            <a:chExt cx="360325" cy="344500"/>
          </a:xfrm>
        </p:grpSpPr>
        <p:grpSp>
          <p:nvGrpSpPr>
            <p:cNvPr id="13501" name="Google Shape;13501;p25"/>
            <p:cNvGrpSpPr/>
            <p:nvPr/>
          </p:nvGrpSpPr>
          <p:grpSpPr>
            <a:xfrm>
              <a:off x="4038813" y="2575656"/>
              <a:ext cx="360325" cy="232800"/>
              <a:chOff x="4038813" y="2575656"/>
              <a:chExt cx="360325" cy="232800"/>
            </a:xfrm>
          </p:grpSpPr>
          <p:sp>
            <p:nvSpPr>
              <p:cNvPr id="13502" name="Google Shape;13502;p25"/>
              <p:cNvSpPr/>
              <p:nvPr/>
            </p:nvSpPr>
            <p:spPr>
              <a:xfrm>
                <a:off x="4087413" y="2682481"/>
                <a:ext cx="1777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65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3" y="317"/>
                    </a:lnTo>
                    <a:cubicBezTo>
                      <a:pt x="1" y="410"/>
                      <a:pt x="1" y="533"/>
                      <a:pt x="63" y="595"/>
                    </a:cubicBezTo>
                    <a:cubicBezTo>
                      <a:pt x="109" y="641"/>
                      <a:pt x="163" y="664"/>
                      <a:pt x="213" y="664"/>
                    </a:cubicBezTo>
                    <a:cubicBezTo>
                      <a:pt x="263" y="664"/>
                      <a:pt x="309" y="641"/>
                      <a:pt x="340" y="595"/>
                    </a:cubicBezTo>
                    <a:lnTo>
                      <a:pt x="618" y="348"/>
                    </a:lnTo>
                    <a:cubicBezTo>
                      <a:pt x="711" y="255"/>
                      <a:pt x="711" y="132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3" name="Google Shape;13503;p25"/>
              <p:cNvSpPr/>
              <p:nvPr/>
            </p:nvSpPr>
            <p:spPr>
              <a:xfrm>
                <a:off x="4161488" y="2755781"/>
                <a:ext cx="17775" cy="16800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72" extrusionOk="0">
                    <a:moveTo>
                      <a:pt x="479" y="1"/>
                    </a:moveTo>
                    <a:cubicBezTo>
                      <a:pt x="425" y="1"/>
                      <a:pt x="371" y="24"/>
                      <a:pt x="340" y="70"/>
                    </a:cubicBezTo>
                    <a:lnTo>
                      <a:pt x="62" y="348"/>
                    </a:lnTo>
                    <a:cubicBezTo>
                      <a:pt x="1" y="410"/>
                      <a:pt x="1" y="533"/>
                      <a:pt x="62" y="626"/>
                    </a:cubicBezTo>
                    <a:cubicBezTo>
                      <a:pt x="109" y="657"/>
                      <a:pt x="163" y="672"/>
                      <a:pt x="213" y="672"/>
                    </a:cubicBezTo>
                    <a:cubicBezTo>
                      <a:pt x="263" y="672"/>
                      <a:pt x="309" y="657"/>
                      <a:pt x="340" y="626"/>
                    </a:cubicBezTo>
                    <a:lnTo>
                      <a:pt x="618" y="348"/>
                    </a:lnTo>
                    <a:cubicBezTo>
                      <a:pt x="710" y="286"/>
                      <a:pt x="710" y="163"/>
                      <a:pt x="618" y="70"/>
                    </a:cubicBezTo>
                    <a:cubicBezTo>
                      <a:pt x="587" y="24"/>
                      <a:pt x="533" y="1"/>
                      <a:pt x="47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4" name="Google Shape;13504;p25"/>
              <p:cNvSpPr/>
              <p:nvPr/>
            </p:nvSpPr>
            <p:spPr>
              <a:xfrm>
                <a:off x="4115213" y="2715856"/>
                <a:ext cx="29625" cy="2870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48" extrusionOk="0">
                    <a:moveTo>
                      <a:pt x="247" y="1"/>
                    </a:moveTo>
                    <a:cubicBezTo>
                      <a:pt x="123" y="1"/>
                      <a:pt x="31" y="93"/>
                      <a:pt x="31" y="186"/>
                    </a:cubicBezTo>
                    <a:cubicBezTo>
                      <a:pt x="1" y="723"/>
                      <a:pt x="403" y="1144"/>
                      <a:pt x="932" y="1144"/>
                    </a:cubicBezTo>
                    <a:cubicBezTo>
                      <a:pt x="950" y="1144"/>
                      <a:pt x="969" y="1144"/>
                      <a:pt x="987" y="1142"/>
                    </a:cubicBezTo>
                    <a:cubicBezTo>
                      <a:pt x="999" y="1146"/>
                      <a:pt x="1011" y="1148"/>
                      <a:pt x="1021" y="1148"/>
                    </a:cubicBezTo>
                    <a:cubicBezTo>
                      <a:pt x="1184" y="1148"/>
                      <a:pt x="1166" y="761"/>
                      <a:pt x="1006" y="761"/>
                    </a:cubicBezTo>
                    <a:cubicBezTo>
                      <a:pt x="991" y="761"/>
                      <a:pt x="974" y="765"/>
                      <a:pt x="957" y="772"/>
                    </a:cubicBezTo>
                    <a:cubicBezTo>
                      <a:pt x="648" y="772"/>
                      <a:pt x="432" y="525"/>
                      <a:pt x="432" y="248"/>
                    </a:cubicBezTo>
                    <a:cubicBezTo>
                      <a:pt x="432" y="124"/>
                      <a:pt x="370" y="31"/>
                      <a:pt x="247" y="31"/>
                    </a:cubicBezTo>
                    <a:lnTo>
                      <a:pt x="247" y="1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3505" name="Google Shape;13505;p25"/>
              <p:cNvSpPr/>
              <p:nvPr/>
            </p:nvSpPr>
            <p:spPr>
              <a:xfrm>
                <a:off x="4038813" y="2575656"/>
                <a:ext cx="36032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14413" h="9312" extrusionOk="0">
                    <a:moveTo>
                      <a:pt x="12253" y="1458"/>
                    </a:moveTo>
                    <a:cubicBezTo>
                      <a:pt x="12353" y="1458"/>
                      <a:pt x="12453" y="1504"/>
                      <a:pt x="12530" y="1597"/>
                    </a:cubicBezTo>
                    <a:lnTo>
                      <a:pt x="13796" y="2862"/>
                    </a:lnTo>
                    <a:cubicBezTo>
                      <a:pt x="13981" y="3016"/>
                      <a:pt x="13981" y="3263"/>
                      <a:pt x="13796" y="3417"/>
                    </a:cubicBezTo>
                    <a:lnTo>
                      <a:pt x="12530" y="4683"/>
                    </a:lnTo>
                    <a:lnTo>
                      <a:pt x="10710" y="2862"/>
                    </a:lnTo>
                    <a:lnTo>
                      <a:pt x="11975" y="1597"/>
                    </a:lnTo>
                    <a:cubicBezTo>
                      <a:pt x="12052" y="1504"/>
                      <a:pt x="12152" y="1458"/>
                      <a:pt x="12253" y="1458"/>
                    </a:cubicBezTo>
                    <a:close/>
                    <a:moveTo>
                      <a:pt x="2021" y="1"/>
                    </a:moveTo>
                    <a:cubicBezTo>
                      <a:pt x="1975" y="1"/>
                      <a:pt x="1927" y="17"/>
                      <a:pt x="1883" y="54"/>
                    </a:cubicBezTo>
                    <a:cubicBezTo>
                      <a:pt x="1" y="2276"/>
                      <a:pt x="155" y="5578"/>
                      <a:pt x="2161" y="7645"/>
                    </a:cubicBezTo>
                    <a:cubicBezTo>
                      <a:pt x="3241" y="8726"/>
                      <a:pt x="4661" y="9312"/>
                      <a:pt x="6142" y="9312"/>
                    </a:cubicBezTo>
                    <a:cubicBezTo>
                      <a:pt x="7623" y="9312"/>
                      <a:pt x="9074" y="8726"/>
                      <a:pt x="10123" y="7645"/>
                    </a:cubicBezTo>
                    <a:lnTo>
                      <a:pt x="14104" y="3664"/>
                    </a:lnTo>
                    <a:cubicBezTo>
                      <a:pt x="14413" y="3356"/>
                      <a:pt x="14413" y="2862"/>
                      <a:pt x="14104" y="2553"/>
                    </a:cubicBezTo>
                    <a:lnTo>
                      <a:pt x="12839" y="1288"/>
                    </a:lnTo>
                    <a:cubicBezTo>
                      <a:pt x="12669" y="1134"/>
                      <a:pt x="12461" y="1057"/>
                      <a:pt x="12257" y="1057"/>
                    </a:cubicBezTo>
                    <a:cubicBezTo>
                      <a:pt x="12052" y="1057"/>
                      <a:pt x="11851" y="1134"/>
                      <a:pt x="11697" y="1288"/>
                    </a:cubicBezTo>
                    <a:lnTo>
                      <a:pt x="8025" y="4930"/>
                    </a:lnTo>
                    <a:cubicBezTo>
                      <a:pt x="7963" y="5022"/>
                      <a:pt x="7963" y="5146"/>
                      <a:pt x="8025" y="5207"/>
                    </a:cubicBezTo>
                    <a:cubicBezTo>
                      <a:pt x="8071" y="5254"/>
                      <a:pt x="8125" y="5277"/>
                      <a:pt x="8179" y="5277"/>
                    </a:cubicBezTo>
                    <a:cubicBezTo>
                      <a:pt x="8233" y="5277"/>
                      <a:pt x="8287" y="5254"/>
                      <a:pt x="8333" y="5207"/>
                    </a:cubicBezTo>
                    <a:lnTo>
                      <a:pt x="10401" y="3140"/>
                    </a:lnTo>
                    <a:lnTo>
                      <a:pt x="12253" y="4961"/>
                    </a:lnTo>
                    <a:lnTo>
                      <a:pt x="9815" y="7368"/>
                    </a:lnTo>
                    <a:cubicBezTo>
                      <a:pt x="8858" y="8355"/>
                      <a:pt x="7531" y="8911"/>
                      <a:pt x="6142" y="8911"/>
                    </a:cubicBezTo>
                    <a:cubicBezTo>
                      <a:pt x="4753" y="8911"/>
                      <a:pt x="3426" y="8355"/>
                      <a:pt x="2469" y="7368"/>
                    </a:cubicBezTo>
                    <a:cubicBezTo>
                      <a:pt x="587" y="5423"/>
                      <a:pt x="463" y="2368"/>
                      <a:pt x="2192" y="300"/>
                    </a:cubicBezTo>
                    <a:cubicBezTo>
                      <a:pt x="2286" y="160"/>
                      <a:pt x="2165" y="1"/>
                      <a:pt x="202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3506" name="Google Shape;13506;p25"/>
            <p:cNvSpPr/>
            <p:nvPr/>
          </p:nvSpPr>
          <p:spPr>
            <a:xfrm>
              <a:off x="4098213" y="2463956"/>
              <a:ext cx="162050" cy="269675"/>
            </a:xfrm>
            <a:custGeom>
              <a:avLst/>
              <a:gdLst/>
              <a:ahLst/>
              <a:cxnLst/>
              <a:rect l="l" t="t" r="r" b="b"/>
              <a:pathLst>
                <a:path w="6482" h="10787" extrusionOk="0">
                  <a:moveTo>
                    <a:pt x="4352" y="394"/>
                  </a:moveTo>
                  <a:cubicBezTo>
                    <a:pt x="4453" y="394"/>
                    <a:pt x="4553" y="432"/>
                    <a:pt x="4630" y="510"/>
                  </a:cubicBezTo>
                  <a:lnTo>
                    <a:pt x="5895" y="1775"/>
                  </a:lnTo>
                  <a:cubicBezTo>
                    <a:pt x="6050" y="1929"/>
                    <a:pt x="6050" y="2176"/>
                    <a:pt x="5895" y="2330"/>
                  </a:cubicBezTo>
                  <a:lnTo>
                    <a:pt x="4630" y="3596"/>
                  </a:lnTo>
                  <a:lnTo>
                    <a:pt x="2809" y="1775"/>
                  </a:lnTo>
                  <a:lnTo>
                    <a:pt x="4075" y="510"/>
                  </a:lnTo>
                  <a:cubicBezTo>
                    <a:pt x="4152" y="432"/>
                    <a:pt x="4252" y="394"/>
                    <a:pt x="4352" y="394"/>
                  </a:cubicBezTo>
                  <a:close/>
                  <a:moveTo>
                    <a:pt x="4352" y="0"/>
                  </a:moveTo>
                  <a:cubicBezTo>
                    <a:pt x="4152" y="0"/>
                    <a:pt x="3951" y="77"/>
                    <a:pt x="3797" y="232"/>
                  </a:cubicBezTo>
                  <a:lnTo>
                    <a:pt x="93" y="3935"/>
                  </a:lnTo>
                  <a:cubicBezTo>
                    <a:pt x="1" y="3997"/>
                    <a:pt x="1" y="4120"/>
                    <a:pt x="93" y="4213"/>
                  </a:cubicBezTo>
                  <a:cubicBezTo>
                    <a:pt x="140" y="4244"/>
                    <a:pt x="194" y="4259"/>
                    <a:pt x="244" y="4259"/>
                  </a:cubicBezTo>
                  <a:cubicBezTo>
                    <a:pt x="294" y="4259"/>
                    <a:pt x="340" y="4244"/>
                    <a:pt x="371" y="4213"/>
                  </a:cubicBezTo>
                  <a:lnTo>
                    <a:pt x="2532" y="2053"/>
                  </a:lnTo>
                  <a:lnTo>
                    <a:pt x="4352" y="3904"/>
                  </a:lnTo>
                  <a:lnTo>
                    <a:pt x="1945" y="6281"/>
                  </a:lnTo>
                  <a:cubicBezTo>
                    <a:pt x="279" y="7916"/>
                    <a:pt x="1421" y="10786"/>
                    <a:pt x="3797" y="10786"/>
                  </a:cubicBezTo>
                  <a:cubicBezTo>
                    <a:pt x="4352" y="10786"/>
                    <a:pt x="4908" y="10601"/>
                    <a:pt x="5340" y="10262"/>
                  </a:cubicBezTo>
                  <a:cubicBezTo>
                    <a:pt x="5433" y="10200"/>
                    <a:pt x="5463" y="10077"/>
                    <a:pt x="5402" y="9984"/>
                  </a:cubicBezTo>
                  <a:cubicBezTo>
                    <a:pt x="5351" y="9933"/>
                    <a:pt x="5290" y="9910"/>
                    <a:pt x="5236" y="9910"/>
                  </a:cubicBezTo>
                  <a:cubicBezTo>
                    <a:pt x="5192" y="9910"/>
                    <a:pt x="5152" y="9925"/>
                    <a:pt x="5124" y="9953"/>
                  </a:cubicBezTo>
                  <a:cubicBezTo>
                    <a:pt x="4673" y="10293"/>
                    <a:pt x="4205" y="10439"/>
                    <a:pt x="3763" y="10439"/>
                  </a:cubicBezTo>
                  <a:cubicBezTo>
                    <a:pt x="1996" y="10439"/>
                    <a:pt x="625" y="8119"/>
                    <a:pt x="2254" y="6589"/>
                  </a:cubicBezTo>
                  <a:lnTo>
                    <a:pt x="6173" y="2639"/>
                  </a:lnTo>
                  <a:cubicBezTo>
                    <a:pt x="6482" y="2299"/>
                    <a:pt x="6482" y="1806"/>
                    <a:pt x="6173" y="1497"/>
                  </a:cubicBezTo>
                  <a:lnTo>
                    <a:pt x="4908" y="232"/>
                  </a:lnTo>
                  <a:cubicBezTo>
                    <a:pt x="4754" y="77"/>
                    <a:pt x="4553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07" name="Google Shape;13507;p25"/>
          <p:cNvGrpSpPr/>
          <p:nvPr/>
        </p:nvGrpSpPr>
        <p:grpSpPr>
          <a:xfrm>
            <a:off x="1858938" y="3417642"/>
            <a:ext cx="203700" cy="345675"/>
            <a:chOff x="7861838" y="4141656"/>
            <a:chExt cx="203700" cy="345675"/>
          </a:xfrm>
        </p:grpSpPr>
        <p:sp>
          <p:nvSpPr>
            <p:cNvPr id="13508" name="Google Shape;13508;p25"/>
            <p:cNvSpPr/>
            <p:nvPr/>
          </p:nvSpPr>
          <p:spPr>
            <a:xfrm>
              <a:off x="7915063" y="4445656"/>
              <a:ext cx="10050" cy="17775"/>
            </a:xfrm>
            <a:custGeom>
              <a:avLst/>
              <a:gdLst/>
              <a:ahLst/>
              <a:cxnLst/>
              <a:rect l="l" t="t" r="r" b="b"/>
              <a:pathLst>
                <a:path w="402" h="711" extrusionOk="0">
                  <a:moveTo>
                    <a:pt x="186" y="0"/>
                  </a:moveTo>
                  <a:cubicBezTo>
                    <a:pt x="93" y="0"/>
                    <a:pt x="1" y="93"/>
                    <a:pt x="1" y="186"/>
                  </a:cubicBezTo>
                  <a:lnTo>
                    <a:pt x="1" y="525"/>
                  </a:lnTo>
                  <a:cubicBezTo>
                    <a:pt x="1" y="618"/>
                    <a:pt x="93" y="710"/>
                    <a:pt x="186" y="710"/>
                  </a:cubicBezTo>
                  <a:cubicBezTo>
                    <a:pt x="309" y="710"/>
                    <a:pt x="402" y="618"/>
                    <a:pt x="402" y="525"/>
                  </a:cubicBezTo>
                  <a:lnTo>
                    <a:pt x="402" y="186"/>
                  </a:lnTo>
                  <a:cubicBezTo>
                    <a:pt x="402" y="93"/>
                    <a:pt x="309" y="0"/>
                    <a:pt x="1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09" name="Google Shape;13509;p25"/>
            <p:cNvSpPr/>
            <p:nvPr/>
          </p:nvSpPr>
          <p:spPr>
            <a:xfrm>
              <a:off x="8002238" y="4445656"/>
              <a:ext cx="10825" cy="17775"/>
            </a:xfrm>
            <a:custGeom>
              <a:avLst/>
              <a:gdLst/>
              <a:ahLst/>
              <a:cxnLst/>
              <a:rect l="l" t="t" r="r" b="b"/>
              <a:pathLst>
                <a:path w="433" h="711" extrusionOk="0">
                  <a:moveTo>
                    <a:pt x="217" y="0"/>
                  </a:moveTo>
                  <a:cubicBezTo>
                    <a:pt x="94" y="0"/>
                    <a:pt x="32" y="93"/>
                    <a:pt x="32" y="186"/>
                  </a:cubicBezTo>
                  <a:lnTo>
                    <a:pt x="32" y="525"/>
                  </a:lnTo>
                  <a:cubicBezTo>
                    <a:pt x="1" y="618"/>
                    <a:pt x="94" y="710"/>
                    <a:pt x="217" y="710"/>
                  </a:cubicBezTo>
                  <a:cubicBezTo>
                    <a:pt x="340" y="710"/>
                    <a:pt x="433" y="618"/>
                    <a:pt x="433" y="525"/>
                  </a:cubicBezTo>
                  <a:lnTo>
                    <a:pt x="433" y="186"/>
                  </a:lnTo>
                  <a:cubicBezTo>
                    <a:pt x="433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0" name="Google Shape;13510;p25"/>
            <p:cNvSpPr/>
            <p:nvPr/>
          </p:nvSpPr>
          <p:spPr>
            <a:xfrm>
              <a:off x="7945563" y="4452956"/>
              <a:ext cx="36250" cy="15100"/>
            </a:xfrm>
            <a:custGeom>
              <a:avLst/>
              <a:gdLst/>
              <a:ahLst/>
              <a:cxnLst/>
              <a:rect l="l" t="t" r="r" b="b"/>
              <a:pathLst>
                <a:path w="1450" h="604" extrusionOk="0">
                  <a:moveTo>
                    <a:pt x="291" y="1"/>
                  </a:moveTo>
                  <a:cubicBezTo>
                    <a:pt x="136" y="1"/>
                    <a:pt x="1" y="196"/>
                    <a:pt x="138" y="356"/>
                  </a:cubicBezTo>
                  <a:cubicBezTo>
                    <a:pt x="293" y="511"/>
                    <a:pt x="509" y="603"/>
                    <a:pt x="725" y="603"/>
                  </a:cubicBezTo>
                  <a:cubicBezTo>
                    <a:pt x="941" y="603"/>
                    <a:pt x="1157" y="511"/>
                    <a:pt x="1311" y="356"/>
                  </a:cubicBezTo>
                  <a:cubicBezTo>
                    <a:pt x="1449" y="196"/>
                    <a:pt x="1313" y="1"/>
                    <a:pt x="1158" y="1"/>
                  </a:cubicBezTo>
                  <a:cubicBezTo>
                    <a:pt x="1105" y="1"/>
                    <a:pt x="1050" y="24"/>
                    <a:pt x="1003" y="79"/>
                  </a:cubicBezTo>
                  <a:cubicBezTo>
                    <a:pt x="925" y="156"/>
                    <a:pt x="825" y="194"/>
                    <a:pt x="725" y="194"/>
                  </a:cubicBezTo>
                  <a:cubicBezTo>
                    <a:pt x="625" y="194"/>
                    <a:pt x="524" y="156"/>
                    <a:pt x="447" y="79"/>
                  </a:cubicBezTo>
                  <a:cubicBezTo>
                    <a:pt x="400" y="24"/>
                    <a:pt x="344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1" name="Google Shape;13511;p25"/>
            <p:cNvSpPr/>
            <p:nvPr/>
          </p:nvSpPr>
          <p:spPr>
            <a:xfrm>
              <a:off x="7861838" y="4141656"/>
              <a:ext cx="203700" cy="345675"/>
            </a:xfrm>
            <a:custGeom>
              <a:avLst/>
              <a:gdLst/>
              <a:ahLst/>
              <a:cxnLst/>
              <a:rect l="l" t="t" r="r" b="b"/>
              <a:pathLst>
                <a:path w="8148" h="13827" extrusionOk="0">
                  <a:moveTo>
                    <a:pt x="5733" y="430"/>
                  </a:moveTo>
                  <a:cubicBezTo>
                    <a:pt x="6792" y="430"/>
                    <a:pt x="6792" y="2072"/>
                    <a:pt x="5733" y="2072"/>
                  </a:cubicBezTo>
                  <a:cubicBezTo>
                    <a:pt x="5705" y="2072"/>
                    <a:pt x="5677" y="2071"/>
                    <a:pt x="5648" y="2069"/>
                  </a:cubicBezTo>
                  <a:lnTo>
                    <a:pt x="2531" y="2069"/>
                  </a:lnTo>
                  <a:cubicBezTo>
                    <a:pt x="2068" y="2069"/>
                    <a:pt x="1697" y="1698"/>
                    <a:pt x="1697" y="1235"/>
                  </a:cubicBezTo>
                  <a:cubicBezTo>
                    <a:pt x="1697" y="803"/>
                    <a:pt x="2068" y="433"/>
                    <a:pt x="2531" y="433"/>
                  </a:cubicBezTo>
                  <a:lnTo>
                    <a:pt x="5648" y="433"/>
                  </a:lnTo>
                  <a:cubicBezTo>
                    <a:pt x="5677" y="431"/>
                    <a:pt x="5705" y="430"/>
                    <a:pt x="5733" y="430"/>
                  </a:cubicBezTo>
                  <a:close/>
                  <a:moveTo>
                    <a:pt x="2500" y="1"/>
                  </a:moveTo>
                  <a:cubicBezTo>
                    <a:pt x="957" y="1"/>
                    <a:pt x="772" y="2223"/>
                    <a:pt x="2284" y="2470"/>
                  </a:cubicBezTo>
                  <a:lnTo>
                    <a:pt x="2284" y="10988"/>
                  </a:lnTo>
                  <a:cubicBezTo>
                    <a:pt x="1975" y="11142"/>
                    <a:pt x="1667" y="11358"/>
                    <a:pt x="1420" y="11605"/>
                  </a:cubicBezTo>
                  <a:cubicBezTo>
                    <a:pt x="1251" y="11725"/>
                    <a:pt x="1383" y="11940"/>
                    <a:pt x="1538" y="11940"/>
                  </a:cubicBezTo>
                  <a:cubicBezTo>
                    <a:pt x="1581" y="11940"/>
                    <a:pt x="1626" y="11923"/>
                    <a:pt x="1667" y="11883"/>
                  </a:cubicBezTo>
                  <a:cubicBezTo>
                    <a:pt x="1944" y="11667"/>
                    <a:pt x="2222" y="11451"/>
                    <a:pt x="2531" y="11296"/>
                  </a:cubicBezTo>
                  <a:lnTo>
                    <a:pt x="5555" y="11296"/>
                  </a:lnTo>
                  <a:cubicBezTo>
                    <a:pt x="6358" y="11728"/>
                    <a:pt x="7006" y="12376"/>
                    <a:pt x="7499" y="13117"/>
                  </a:cubicBezTo>
                  <a:cubicBezTo>
                    <a:pt x="7592" y="13241"/>
                    <a:pt x="7499" y="13426"/>
                    <a:pt x="7345" y="13426"/>
                  </a:cubicBezTo>
                  <a:lnTo>
                    <a:pt x="772" y="13426"/>
                  </a:lnTo>
                  <a:cubicBezTo>
                    <a:pt x="617" y="13426"/>
                    <a:pt x="525" y="13241"/>
                    <a:pt x="617" y="13117"/>
                  </a:cubicBezTo>
                  <a:cubicBezTo>
                    <a:pt x="772" y="12870"/>
                    <a:pt x="957" y="12654"/>
                    <a:pt x="1173" y="12438"/>
                  </a:cubicBezTo>
                  <a:cubicBezTo>
                    <a:pt x="1289" y="12275"/>
                    <a:pt x="1160" y="12095"/>
                    <a:pt x="1010" y="12095"/>
                  </a:cubicBezTo>
                  <a:cubicBezTo>
                    <a:pt x="961" y="12095"/>
                    <a:pt x="910" y="12115"/>
                    <a:pt x="864" y="12160"/>
                  </a:cubicBezTo>
                  <a:cubicBezTo>
                    <a:pt x="648" y="12407"/>
                    <a:pt x="463" y="12623"/>
                    <a:pt x="278" y="12901"/>
                  </a:cubicBezTo>
                  <a:cubicBezTo>
                    <a:pt x="0" y="13302"/>
                    <a:pt x="309" y="13827"/>
                    <a:pt x="772" y="13827"/>
                  </a:cubicBezTo>
                  <a:lnTo>
                    <a:pt x="7407" y="13827"/>
                  </a:lnTo>
                  <a:cubicBezTo>
                    <a:pt x="7870" y="13827"/>
                    <a:pt x="8148" y="13302"/>
                    <a:pt x="7870" y="12901"/>
                  </a:cubicBezTo>
                  <a:cubicBezTo>
                    <a:pt x="7345" y="12099"/>
                    <a:pt x="6666" y="11451"/>
                    <a:pt x="5833" y="10988"/>
                  </a:cubicBezTo>
                  <a:lnTo>
                    <a:pt x="5833" y="4507"/>
                  </a:lnTo>
                  <a:cubicBezTo>
                    <a:pt x="5833" y="4383"/>
                    <a:pt x="5740" y="4291"/>
                    <a:pt x="5648" y="4291"/>
                  </a:cubicBezTo>
                  <a:cubicBezTo>
                    <a:pt x="5524" y="4291"/>
                    <a:pt x="5432" y="4383"/>
                    <a:pt x="5432" y="4507"/>
                  </a:cubicBezTo>
                  <a:lnTo>
                    <a:pt x="5432" y="10895"/>
                  </a:lnTo>
                  <a:lnTo>
                    <a:pt x="2747" y="10895"/>
                  </a:lnTo>
                  <a:lnTo>
                    <a:pt x="2747" y="10278"/>
                  </a:lnTo>
                  <a:lnTo>
                    <a:pt x="3518" y="10278"/>
                  </a:lnTo>
                  <a:cubicBezTo>
                    <a:pt x="3611" y="10278"/>
                    <a:pt x="3703" y="10185"/>
                    <a:pt x="3703" y="10093"/>
                  </a:cubicBezTo>
                  <a:cubicBezTo>
                    <a:pt x="3703" y="9969"/>
                    <a:pt x="3611" y="9877"/>
                    <a:pt x="3518" y="9877"/>
                  </a:cubicBezTo>
                  <a:lnTo>
                    <a:pt x="2747" y="9877"/>
                  </a:lnTo>
                  <a:lnTo>
                    <a:pt x="2747" y="9506"/>
                  </a:lnTo>
                  <a:lnTo>
                    <a:pt x="3518" y="9506"/>
                  </a:lnTo>
                  <a:cubicBezTo>
                    <a:pt x="3703" y="9475"/>
                    <a:pt x="3703" y="9198"/>
                    <a:pt x="3518" y="9136"/>
                  </a:cubicBezTo>
                  <a:lnTo>
                    <a:pt x="2747" y="9136"/>
                  </a:lnTo>
                  <a:lnTo>
                    <a:pt x="2747" y="8766"/>
                  </a:lnTo>
                  <a:lnTo>
                    <a:pt x="3518" y="8766"/>
                  </a:lnTo>
                  <a:cubicBezTo>
                    <a:pt x="3611" y="8766"/>
                    <a:pt x="3703" y="8673"/>
                    <a:pt x="3703" y="8580"/>
                  </a:cubicBezTo>
                  <a:cubicBezTo>
                    <a:pt x="3703" y="8457"/>
                    <a:pt x="3611" y="8364"/>
                    <a:pt x="3518" y="8364"/>
                  </a:cubicBezTo>
                  <a:lnTo>
                    <a:pt x="2747" y="8364"/>
                  </a:lnTo>
                  <a:lnTo>
                    <a:pt x="2747" y="8025"/>
                  </a:lnTo>
                  <a:lnTo>
                    <a:pt x="3518" y="8025"/>
                  </a:lnTo>
                  <a:cubicBezTo>
                    <a:pt x="3611" y="8025"/>
                    <a:pt x="3703" y="7932"/>
                    <a:pt x="3703" y="7809"/>
                  </a:cubicBezTo>
                  <a:cubicBezTo>
                    <a:pt x="3703" y="7685"/>
                    <a:pt x="3611" y="7624"/>
                    <a:pt x="3518" y="7624"/>
                  </a:cubicBezTo>
                  <a:lnTo>
                    <a:pt x="2747" y="7624"/>
                  </a:lnTo>
                  <a:lnTo>
                    <a:pt x="2747" y="7253"/>
                  </a:lnTo>
                  <a:lnTo>
                    <a:pt x="3827" y="7253"/>
                  </a:lnTo>
                  <a:cubicBezTo>
                    <a:pt x="3950" y="7253"/>
                    <a:pt x="4043" y="7161"/>
                    <a:pt x="4043" y="7037"/>
                  </a:cubicBezTo>
                  <a:cubicBezTo>
                    <a:pt x="4043" y="6945"/>
                    <a:pt x="3950" y="6852"/>
                    <a:pt x="3827" y="6852"/>
                  </a:cubicBezTo>
                  <a:lnTo>
                    <a:pt x="2747" y="6852"/>
                  </a:lnTo>
                  <a:lnTo>
                    <a:pt x="2747" y="6482"/>
                  </a:lnTo>
                  <a:lnTo>
                    <a:pt x="3518" y="6482"/>
                  </a:lnTo>
                  <a:cubicBezTo>
                    <a:pt x="3611" y="6482"/>
                    <a:pt x="3703" y="6389"/>
                    <a:pt x="3703" y="6297"/>
                  </a:cubicBezTo>
                  <a:cubicBezTo>
                    <a:pt x="3703" y="6173"/>
                    <a:pt x="3611" y="6081"/>
                    <a:pt x="3518" y="6081"/>
                  </a:cubicBezTo>
                  <a:lnTo>
                    <a:pt x="2747" y="6081"/>
                  </a:lnTo>
                  <a:lnTo>
                    <a:pt x="2747" y="5741"/>
                  </a:lnTo>
                  <a:lnTo>
                    <a:pt x="3518" y="5741"/>
                  </a:lnTo>
                  <a:cubicBezTo>
                    <a:pt x="3611" y="5741"/>
                    <a:pt x="3703" y="5649"/>
                    <a:pt x="3703" y="5525"/>
                  </a:cubicBezTo>
                  <a:cubicBezTo>
                    <a:pt x="3703" y="5402"/>
                    <a:pt x="3611" y="5309"/>
                    <a:pt x="3518" y="5309"/>
                  </a:cubicBezTo>
                  <a:lnTo>
                    <a:pt x="2747" y="5309"/>
                  </a:lnTo>
                  <a:lnTo>
                    <a:pt x="2747" y="4970"/>
                  </a:lnTo>
                  <a:lnTo>
                    <a:pt x="3518" y="4970"/>
                  </a:lnTo>
                  <a:cubicBezTo>
                    <a:pt x="3611" y="4970"/>
                    <a:pt x="3703" y="4877"/>
                    <a:pt x="3703" y="4754"/>
                  </a:cubicBezTo>
                  <a:cubicBezTo>
                    <a:pt x="3703" y="4646"/>
                    <a:pt x="3610" y="4562"/>
                    <a:pt x="3525" y="4562"/>
                  </a:cubicBezTo>
                  <a:cubicBezTo>
                    <a:pt x="3512" y="4562"/>
                    <a:pt x="3500" y="4564"/>
                    <a:pt x="3487" y="4568"/>
                  </a:cubicBezTo>
                  <a:lnTo>
                    <a:pt x="2716" y="4568"/>
                  </a:lnTo>
                  <a:lnTo>
                    <a:pt x="2716" y="4198"/>
                  </a:lnTo>
                  <a:lnTo>
                    <a:pt x="3487" y="4198"/>
                  </a:lnTo>
                  <a:cubicBezTo>
                    <a:pt x="3673" y="4136"/>
                    <a:pt x="3673" y="3859"/>
                    <a:pt x="3487" y="3797"/>
                  </a:cubicBezTo>
                  <a:lnTo>
                    <a:pt x="2716" y="3797"/>
                  </a:lnTo>
                  <a:lnTo>
                    <a:pt x="2716" y="3427"/>
                  </a:lnTo>
                  <a:lnTo>
                    <a:pt x="3796" y="3427"/>
                  </a:lnTo>
                  <a:cubicBezTo>
                    <a:pt x="3920" y="3427"/>
                    <a:pt x="4012" y="3365"/>
                    <a:pt x="4012" y="3241"/>
                  </a:cubicBezTo>
                  <a:cubicBezTo>
                    <a:pt x="4012" y="3118"/>
                    <a:pt x="3920" y="3025"/>
                    <a:pt x="3796" y="3025"/>
                  </a:cubicBezTo>
                  <a:lnTo>
                    <a:pt x="2716" y="3025"/>
                  </a:lnTo>
                  <a:lnTo>
                    <a:pt x="2716" y="2470"/>
                  </a:lnTo>
                  <a:lnTo>
                    <a:pt x="5401" y="2470"/>
                  </a:lnTo>
                  <a:lnTo>
                    <a:pt x="5401" y="3704"/>
                  </a:lnTo>
                  <a:cubicBezTo>
                    <a:pt x="5401" y="3828"/>
                    <a:pt x="5493" y="3920"/>
                    <a:pt x="5617" y="3920"/>
                  </a:cubicBezTo>
                  <a:cubicBezTo>
                    <a:pt x="5710" y="3920"/>
                    <a:pt x="5802" y="3828"/>
                    <a:pt x="5802" y="3704"/>
                  </a:cubicBezTo>
                  <a:lnTo>
                    <a:pt x="5802" y="2470"/>
                  </a:lnTo>
                  <a:cubicBezTo>
                    <a:pt x="7314" y="2223"/>
                    <a:pt x="7129" y="1"/>
                    <a:pt x="56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2" name="Google Shape;13512;p25"/>
          <p:cNvGrpSpPr/>
          <p:nvPr/>
        </p:nvGrpSpPr>
        <p:grpSpPr>
          <a:xfrm>
            <a:off x="1067092" y="3417542"/>
            <a:ext cx="297850" cy="345875"/>
            <a:chOff x="3318963" y="4141656"/>
            <a:chExt cx="297850" cy="345875"/>
          </a:xfrm>
        </p:grpSpPr>
        <p:sp>
          <p:nvSpPr>
            <p:cNvPr id="13513" name="Google Shape;13513;p25"/>
            <p:cNvSpPr/>
            <p:nvPr/>
          </p:nvSpPr>
          <p:spPr>
            <a:xfrm>
              <a:off x="3511063" y="4180831"/>
              <a:ext cx="14700" cy="14300"/>
            </a:xfrm>
            <a:custGeom>
              <a:avLst/>
              <a:gdLst/>
              <a:ahLst/>
              <a:cxnLst/>
              <a:rect l="l" t="t" r="r" b="b"/>
              <a:pathLst>
                <a:path w="588" h="572" extrusionOk="0">
                  <a:moveTo>
                    <a:pt x="375" y="0"/>
                  </a:moveTo>
                  <a:cubicBezTo>
                    <a:pt x="325" y="0"/>
                    <a:pt x="279" y="23"/>
                    <a:pt x="248" y="70"/>
                  </a:cubicBezTo>
                  <a:lnTo>
                    <a:pt x="63" y="224"/>
                  </a:lnTo>
                  <a:cubicBezTo>
                    <a:pt x="1" y="286"/>
                    <a:pt x="1" y="440"/>
                    <a:pt x="63" y="502"/>
                  </a:cubicBezTo>
                  <a:cubicBezTo>
                    <a:pt x="109" y="548"/>
                    <a:pt x="163" y="571"/>
                    <a:pt x="217" y="571"/>
                  </a:cubicBezTo>
                  <a:cubicBezTo>
                    <a:pt x="271" y="571"/>
                    <a:pt x="325" y="548"/>
                    <a:pt x="371" y="502"/>
                  </a:cubicBezTo>
                  <a:lnTo>
                    <a:pt x="526" y="347"/>
                  </a:lnTo>
                  <a:cubicBezTo>
                    <a:pt x="587" y="255"/>
                    <a:pt x="587" y="131"/>
                    <a:pt x="526" y="70"/>
                  </a:cubicBezTo>
                  <a:cubicBezTo>
                    <a:pt x="479" y="23"/>
                    <a:pt x="425" y="0"/>
                    <a:pt x="3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4" name="Google Shape;13514;p25"/>
            <p:cNvSpPr/>
            <p:nvPr/>
          </p:nvSpPr>
          <p:spPr>
            <a:xfrm>
              <a:off x="3556588" y="4226331"/>
              <a:ext cx="15475" cy="14500"/>
            </a:xfrm>
            <a:custGeom>
              <a:avLst/>
              <a:gdLst/>
              <a:ahLst/>
              <a:cxnLst/>
              <a:rect l="l" t="t" r="r" b="b"/>
              <a:pathLst>
                <a:path w="619" h="580" extrusionOk="0">
                  <a:moveTo>
                    <a:pt x="398" y="1"/>
                  </a:moveTo>
                  <a:cubicBezTo>
                    <a:pt x="348" y="1"/>
                    <a:pt x="294" y="24"/>
                    <a:pt x="248" y="70"/>
                  </a:cubicBezTo>
                  <a:lnTo>
                    <a:pt x="93" y="225"/>
                  </a:lnTo>
                  <a:cubicBezTo>
                    <a:pt x="1" y="317"/>
                    <a:pt x="1" y="441"/>
                    <a:pt x="93" y="533"/>
                  </a:cubicBezTo>
                  <a:cubicBezTo>
                    <a:pt x="124" y="564"/>
                    <a:pt x="171" y="580"/>
                    <a:pt x="221" y="580"/>
                  </a:cubicBezTo>
                  <a:cubicBezTo>
                    <a:pt x="271" y="580"/>
                    <a:pt x="325" y="564"/>
                    <a:pt x="371" y="533"/>
                  </a:cubicBezTo>
                  <a:lnTo>
                    <a:pt x="525" y="348"/>
                  </a:lnTo>
                  <a:cubicBezTo>
                    <a:pt x="618" y="286"/>
                    <a:pt x="618" y="163"/>
                    <a:pt x="525" y="70"/>
                  </a:cubicBezTo>
                  <a:cubicBezTo>
                    <a:pt x="495" y="24"/>
                    <a:pt x="448" y="1"/>
                    <a:pt x="3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5" name="Google Shape;13515;p25"/>
            <p:cNvSpPr/>
            <p:nvPr/>
          </p:nvSpPr>
          <p:spPr>
            <a:xfrm>
              <a:off x="3528813" y="4201856"/>
              <a:ext cx="22075" cy="21625"/>
            </a:xfrm>
            <a:custGeom>
              <a:avLst/>
              <a:gdLst/>
              <a:ahLst/>
              <a:cxnLst/>
              <a:rect l="l" t="t" r="r" b="b"/>
              <a:pathLst>
                <a:path w="883" h="865" extrusionOk="0">
                  <a:moveTo>
                    <a:pt x="217" y="0"/>
                  </a:moveTo>
                  <a:cubicBezTo>
                    <a:pt x="93" y="0"/>
                    <a:pt x="1" y="62"/>
                    <a:pt x="1" y="185"/>
                  </a:cubicBezTo>
                  <a:cubicBezTo>
                    <a:pt x="1" y="370"/>
                    <a:pt x="63" y="556"/>
                    <a:pt x="186" y="679"/>
                  </a:cubicBezTo>
                  <a:cubicBezTo>
                    <a:pt x="309" y="802"/>
                    <a:pt x="495" y="864"/>
                    <a:pt x="680" y="864"/>
                  </a:cubicBezTo>
                  <a:cubicBezTo>
                    <a:pt x="882" y="864"/>
                    <a:pt x="868" y="457"/>
                    <a:pt x="687" y="457"/>
                  </a:cubicBezTo>
                  <a:cubicBezTo>
                    <a:pt x="675" y="457"/>
                    <a:pt x="662" y="459"/>
                    <a:pt x="649" y="463"/>
                  </a:cubicBezTo>
                  <a:cubicBezTo>
                    <a:pt x="587" y="463"/>
                    <a:pt x="525" y="432"/>
                    <a:pt x="464" y="401"/>
                  </a:cubicBezTo>
                  <a:cubicBezTo>
                    <a:pt x="433" y="340"/>
                    <a:pt x="402" y="278"/>
                    <a:pt x="402" y="216"/>
                  </a:cubicBezTo>
                  <a:cubicBezTo>
                    <a:pt x="402" y="93"/>
                    <a:pt x="340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6" name="Google Shape;13516;p25"/>
            <p:cNvSpPr/>
            <p:nvPr/>
          </p:nvSpPr>
          <p:spPr>
            <a:xfrm>
              <a:off x="3318963" y="4404556"/>
              <a:ext cx="75625" cy="82975"/>
            </a:xfrm>
            <a:custGeom>
              <a:avLst/>
              <a:gdLst/>
              <a:ahLst/>
              <a:cxnLst/>
              <a:rect l="l" t="t" r="r" b="b"/>
              <a:pathLst>
                <a:path w="3025" h="3319" extrusionOk="0">
                  <a:moveTo>
                    <a:pt x="1513" y="410"/>
                  </a:moveTo>
                  <a:cubicBezTo>
                    <a:pt x="1543" y="410"/>
                    <a:pt x="1543" y="410"/>
                    <a:pt x="1574" y="441"/>
                  </a:cubicBezTo>
                  <a:cubicBezTo>
                    <a:pt x="2099" y="996"/>
                    <a:pt x="2593" y="1830"/>
                    <a:pt x="2346" y="2416"/>
                  </a:cubicBezTo>
                  <a:cubicBezTo>
                    <a:pt x="2145" y="2740"/>
                    <a:pt x="1821" y="2902"/>
                    <a:pt x="1497" y="2902"/>
                  </a:cubicBezTo>
                  <a:cubicBezTo>
                    <a:pt x="1173" y="2902"/>
                    <a:pt x="849" y="2740"/>
                    <a:pt x="648" y="2416"/>
                  </a:cubicBezTo>
                  <a:cubicBezTo>
                    <a:pt x="402" y="1830"/>
                    <a:pt x="895" y="996"/>
                    <a:pt x="1420" y="441"/>
                  </a:cubicBezTo>
                  <a:cubicBezTo>
                    <a:pt x="1451" y="410"/>
                    <a:pt x="1451" y="410"/>
                    <a:pt x="1482" y="410"/>
                  </a:cubicBezTo>
                  <a:close/>
                  <a:moveTo>
                    <a:pt x="1509" y="1"/>
                  </a:moveTo>
                  <a:cubicBezTo>
                    <a:pt x="1381" y="1"/>
                    <a:pt x="1250" y="55"/>
                    <a:pt x="1142" y="163"/>
                  </a:cubicBezTo>
                  <a:cubicBezTo>
                    <a:pt x="340" y="996"/>
                    <a:pt x="0" y="1922"/>
                    <a:pt x="278" y="2601"/>
                  </a:cubicBezTo>
                  <a:cubicBezTo>
                    <a:pt x="540" y="3079"/>
                    <a:pt x="1019" y="3319"/>
                    <a:pt x="1497" y="3319"/>
                  </a:cubicBezTo>
                  <a:cubicBezTo>
                    <a:pt x="1976" y="3319"/>
                    <a:pt x="2454" y="3079"/>
                    <a:pt x="2716" y="2601"/>
                  </a:cubicBezTo>
                  <a:cubicBezTo>
                    <a:pt x="3025" y="1922"/>
                    <a:pt x="2685" y="996"/>
                    <a:pt x="1852" y="163"/>
                  </a:cubicBezTo>
                  <a:cubicBezTo>
                    <a:pt x="1760" y="55"/>
                    <a:pt x="1636" y="1"/>
                    <a:pt x="15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17" name="Google Shape;13517;p25"/>
            <p:cNvSpPr/>
            <p:nvPr/>
          </p:nvSpPr>
          <p:spPr>
            <a:xfrm>
              <a:off x="3352913" y="4141656"/>
              <a:ext cx="263900" cy="256175"/>
            </a:xfrm>
            <a:custGeom>
              <a:avLst/>
              <a:gdLst/>
              <a:ahLst/>
              <a:cxnLst/>
              <a:rect l="l" t="t" r="r" b="b"/>
              <a:pathLst>
                <a:path w="10556" h="10247" extrusionOk="0">
                  <a:moveTo>
                    <a:pt x="3920" y="4329"/>
                  </a:moveTo>
                  <a:cubicBezTo>
                    <a:pt x="4020" y="4329"/>
                    <a:pt x="4120" y="4368"/>
                    <a:pt x="4198" y="4445"/>
                  </a:cubicBezTo>
                  <a:lnTo>
                    <a:pt x="5864" y="6111"/>
                  </a:lnTo>
                  <a:cubicBezTo>
                    <a:pt x="6018" y="6266"/>
                    <a:pt x="6018" y="6482"/>
                    <a:pt x="5864" y="6636"/>
                  </a:cubicBezTo>
                  <a:lnTo>
                    <a:pt x="5617" y="6914"/>
                  </a:lnTo>
                  <a:cubicBezTo>
                    <a:pt x="5540" y="6991"/>
                    <a:pt x="5440" y="7030"/>
                    <a:pt x="5339" y="7030"/>
                  </a:cubicBezTo>
                  <a:cubicBezTo>
                    <a:pt x="5239" y="7030"/>
                    <a:pt x="5139" y="6991"/>
                    <a:pt x="5062" y="6914"/>
                  </a:cubicBezTo>
                  <a:lnTo>
                    <a:pt x="3395" y="5216"/>
                  </a:lnTo>
                  <a:cubicBezTo>
                    <a:pt x="3241" y="5093"/>
                    <a:pt x="3241" y="4846"/>
                    <a:pt x="3395" y="4692"/>
                  </a:cubicBezTo>
                  <a:lnTo>
                    <a:pt x="3642" y="4445"/>
                  </a:lnTo>
                  <a:cubicBezTo>
                    <a:pt x="3719" y="4368"/>
                    <a:pt x="3819" y="4329"/>
                    <a:pt x="3920" y="4329"/>
                  </a:cubicBezTo>
                  <a:close/>
                  <a:moveTo>
                    <a:pt x="7469" y="1"/>
                  </a:moveTo>
                  <a:cubicBezTo>
                    <a:pt x="6821" y="63"/>
                    <a:pt x="6234" y="340"/>
                    <a:pt x="5802" y="772"/>
                  </a:cubicBezTo>
                  <a:cubicBezTo>
                    <a:pt x="5370" y="1297"/>
                    <a:pt x="5062" y="1914"/>
                    <a:pt x="4969" y="2562"/>
                  </a:cubicBezTo>
                  <a:cubicBezTo>
                    <a:pt x="4907" y="3118"/>
                    <a:pt x="4660" y="3643"/>
                    <a:pt x="4290" y="4044"/>
                  </a:cubicBezTo>
                  <a:cubicBezTo>
                    <a:pt x="4167" y="3951"/>
                    <a:pt x="4043" y="3920"/>
                    <a:pt x="3920" y="3920"/>
                  </a:cubicBezTo>
                  <a:cubicBezTo>
                    <a:pt x="3704" y="3920"/>
                    <a:pt x="3519" y="4013"/>
                    <a:pt x="3364" y="4167"/>
                  </a:cubicBezTo>
                  <a:lnTo>
                    <a:pt x="3087" y="4445"/>
                  </a:lnTo>
                  <a:cubicBezTo>
                    <a:pt x="2840" y="4692"/>
                    <a:pt x="2778" y="5062"/>
                    <a:pt x="2963" y="5371"/>
                  </a:cubicBezTo>
                  <a:lnTo>
                    <a:pt x="1297" y="7068"/>
                  </a:lnTo>
                  <a:cubicBezTo>
                    <a:pt x="834" y="7500"/>
                    <a:pt x="525" y="8056"/>
                    <a:pt x="371" y="8642"/>
                  </a:cubicBezTo>
                  <a:cubicBezTo>
                    <a:pt x="309" y="8858"/>
                    <a:pt x="247" y="9043"/>
                    <a:pt x="124" y="9229"/>
                  </a:cubicBezTo>
                  <a:cubicBezTo>
                    <a:pt x="0" y="9445"/>
                    <a:pt x="31" y="9722"/>
                    <a:pt x="216" y="9907"/>
                  </a:cubicBezTo>
                  <a:lnTo>
                    <a:pt x="402" y="10093"/>
                  </a:lnTo>
                  <a:cubicBezTo>
                    <a:pt x="494" y="10185"/>
                    <a:pt x="618" y="10247"/>
                    <a:pt x="772" y="10247"/>
                  </a:cubicBezTo>
                  <a:cubicBezTo>
                    <a:pt x="864" y="10247"/>
                    <a:pt x="988" y="10216"/>
                    <a:pt x="1080" y="10185"/>
                  </a:cubicBezTo>
                  <a:cubicBezTo>
                    <a:pt x="1266" y="10062"/>
                    <a:pt x="1451" y="9969"/>
                    <a:pt x="1667" y="9938"/>
                  </a:cubicBezTo>
                  <a:cubicBezTo>
                    <a:pt x="2130" y="9815"/>
                    <a:pt x="2562" y="9599"/>
                    <a:pt x="2932" y="9290"/>
                  </a:cubicBezTo>
                  <a:cubicBezTo>
                    <a:pt x="3107" y="9165"/>
                    <a:pt x="2979" y="8940"/>
                    <a:pt x="2809" y="8940"/>
                  </a:cubicBezTo>
                  <a:cubicBezTo>
                    <a:pt x="2769" y="8940"/>
                    <a:pt x="2727" y="8952"/>
                    <a:pt x="2685" y="8982"/>
                  </a:cubicBezTo>
                  <a:cubicBezTo>
                    <a:pt x="2346" y="9229"/>
                    <a:pt x="1945" y="9414"/>
                    <a:pt x="1543" y="9537"/>
                  </a:cubicBezTo>
                  <a:cubicBezTo>
                    <a:pt x="1297" y="9599"/>
                    <a:pt x="1080" y="9691"/>
                    <a:pt x="864" y="9846"/>
                  </a:cubicBezTo>
                  <a:cubicBezTo>
                    <a:pt x="846" y="9855"/>
                    <a:pt x="826" y="9859"/>
                    <a:pt x="805" y="9859"/>
                  </a:cubicBezTo>
                  <a:cubicBezTo>
                    <a:pt x="754" y="9859"/>
                    <a:pt x="701" y="9837"/>
                    <a:pt x="679" y="9815"/>
                  </a:cubicBezTo>
                  <a:lnTo>
                    <a:pt x="494" y="9630"/>
                  </a:lnTo>
                  <a:cubicBezTo>
                    <a:pt x="432" y="9568"/>
                    <a:pt x="432" y="9506"/>
                    <a:pt x="463" y="9445"/>
                  </a:cubicBezTo>
                  <a:cubicBezTo>
                    <a:pt x="587" y="9229"/>
                    <a:pt x="679" y="8982"/>
                    <a:pt x="741" y="8735"/>
                  </a:cubicBezTo>
                  <a:cubicBezTo>
                    <a:pt x="895" y="8210"/>
                    <a:pt x="1173" y="7716"/>
                    <a:pt x="1574" y="7346"/>
                  </a:cubicBezTo>
                  <a:lnTo>
                    <a:pt x="3241" y="5679"/>
                  </a:lnTo>
                  <a:lnTo>
                    <a:pt x="4630" y="7068"/>
                  </a:lnTo>
                  <a:lnTo>
                    <a:pt x="3241" y="8457"/>
                  </a:lnTo>
                  <a:cubicBezTo>
                    <a:pt x="3148" y="8519"/>
                    <a:pt x="3148" y="8642"/>
                    <a:pt x="3241" y="8735"/>
                  </a:cubicBezTo>
                  <a:cubicBezTo>
                    <a:pt x="3287" y="8781"/>
                    <a:pt x="3341" y="8804"/>
                    <a:pt x="3391" y="8804"/>
                  </a:cubicBezTo>
                  <a:cubicBezTo>
                    <a:pt x="3441" y="8804"/>
                    <a:pt x="3488" y="8781"/>
                    <a:pt x="3519" y="8735"/>
                  </a:cubicBezTo>
                  <a:lnTo>
                    <a:pt x="4938" y="7315"/>
                  </a:lnTo>
                  <a:cubicBezTo>
                    <a:pt x="5067" y="7392"/>
                    <a:pt x="5206" y="7432"/>
                    <a:pt x="5342" y="7432"/>
                  </a:cubicBezTo>
                  <a:cubicBezTo>
                    <a:pt x="5534" y="7432"/>
                    <a:pt x="5720" y="7354"/>
                    <a:pt x="5864" y="7192"/>
                  </a:cubicBezTo>
                  <a:lnTo>
                    <a:pt x="6142" y="6945"/>
                  </a:lnTo>
                  <a:cubicBezTo>
                    <a:pt x="6389" y="6698"/>
                    <a:pt x="6450" y="6297"/>
                    <a:pt x="6265" y="5988"/>
                  </a:cubicBezTo>
                  <a:cubicBezTo>
                    <a:pt x="6666" y="5618"/>
                    <a:pt x="7191" y="5371"/>
                    <a:pt x="7716" y="5309"/>
                  </a:cubicBezTo>
                  <a:cubicBezTo>
                    <a:pt x="8395" y="5216"/>
                    <a:pt x="9012" y="4939"/>
                    <a:pt x="9506" y="4476"/>
                  </a:cubicBezTo>
                  <a:cubicBezTo>
                    <a:pt x="10555" y="3457"/>
                    <a:pt x="10555" y="1791"/>
                    <a:pt x="9506" y="772"/>
                  </a:cubicBezTo>
                  <a:cubicBezTo>
                    <a:pt x="9197" y="433"/>
                    <a:pt x="8765" y="186"/>
                    <a:pt x="8333" y="93"/>
                  </a:cubicBezTo>
                  <a:cubicBezTo>
                    <a:pt x="8311" y="88"/>
                    <a:pt x="8290" y="85"/>
                    <a:pt x="8270" y="85"/>
                  </a:cubicBezTo>
                  <a:cubicBezTo>
                    <a:pt x="8179" y="85"/>
                    <a:pt x="8112" y="141"/>
                    <a:pt x="8086" y="217"/>
                  </a:cubicBezTo>
                  <a:cubicBezTo>
                    <a:pt x="8055" y="340"/>
                    <a:pt x="8117" y="433"/>
                    <a:pt x="8210" y="464"/>
                  </a:cubicBezTo>
                  <a:cubicBezTo>
                    <a:pt x="9876" y="896"/>
                    <a:pt x="10462" y="2994"/>
                    <a:pt x="9228" y="4198"/>
                  </a:cubicBezTo>
                  <a:cubicBezTo>
                    <a:pt x="8796" y="4599"/>
                    <a:pt x="8240" y="4846"/>
                    <a:pt x="7654" y="4908"/>
                  </a:cubicBezTo>
                  <a:cubicBezTo>
                    <a:pt x="7037" y="5000"/>
                    <a:pt x="6450" y="5278"/>
                    <a:pt x="6018" y="5679"/>
                  </a:cubicBezTo>
                  <a:lnTo>
                    <a:pt x="4599" y="4291"/>
                  </a:lnTo>
                  <a:cubicBezTo>
                    <a:pt x="5031" y="3828"/>
                    <a:pt x="5309" y="3272"/>
                    <a:pt x="5370" y="2655"/>
                  </a:cubicBezTo>
                  <a:cubicBezTo>
                    <a:pt x="5463" y="2069"/>
                    <a:pt x="5710" y="1513"/>
                    <a:pt x="6080" y="1050"/>
                  </a:cubicBezTo>
                  <a:cubicBezTo>
                    <a:pt x="6450" y="680"/>
                    <a:pt x="6975" y="464"/>
                    <a:pt x="7500" y="402"/>
                  </a:cubicBezTo>
                  <a:cubicBezTo>
                    <a:pt x="7592" y="402"/>
                    <a:pt x="7685" y="309"/>
                    <a:pt x="7685" y="186"/>
                  </a:cubicBezTo>
                  <a:cubicBezTo>
                    <a:pt x="7654" y="93"/>
                    <a:pt x="7561" y="1"/>
                    <a:pt x="7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18" name="Google Shape;13518;p25"/>
          <p:cNvGrpSpPr/>
          <p:nvPr/>
        </p:nvGrpSpPr>
        <p:grpSpPr>
          <a:xfrm>
            <a:off x="1048192" y="3983830"/>
            <a:ext cx="335650" cy="345675"/>
            <a:chOff x="6318738" y="2463556"/>
            <a:chExt cx="335650" cy="345675"/>
          </a:xfrm>
        </p:grpSpPr>
        <p:sp>
          <p:nvSpPr>
            <p:cNvPr id="13519" name="Google Shape;13519;p25"/>
            <p:cNvSpPr/>
            <p:nvPr/>
          </p:nvSpPr>
          <p:spPr>
            <a:xfrm>
              <a:off x="6429063" y="2508306"/>
              <a:ext cx="10825" cy="20100"/>
            </a:xfrm>
            <a:custGeom>
              <a:avLst/>
              <a:gdLst/>
              <a:ahLst/>
              <a:cxnLst/>
              <a:rect l="l" t="t" r="r" b="b"/>
              <a:pathLst>
                <a:path w="433" h="804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3" y="803"/>
                    <a:pt x="217" y="803"/>
                  </a:cubicBezTo>
                  <a:cubicBezTo>
                    <a:pt x="340" y="803"/>
                    <a:pt x="433" y="711"/>
                    <a:pt x="433" y="587"/>
                  </a:cubicBezTo>
                  <a:lnTo>
                    <a:pt x="433" y="217"/>
                  </a:lnTo>
                  <a:cubicBezTo>
                    <a:pt x="433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0" name="Google Shape;13520;p25"/>
            <p:cNvSpPr/>
            <p:nvPr/>
          </p:nvSpPr>
          <p:spPr>
            <a:xfrm>
              <a:off x="6533213" y="2508306"/>
              <a:ext cx="10075" cy="20100"/>
            </a:xfrm>
            <a:custGeom>
              <a:avLst/>
              <a:gdLst/>
              <a:ahLst/>
              <a:cxnLst/>
              <a:rect l="l" t="t" r="r" b="b"/>
              <a:pathLst>
                <a:path w="403" h="804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87"/>
                  </a:lnTo>
                  <a:cubicBezTo>
                    <a:pt x="1" y="711"/>
                    <a:pt x="94" y="803"/>
                    <a:pt x="217" y="803"/>
                  </a:cubicBezTo>
                  <a:cubicBezTo>
                    <a:pt x="310" y="803"/>
                    <a:pt x="402" y="711"/>
                    <a:pt x="402" y="587"/>
                  </a:cubicBezTo>
                  <a:lnTo>
                    <a:pt x="402" y="217"/>
                  </a:lnTo>
                  <a:cubicBezTo>
                    <a:pt x="402" y="93"/>
                    <a:pt x="340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1" name="Google Shape;13521;p25"/>
            <p:cNvSpPr/>
            <p:nvPr/>
          </p:nvSpPr>
          <p:spPr>
            <a:xfrm>
              <a:off x="6467638" y="2517481"/>
              <a:ext cx="38425" cy="16325"/>
            </a:xfrm>
            <a:custGeom>
              <a:avLst/>
              <a:gdLst/>
              <a:ahLst/>
              <a:cxnLst/>
              <a:rect l="l" t="t" r="r" b="b"/>
              <a:pathLst>
                <a:path w="1537" h="653" extrusionOk="0">
                  <a:moveTo>
                    <a:pt x="1258" y="1"/>
                  </a:moveTo>
                  <a:cubicBezTo>
                    <a:pt x="1209" y="1"/>
                    <a:pt x="1157" y="20"/>
                    <a:pt x="1112" y="66"/>
                  </a:cubicBezTo>
                  <a:cubicBezTo>
                    <a:pt x="1019" y="158"/>
                    <a:pt x="896" y="220"/>
                    <a:pt x="741" y="220"/>
                  </a:cubicBezTo>
                  <a:cubicBezTo>
                    <a:pt x="587" y="220"/>
                    <a:pt x="464" y="189"/>
                    <a:pt x="371" y="66"/>
                  </a:cubicBezTo>
                  <a:cubicBezTo>
                    <a:pt x="325" y="35"/>
                    <a:pt x="271" y="20"/>
                    <a:pt x="217" y="20"/>
                  </a:cubicBezTo>
                  <a:cubicBezTo>
                    <a:pt x="163" y="20"/>
                    <a:pt x="109" y="35"/>
                    <a:pt x="62" y="66"/>
                  </a:cubicBezTo>
                  <a:cubicBezTo>
                    <a:pt x="1" y="158"/>
                    <a:pt x="1" y="282"/>
                    <a:pt x="62" y="344"/>
                  </a:cubicBezTo>
                  <a:cubicBezTo>
                    <a:pt x="248" y="560"/>
                    <a:pt x="494" y="652"/>
                    <a:pt x="741" y="652"/>
                  </a:cubicBezTo>
                  <a:lnTo>
                    <a:pt x="741" y="621"/>
                  </a:lnTo>
                  <a:cubicBezTo>
                    <a:pt x="988" y="621"/>
                    <a:pt x="1235" y="529"/>
                    <a:pt x="1420" y="344"/>
                  </a:cubicBezTo>
                  <a:cubicBezTo>
                    <a:pt x="1537" y="181"/>
                    <a:pt x="1408" y="1"/>
                    <a:pt x="1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2" name="Google Shape;13522;p25"/>
            <p:cNvSpPr/>
            <p:nvPr/>
          </p:nvSpPr>
          <p:spPr>
            <a:xfrm>
              <a:off x="6415938" y="2603206"/>
              <a:ext cx="202175" cy="137375"/>
            </a:xfrm>
            <a:custGeom>
              <a:avLst/>
              <a:gdLst/>
              <a:ahLst/>
              <a:cxnLst/>
              <a:rect l="l" t="t" r="r" b="b"/>
              <a:pathLst>
                <a:path w="8087" h="5495" extrusionOk="0">
                  <a:moveTo>
                    <a:pt x="217" y="1"/>
                  </a:moveTo>
                  <a:cubicBezTo>
                    <a:pt x="94" y="1"/>
                    <a:pt x="1" y="93"/>
                    <a:pt x="1" y="217"/>
                  </a:cubicBezTo>
                  <a:lnTo>
                    <a:pt x="1" y="5309"/>
                  </a:lnTo>
                  <a:cubicBezTo>
                    <a:pt x="1" y="5402"/>
                    <a:pt x="94" y="5494"/>
                    <a:pt x="217" y="5494"/>
                  </a:cubicBezTo>
                  <a:lnTo>
                    <a:pt x="1421" y="5494"/>
                  </a:lnTo>
                  <a:cubicBezTo>
                    <a:pt x="1513" y="5494"/>
                    <a:pt x="1606" y="5402"/>
                    <a:pt x="1606" y="5309"/>
                  </a:cubicBezTo>
                  <a:cubicBezTo>
                    <a:pt x="1606" y="5186"/>
                    <a:pt x="1513" y="5093"/>
                    <a:pt x="1421" y="5093"/>
                  </a:cubicBezTo>
                  <a:lnTo>
                    <a:pt x="402" y="5093"/>
                  </a:lnTo>
                  <a:lnTo>
                    <a:pt x="402" y="402"/>
                  </a:lnTo>
                  <a:lnTo>
                    <a:pt x="7686" y="402"/>
                  </a:lnTo>
                  <a:lnTo>
                    <a:pt x="7686" y="5093"/>
                  </a:lnTo>
                  <a:lnTo>
                    <a:pt x="2223" y="5093"/>
                  </a:lnTo>
                  <a:cubicBezTo>
                    <a:pt x="2100" y="5093"/>
                    <a:pt x="2007" y="5186"/>
                    <a:pt x="2007" y="5309"/>
                  </a:cubicBezTo>
                  <a:cubicBezTo>
                    <a:pt x="2007" y="5402"/>
                    <a:pt x="2100" y="5494"/>
                    <a:pt x="2223" y="5494"/>
                  </a:cubicBezTo>
                  <a:lnTo>
                    <a:pt x="7871" y="5494"/>
                  </a:lnTo>
                  <a:cubicBezTo>
                    <a:pt x="7994" y="5494"/>
                    <a:pt x="8087" y="5402"/>
                    <a:pt x="8087" y="5278"/>
                  </a:cubicBezTo>
                  <a:lnTo>
                    <a:pt x="8087" y="217"/>
                  </a:lnTo>
                  <a:cubicBezTo>
                    <a:pt x="8087" y="93"/>
                    <a:pt x="7994" y="1"/>
                    <a:pt x="79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3" name="Google Shape;13523;p25"/>
            <p:cNvSpPr/>
            <p:nvPr/>
          </p:nvSpPr>
          <p:spPr>
            <a:xfrm>
              <a:off x="6318738" y="2463556"/>
              <a:ext cx="335650" cy="345675"/>
            </a:xfrm>
            <a:custGeom>
              <a:avLst/>
              <a:gdLst/>
              <a:ahLst/>
              <a:cxnLst/>
              <a:rect l="l" t="t" r="r" b="b"/>
              <a:pathLst>
                <a:path w="13426" h="13827" extrusionOk="0">
                  <a:moveTo>
                    <a:pt x="11790" y="402"/>
                  </a:moveTo>
                  <a:cubicBezTo>
                    <a:pt x="12438" y="433"/>
                    <a:pt x="12993" y="958"/>
                    <a:pt x="12993" y="1637"/>
                  </a:cubicBezTo>
                  <a:lnTo>
                    <a:pt x="12993" y="4198"/>
                  </a:lnTo>
                  <a:lnTo>
                    <a:pt x="11357" y="4198"/>
                  </a:lnTo>
                  <a:cubicBezTo>
                    <a:pt x="11265" y="4198"/>
                    <a:pt x="11172" y="4260"/>
                    <a:pt x="11172" y="4383"/>
                  </a:cubicBezTo>
                  <a:cubicBezTo>
                    <a:pt x="11172" y="4507"/>
                    <a:pt x="11265" y="4599"/>
                    <a:pt x="11357" y="4599"/>
                  </a:cubicBezTo>
                  <a:lnTo>
                    <a:pt x="12993" y="4599"/>
                  </a:lnTo>
                  <a:lnTo>
                    <a:pt x="12993" y="10864"/>
                  </a:lnTo>
                  <a:cubicBezTo>
                    <a:pt x="12993" y="11543"/>
                    <a:pt x="12438" y="12099"/>
                    <a:pt x="11790" y="12099"/>
                  </a:cubicBezTo>
                  <a:lnTo>
                    <a:pt x="1636" y="12099"/>
                  </a:lnTo>
                  <a:cubicBezTo>
                    <a:pt x="926" y="12099"/>
                    <a:pt x="371" y="11543"/>
                    <a:pt x="402" y="10864"/>
                  </a:cubicBezTo>
                  <a:lnTo>
                    <a:pt x="402" y="4568"/>
                  </a:lnTo>
                  <a:lnTo>
                    <a:pt x="10555" y="4568"/>
                  </a:lnTo>
                  <a:cubicBezTo>
                    <a:pt x="10648" y="4568"/>
                    <a:pt x="10740" y="4476"/>
                    <a:pt x="10740" y="4352"/>
                  </a:cubicBezTo>
                  <a:cubicBezTo>
                    <a:pt x="10740" y="4260"/>
                    <a:pt x="10648" y="4167"/>
                    <a:pt x="10555" y="4167"/>
                  </a:cubicBezTo>
                  <a:lnTo>
                    <a:pt x="402" y="4167"/>
                  </a:lnTo>
                  <a:lnTo>
                    <a:pt x="402" y="1637"/>
                  </a:lnTo>
                  <a:cubicBezTo>
                    <a:pt x="402" y="958"/>
                    <a:pt x="926" y="433"/>
                    <a:pt x="1605" y="402"/>
                  </a:cubicBezTo>
                  <a:close/>
                  <a:moveTo>
                    <a:pt x="3889" y="12500"/>
                  </a:moveTo>
                  <a:lnTo>
                    <a:pt x="3889" y="13055"/>
                  </a:lnTo>
                  <a:cubicBezTo>
                    <a:pt x="3889" y="13240"/>
                    <a:pt x="3735" y="13426"/>
                    <a:pt x="3549" y="13426"/>
                  </a:cubicBezTo>
                  <a:lnTo>
                    <a:pt x="2192" y="13426"/>
                  </a:lnTo>
                  <a:cubicBezTo>
                    <a:pt x="1975" y="13426"/>
                    <a:pt x="1821" y="13240"/>
                    <a:pt x="1821" y="13055"/>
                  </a:cubicBezTo>
                  <a:lnTo>
                    <a:pt x="1821" y="12500"/>
                  </a:lnTo>
                  <a:close/>
                  <a:moveTo>
                    <a:pt x="11574" y="12500"/>
                  </a:moveTo>
                  <a:lnTo>
                    <a:pt x="11574" y="13055"/>
                  </a:lnTo>
                  <a:cubicBezTo>
                    <a:pt x="11574" y="13240"/>
                    <a:pt x="11419" y="13426"/>
                    <a:pt x="11203" y="13426"/>
                  </a:cubicBezTo>
                  <a:lnTo>
                    <a:pt x="9876" y="13426"/>
                  </a:lnTo>
                  <a:cubicBezTo>
                    <a:pt x="9660" y="13426"/>
                    <a:pt x="9506" y="13240"/>
                    <a:pt x="9506" y="13055"/>
                  </a:cubicBezTo>
                  <a:lnTo>
                    <a:pt x="9506" y="12500"/>
                  </a:lnTo>
                  <a:close/>
                  <a:moveTo>
                    <a:pt x="1636" y="1"/>
                  </a:moveTo>
                  <a:cubicBezTo>
                    <a:pt x="741" y="32"/>
                    <a:pt x="0" y="742"/>
                    <a:pt x="0" y="1637"/>
                  </a:cubicBezTo>
                  <a:lnTo>
                    <a:pt x="0" y="10864"/>
                  </a:lnTo>
                  <a:cubicBezTo>
                    <a:pt x="0" y="11697"/>
                    <a:pt x="618" y="12376"/>
                    <a:pt x="1420" y="12500"/>
                  </a:cubicBezTo>
                  <a:lnTo>
                    <a:pt x="1420" y="13055"/>
                  </a:lnTo>
                  <a:cubicBezTo>
                    <a:pt x="1420" y="13487"/>
                    <a:pt x="1759" y="13827"/>
                    <a:pt x="2192" y="13827"/>
                  </a:cubicBezTo>
                  <a:lnTo>
                    <a:pt x="3549" y="13827"/>
                  </a:lnTo>
                  <a:cubicBezTo>
                    <a:pt x="3982" y="13827"/>
                    <a:pt x="4321" y="13487"/>
                    <a:pt x="4321" y="13055"/>
                  </a:cubicBezTo>
                  <a:lnTo>
                    <a:pt x="4321" y="12500"/>
                  </a:lnTo>
                  <a:lnTo>
                    <a:pt x="9105" y="12500"/>
                  </a:lnTo>
                  <a:lnTo>
                    <a:pt x="9105" y="13055"/>
                  </a:lnTo>
                  <a:cubicBezTo>
                    <a:pt x="9105" y="13487"/>
                    <a:pt x="9444" y="13827"/>
                    <a:pt x="9876" y="13827"/>
                  </a:cubicBezTo>
                  <a:lnTo>
                    <a:pt x="11234" y="13827"/>
                  </a:lnTo>
                  <a:cubicBezTo>
                    <a:pt x="11666" y="13827"/>
                    <a:pt x="12006" y="13487"/>
                    <a:pt x="12006" y="13055"/>
                  </a:cubicBezTo>
                  <a:lnTo>
                    <a:pt x="12006" y="12500"/>
                  </a:lnTo>
                  <a:cubicBezTo>
                    <a:pt x="12808" y="12376"/>
                    <a:pt x="13425" y="11697"/>
                    <a:pt x="13425" y="10864"/>
                  </a:cubicBezTo>
                  <a:lnTo>
                    <a:pt x="13425" y="1637"/>
                  </a:lnTo>
                  <a:cubicBezTo>
                    <a:pt x="13425" y="742"/>
                    <a:pt x="12685" y="1"/>
                    <a:pt x="11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4" name="Google Shape;13524;p25"/>
            <p:cNvSpPr/>
            <p:nvPr/>
          </p:nvSpPr>
          <p:spPr>
            <a:xfrm>
              <a:off x="6385088" y="2491331"/>
              <a:ext cx="202175" cy="60225"/>
            </a:xfrm>
            <a:custGeom>
              <a:avLst/>
              <a:gdLst/>
              <a:ahLst/>
              <a:cxnLst/>
              <a:rect l="l" t="t" r="r" b="b"/>
              <a:pathLst>
                <a:path w="8087" h="2409" extrusionOk="0">
                  <a:moveTo>
                    <a:pt x="7438" y="371"/>
                  </a:moveTo>
                  <a:cubicBezTo>
                    <a:pt x="7562" y="371"/>
                    <a:pt x="7685" y="495"/>
                    <a:pt x="7685" y="618"/>
                  </a:cubicBezTo>
                  <a:lnTo>
                    <a:pt x="7685" y="1760"/>
                  </a:lnTo>
                  <a:cubicBezTo>
                    <a:pt x="7685" y="1914"/>
                    <a:pt x="7562" y="2007"/>
                    <a:pt x="7438" y="2007"/>
                  </a:cubicBezTo>
                  <a:lnTo>
                    <a:pt x="649" y="2007"/>
                  </a:lnTo>
                  <a:cubicBezTo>
                    <a:pt x="525" y="2007"/>
                    <a:pt x="402" y="1914"/>
                    <a:pt x="402" y="1760"/>
                  </a:cubicBezTo>
                  <a:lnTo>
                    <a:pt x="402" y="618"/>
                  </a:lnTo>
                  <a:cubicBezTo>
                    <a:pt x="402" y="495"/>
                    <a:pt x="525" y="371"/>
                    <a:pt x="649" y="371"/>
                  </a:cubicBezTo>
                  <a:close/>
                  <a:moveTo>
                    <a:pt x="649" y="1"/>
                  </a:moveTo>
                  <a:cubicBezTo>
                    <a:pt x="309" y="1"/>
                    <a:pt x="0" y="279"/>
                    <a:pt x="0" y="618"/>
                  </a:cubicBezTo>
                  <a:lnTo>
                    <a:pt x="0" y="1791"/>
                  </a:lnTo>
                  <a:cubicBezTo>
                    <a:pt x="0" y="2130"/>
                    <a:pt x="309" y="2408"/>
                    <a:pt x="649" y="2408"/>
                  </a:cubicBezTo>
                  <a:lnTo>
                    <a:pt x="7438" y="2408"/>
                  </a:lnTo>
                  <a:cubicBezTo>
                    <a:pt x="7808" y="2408"/>
                    <a:pt x="8086" y="2099"/>
                    <a:pt x="8086" y="1760"/>
                  </a:cubicBezTo>
                  <a:lnTo>
                    <a:pt x="8086" y="587"/>
                  </a:lnTo>
                  <a:cubicBezTo>
                    <a:pt x="8055" y="248"/>
                    <a:pt x="7778" y="1"/>
                    <a:pt x="74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5" name="Google Shape;13525;p25"/>
            <p:cNvSpPr/>
            <p:nvPr/>
          </p:nvSpPr>
          <p:spPr>
            <a:xfrm>
              <a:off x="6359638" y="2603206"/>
              <a:ext cx="40125" cy="137550"/>
            </a:xfrm>
            <a:custGeom>
              <a:avLst/>
              <a:gdLst/>
              <a:ahLst/>
              <a:cxnLst/>
              <a:rect l="l" t="t" r="r" b="b"/>
              <a:pathLst>
                <a:path w="1605" h="5502" extrusionOk="0">
                  <a:moveTo>
                    <a:pt x="787" y="410"/>
                  </a:moveTo>
                  <a:cubicBezTo>
                    <a:pt x="980" y="410"/>
                    <a:pt x="1173" y="541"/>
                    <a:pt x="1173" y="803"/>
                  </a:cubicBezTo>
                  <a:lnTo>
                    <a:pt x="1173" y="4692"/>
                  </a:lnTo>
                  <a:cubicBezTo>
                    <a:pt x="1173" y="4954"/>
                    <a:pt x="980" y="5085"/>
                    <a:pt x="787" y="5085"/>
                  </a:cubicBezTo>
                  <a:cubicBezTo>
                    <a:pt x="594" y="5085"/>
                    <a:pt x="401" y="4954"/>
                    <a:pt x="401" y="4692"/>
                  </a:cubicBezTo>
                  <a:lnTo>
                    <a:pt x="401" y="803"/>
                  </a:lnTo>
                  <a:cubicBezTo>
                    <a:pt x="401" y="541"/>
                    <a:pt x="594" y="410"/>
                    <a:pt x="787" y="410"/>
                  </a:cubicBez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4692"/>
                  </a:lnTo>
                  <a:cubicBezTo>
                    <a:pt x="0" y="5232"/>
                    <a:pt x="401" y="5502"/>
                    <a:pt x="802" y="5502"/>
                  </a:cubicBezTo>
                  <a:cubicBezTo>
                    <a:pt x="1204" y="5502"/>
                    <a:pt x="1605" y="5232"/>
                    <a:pt x="1605" y="4692"/>
                  </a:cubicBezTo>
                  <a:lnTo>
                    <a:pt x="1605" y="803"/>
                  </a:lnTo>
                  <a:cubicBezTo>
                    <a:pt x="1605" y="371"/>
                    <a:pt x="1234" y="1"/>
                    <a:pt x="8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26" name="Google Shape;13526;p25"/>
          <p:cNvGrpSpPr/>
          <p:nvPr/>
        </p:nvGrpSpPr>
        <p:grpSpPr>
          <a:xfrm>
            <a:off x="1787563" y="3999592"/>
            <a:ext cx="346450" cy="314150"/>
            <a:chOff x="4051938" y="1937256"/>
            <a:chExt cx="346450" cy="314150"/>
          </a:xfrm>
        </p:grpSpPr>
        <p:sp>
          <p:nvSpPr>
            <p:cNvPr id="13527" name="Google Shape;13527;p25"/>
            <p:cNvSpPr/>
            <p:nvPr/>
          </p:nvSpPr>
          <p:spPr>
            <a:xfrm>
              <a:off x="4165338" y="2050031"/>
              <a:ext cx="104200" cy="88750"/>
            </a:xfrm>
            <a:custGeom>
              <a:avLst/>
              <a:gdLst/>
              <a:ahLst/>
              <a:cxnLst/>
              <a:rect l="l" t="t" r="r" b="b"/>
              <a:pathLst>
                <a:path w="4168" h="3550" extrusionOk="0">
                  <a:moveTo>
                    <a:pt x="2373" y="399"/>
                  </a:moveTo>
                  <a:cubicBezTo>
                    <a:pt x="3071" y="399"/>
                    <a:pt x="3735" y="945"/>
                    <a:pt x="3735" y="1759"/>
                  </a:cubicBezTo>
                  <a:cubicBezTo>
                    <a:pt x="3735" y="2531"/>
                    <a:pt x="3149" y="3148"/>
                    <a:pt x="2377" y="3148"/>
                  </a:cubicBezTo>
                  <a:cubicBezTo>
                    <a:pt x="1174" y="3148"/>
                    <a:pt x="556" y="1667"/>
                    <a:pt x="1421" y="802"/>
                  </a:cubicBezTo>
                  <a:cubicBezTo>
                    <a:pt x="1700" y="523"/>
                    <a:pt x="2040" y="399"/>
                    <a:pt x="2373" y="399"/>
                  </a:cubicBezTo>
                  <a:close/>
                  <a:moveTo>
                    <a:pt x="2382" y="1"/>
                  </a:moveTo>
                  <a:cubicBezTo>
                    <a:pt x="1948" y="1"/>
                    <a:pt x="1504" y="163"/>
                    <a:pt x="1143" y="525"/>
                  </a:cubicBezTo>
                  <a:cubicBezTo>
                    <a:pt x="1" y="1636"/>
                    <a:pt x="803" y="3549"/>
                    <a:pt x="2377" y="3549"/>
                  </a:cubicBezTo>
                  <a:cubicBezTo>
                    <a:pt x="3365" y="3549"/>
                    <a:pt x="4167" y="2747"/>
                    <a:pt x="4167" y="1759"/>
                  </a:cubicBezTo>
                  <a:cubicBezTo>
                    <a:pt x="4146" y="697"/>
                    <a:pt x="3283" y="1"/>
                    <a:pt x="2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28" name="Google Shape;13528;p25"/>
            <p:cNvSpPr/>
            <p:nvPr/>
          </p:nvSpPr>
          <p:spPr>
            <a:xfrm>
              <a:off x="4051938" y="1937256"/>
              <a:ext cx="346450" cy="314150"/>
            </a:xfrm>
            <a:custGeom>
              <a:avLst/>
              <a:gdLst/>
              <a:ahLst/>
              <a:cxnLst/>
              <a:rect l="l" t="t" r="r" b="b"/>
              <a:pathLst>
                <a:path w="13858" h="12566" extrusionOk="0">
                  <a:moveTo>
                    <a:pt x="6913" y="2258"/>
                  </a:moveTo>
                  <a:cubicBezTo>
                    <a:pt x="7037" y="2382"/>
                    <a:pt x="7129" y="2474"/>
                    <a:pt x="7253" y="2567"/>
                  </a:cubicBezTo>
                  <a:lnTo>
                    <a:pt x="6574" y="2567"/>
                  </a:lnTo>
                  <a:cubicBezTo>
                    <a:pt x="6697" y="2474"/>
                    <a:pt x="6790" y="2382"/>
                    <a:pt x="6913" y="2258"/>
                  </a:cubicBezTo>
                  <a:close/>
                  <a:moveTo>
                    <a:pt x="6296" y="1826"/>
                  </a:moveTo>
                  <a:lnTo>
                    <a:pt x="6450" y="1919"/>
                  </a:lnTo>
                  <a:lnTo>
                    <a:pt x="6574" y="2042"/>
                  </a:lnTo>
                  <a:cubicBezTo>
                    <a:pt x="6358" y="2227"/>
                    <a:pt x="6173" y="2412"/>
                    <a:pt x="5957" y="2628"/>
                  </a:cubicBezTo>
                  <a:lnTo>
                    <a:pt x="5740" y="2659"/>
                  </a:lnTo>
                  <a:lnTo>
                    <a:pt x="5432" y="2690"/>
                  </a:lnTo>
                  <a:cubicBezTo>
                    <a:pt x="5710" y="2382"/>
                    <a:pt x="5987" y="2073"/>
                    <a:pt x="6296" y="1826"/>
                  </a:cubicBezTo>
                  <a:close/>
                  <a:moveTo>
                    <a:pt x="4660" y="1178"/>
                  </a:moveTo>
                  <a:cubicBezTo>
                    <a:pt x="5123" y="1178"/>
                    <a:pt x="5555" y="1332"/>
                    <a:pt x="5957" y="1579"/>
                  </a:cubicBezTo>
                  <a:cubicBezTo>
                    <a:pt x="5555" y="1919"/>
                    <a:pt x="5216" y="2320"/>
                    <a:pt x="4876" y="2721"/>
                  </a:cubicBezTo>
                  <a:cubicBezTo>
                    <a:pt x="4352" y="2814"/>
                    <a:pt x="3858" y="2937"/>
                    <a:pt x="3364" y="3091"/>
                  </a:cubicBezTo>
                  <a:lnTo>
                    <a:pt x="3364" y="3091"/>
                  </a:lnTo>
                  <a:cubicBezTo>
                    <a:pt x="3370" y="2212"/>
                    <a:pt x="3616" y="1576"/>
                    <a:pt x="4074" y="1332"/>
                  </a:cubicBezTo>
                  <a:cubicBezTo>
                    <a:pt x="4228" y="1209"/>
                    <a:pt x="4444" y="1178"/>
                    <a:pt x="4660" y="1178"/>
                  </a:cubicBezTo>
                  <a:close/>
                  <a:moveTo>
                    <a:pt x="4660" y="406"/>
                  </a:moveTo>
                  <a:cubicBezTo>
                    <a:pt x="5617" y="406"/>
                    <a:pt x="6543" y="962"/>
                    <a:pt x="7253" y="1548"/>
                  </a:cubicBezTo>
                  <a:cubicBezTo>
                    <a:pt x="7685" y="1888"/>
                    <a:pt x="8055" y="2258"/>
                    <a:pt x="8395" y="2659"/>
                  </a:cubicBezTo>
                  <a:lnTo>
                    <a:pt x="7870" y="2598"/>
                  </a:lnTo>
                  <a:cubicBezTo>
                    <a:pt x="7623" y="2320"/>
                    <a:pt x="7345" y="2073"/>
                    <a:pt x="7068" y="1857"/>
                  </a:cubicBezTo>
                  <a:cubicBezTo>
                    <a:pt x="6440" y="1345"/>
                    <a:pt x="5549" y="746"/>
                    <a:pt x="4699" y="746"/>
                  </a:cubicBezTo>
                  <a:cubicBezTo>
                    <a:pt x="4421" y="746"/>
                    <a:pt x="4147" y="810"/>
                    <a:pt x="3889" y="962"/>
                  </a:cubicBezTo>
                  <a:cubicBezTo>
                    <a:pt x="3302" y="1271"/>
                    <a:pt x="2963" y="2042"/>
                    <a:pt x="2963" y="3061"/>
                  </a:cubicBezTo>
                  <a:lnTo>
                    <a:pt x="2839" y="3061"/>
                  </a:lnTo>
                  <a:cubicBezTo>
                    <a:pt x="2747" y="3061"/>
                    <a:pt x="2685" y="3061"/>
                    <a:pt x="2593" y="3091"/>
                  </a:cubicBezTo>
                  <a:cubicBezTo>
                    <a:pt x="2593" y="1919"/>
                    <a:pt x="2994" y="1055"/>
                    <a:pt x="3704" y="653"/>
                  </a:cubicBezTo>
                  <a:lnTo>
                    <a:pt x="3673" y="653"/>
                  </a:lnTo>
                  <a:cubicBezTo>
                    <a:pt x="3981" y="499"/>
                    <a:pt x="4321" y="406"/>
                    <a:pt x="4660" y="406"/>
                  </a:cubicBezTo>
                  <a:close/>
                  <a:moveTo>
                    <a:pt x="9298" y="1170"/>
                  </a:moveTo>
                  <a:cubicBezTo>
                    <a:pt x="9457" y="1170"/>
                    <a:pt x="9626" y="1225"/>
                    <a:pt x="9753" y="1301"/>
                  </a:cubicBezTo>
                  <a:cubicBezTo>
                    <a:pt x="10215" y="1579"/>
                    <a:pt x="10462" y="2196"/>
                    <a:pt x="10493" y="3091"/>
                  </a:cubicBezTo>
                  <a:cubicBezTo>
                    <a:pt x="9999" y="2937"/>
                    <a:pt x="9475" y="2814"/>
                    <a:pt x="8981" y="2721"/>
                  </a:cubicBezTo>
                  <a:cubicBezTo>
                    <a:pt x="8641" y="2320"/>
                    <a:pt x="8271" y="1950"/>
                    <a:pt x="7901" y="1579"/>
                  </a:cubicBezTo>
                  <a:cubicBezTo>
                    <a:pt x="8271" y="1332"/>
                    <a:pt x="8734" y="1178"/>
                    <a:pt x="9197" y="1178"/>
                  </a:cubicBezTo>
                  <a:cubicBezTo>
                    <a:pt x="9230" y="1173"/>
                    <a:pt x="9264" y="1170"/>
                    <a:pt x="9298" y="1170"/>
                  </a:cubicBezTo>
                  <a:close/>
                  <a:moveTo>
                    <a:pt x="9197" y="406"/>
                  </a:moveTo>
                  <a:cubicBezTo>
                    <a:pt x="9536" y="406"/>
                    <a:pt x="9845" y="499"/>
                    <a:pt x="10154" y="653"/>
                  </a:cubicBezTo>
                  <a:cubicBezTo>
                    <a:pt x="10864" y="1055"/>
                    <a:pt x="11234" y="1950"/>
                    <a:pt x="11234" y="3184"/>
                  </a:cubicBezTo>
                  <a:lnTo>
                    <a:pt x="11234" y="3400"/>
                  </a:lnTo>
                  <a:lnTo>
                    <a:pt x="10894" y="3246"/>
                  </a:lnTo>
                  <a:lnTo>
                    <a:pt x="10894" y="3153"/>
                  </a:lnTo>
                  <a:cubicBezTo>
                    <a:pt x="10894" y="2073"/>
                    <a:pt x="10555" y="1301"/>
                    <a:pt x="9969" y="962"/>
                  </a:cubicBezTo>
                  <a:cubicBezTo>
                    <a:pt x="9722" y="808"/>
                    <a:pt x="9475" y="746"/>
                    <a:pt x="9197" y="746"/>
                  </a:cubicBezTo>
                  <a:cubicBezTo>
                    <a:pt x="8611" y="808"/>
                    <a:pt x="8055" y="962"/>
                    <a:pt x="7561" y="1301"/>
                  </a:cubicBezTo>
                  <a:lnTo>
                    <a:pt x="7253" y="1055"/>
                  </a:lnTo>
                  <a:cubicBezTo>
                    <a:pt x="7839" y="653"/>
                    <a:pt x="8518" y="437"/>
                    <a:pt x="9197" y="406"/>
                  </a:cubicBezTo>
                  <a:close/>
                  <a:moveTo>
                    <a:pt x="2809" y="3462"/>
                  </a:moveTo>
                  <a:cubicBezTo>
                    <a:pt x="3025" y="3462"/>
                    <a:pt x="3210" y="3647"/>
                    <a:pt x="3241" y="3863"/>
                  </a:cubicBezTo>
                  <a:cubicBezTo>
                    <a:pt x="3257" y="4167"/>
                    <a:pt x="3031" y="4330"/>
                    <a:pt x="2807" y="4330"/>
                  </a:cubicBezTo>
                  <a:cubicBezTo>
                    <a:pt x="2599" y="4330"/>
                    <a:pt x="2391" y="4191"/>
                    <a:pt x="2377" y="3894"/>
                  </a:cubicBezTo>
                  <a:cubicBezTo>
                    <a:pt x="2377" y="3770"/>
                    <a:pt x="2438" y="3647"/>
                    <a:pt x="2531" y="3554"/>
                  </a:cubicBezTo>
                  <a:cubicBezTo>
                    <a:pt x="2623" y="3493"/>
                    <a:pt x="2716" y="3462"/>
                    <a:pt x="2809" y="3462"/>
                  </a:cubicBezTo>
                  <a:close/>
                  <a:moveTo>
                    <a:pt x="3858" y="4172"/>
                  </a:moveTo>
                  <a:lnTo>
                    <a:pt x="3704" y="4449"/>
                  </a:lnTo>
                  <a:lnTo>
                    <a:pt x="3549" y="4727"/>
                  </a:lnTo>
                  <a:cubicBezTo>
                    <a:pt x="3518" y="4634"/>
                    <a:pt x="3518" y="4542"/>
                    <a:pt x="3488" y="4449"/>
                  </a:cubicBezTo>
                  <a:cubicBezTo>
                    <a:pt x="3518" y="4388"/>
                    <a:pt x="3580" y="4326"/>
                    <a:pt x="3580" y="4264"/>
                  </a:cubicBezTo>
                  <a:lnTo>
                    <a:pt x="3858" y="4172"/>
                  </a:lnTo>
                  <a:close/>
                  <a:moveTo>
                    <a:pt x="9969" y="4172"/>
                  </a:moveTo>
                  <a:lnTo>
                    <a:pt x="9969" y="4172"/>
                  </a:lnTo>
                  <a:cubicBezTo>
                    <a:pt x="10092" y="4202"/>
                    <a:pt x="10246" y="4264"/>
                    <a:pt x="10370" y="4295"/>
                  </a:cubicBezTo>
                  <a:cubicBezTo>
                    <a:pt x="10339" y="4449"/>
                    <a:pt x="10308" y="4573"/>
                    <a:pt x="10277" y="4727"/>
                  </a:cubicBezTo>
                  <a:lnTo>
                    <a:pt x="10154" y="4449"/>
                  </a:lnTo>
                  <a:cubicBezTo>
                    <a:pt x="10092" y="4357"/>
                    <a:pt x="10030" y="4264"/>
                    <a:pt x="9969" y="4172"/>
                  </a:cubicBezTo>
                  <a:close/>
                  <a:moveTo>
                    <a:pt x="3117" y="4727"/>
                  </a:moveTo>
                  <a:cubicBezTo>
                    <a:pt x="3179" y="4881"/>
                    <a:pt x="3210" y="5067"/>
                    <a:pt x="3272" y="5252"/>
                  </a:cubicBezTo>
                  <a:cubicBezTo>
                    <a:pt x="3210" y="5406"/>
                    <a:pt x="3117" y="5591"/>
                    <a:pt x="3055" y="5745"/>
                  </a:cubicBezTo>
                  <a:cubicBezTo>
                    <a:pt x="2932" y="5406"/>
                    <a:pt x="2839" y="5097"/>
                    <a:pt x="2778" y="4789"/>
                  </a:cubicBezTo>
                  <a:lnTo>
                    <a:pt x="2901" y="4789"/>
                  </a:lnTo>
                  <a:lnTo>
                    <a:pt x="2901" y="4758"/>
                  </a:lnTo>
                  <a:cubicBezTo>
                    <a:pt x="2994" y="4758"/>
                    <a:pt x="3055" y="4758"/>
                    <a:pt x="3117" y="4727"/>
                  </a:cubicBezTo>
                  <a:close/>
                  <a:moveTo>
                    <a:pt x="10771" y="4449"/>
                  </a:moveTo>
                  <a:lnTo>
                    <a:pt x="11080" y="4604"/>
                  </a:lnTo>
                  <a:cubicBezTo>
                    <a:pt x="11018" y="4974"/>
                    <a:pt x="10894" y="5375"/>
                    <a:pt x="10771" y="5745"/>
                  </a:cubicBezTo>
                  <a:cubicBezTo>
                    <a:pt x="10709" y="5591"/>
                    <a:pt x="10648" y="5437"/>
                    <a:pt x="10555" y="5283"/>
                  </a:cubicBezTo>
                  <a:cubicBezTo>
                    <a:pt x="10648" y="5005"/>
                    <a:pt x="10709" y="4727"/>
                    <a:pt x="10771" y="4449"/>
                  </a:cubicBezTo>
                  <a:close/>
                  <a:moveTo>
                    <a:pt x="2377" y="4789"/>
                  </a:moveTo>
                  <a:cubicBezTo>
                    <a:pt x="2469" y="5283"/>
                    <a:pt x="2623" y="5776"/>
                    <a:pt x="2809" y="6270"/>
                  </a:cubicBezTo>
                  <a:cubicBezTo>
                    <a:pt x="2623" y="6764"/>
                    <a:pt x="2469" y="7289"/>
                    <a:pt x="2377" y="7782"/>
                  </a:cubicBezTo>
                  <a:cubicBezTo>
                    <a:pt x="1605" y="7350"/>
                    <a:pt x="1173" y="6795"/>
                    <a:pt x="1173" y="6270"/>
                  </a:cubicBezTo>
                  <a:cubicBezTo>
                    <a:pt x="1173" y="5776"/>
                    <a:pt x="1605" y="5221"/>
                    <a:pt x="2377" y="4789"/>
                  </a:cubicBezTo>
                  <a:close/>
                  <a:moveTo>
                    <a:pt x="11481" y="4789"/>
                  </a:moveTo>
                  <a:cubicBezTo>
                    <a:pt x="12252" y="5252"/>
                    <a:pt x="12654" y="5776"/>
                    <a:pt x="12654" y="6301"/>
                  </a:cubicBezTo>
                  <a:cubicBezTo>
                    <a:pt x="12654" y="6826"/>
                    <a:pt x="12221" y="7350"/>
                    <a:pt x="11450" y="7813"/>
                  </a:cubicBezTo>
                  <a:cubicBezTo>
                    <a:pt x="11357" y="7289"/>
                    <a:pt x="11203" y="6795"/>
                    <a:pt x="11018" y="6301"/>
                  </a:cubicBezTo>
                  <a:cubicBezTo>
                    <a:pt x="11203" y="5807"/>
                    <a:pt x="11357" y="5313"/>
                    <a:pt x="11481" y="4789"/>
                  </a:cubicBezTo>
                  <a:close/>
                  <a:moveTo>
                    <a:pt x="8919" y="3925"/>
                  </a:moveTo>
                  <a:lnTo>
                    <a:pt x="9413" y="4017"/>
                  </a:lnTo>
                  <a:lnTo>
                    <a:pt x="9382" y="4017"/>
                  </a:lnTo>
                  <a:cubicBezTo>
                    <a:pt x="9536" y="4233"/>
                    <a:pt x="9660" y="4449"/>
                    <a:pt x="9783" y="4665"/>
                  </a:cubicBezTo>
                  <a:cubicBezTo>
                    <a:pt x="10370" y="5653"/>
                    <a:pt x="10771" y="6702"/>
                    <a:pt x="11049" y="7844"/>
                  </a:cubicBezTo>
                  <a:cubicBezTo>
                    <a:pt x="11018" y="7834"/>
                    <a:pt x="10990" y="7830"/>
                    <a:pt x="10965" y="7830"/>
                  </a:cubicBezTo>
                  <a:cubicBezTo>
                    <a:pt x="10915" y="7830"/>
                    <a:pt x="10874" y="7844"/>
                    <a:pt x="10833" y="7844"/>
                  </a:cubicBezTo>
                  <a:lnTo>
                    <a:pt x="10709" y="7906"/>
                  </a:lnTo>
                  <a:cubicBezTo>
                    <a:pt x="10462" y="6826"/>
                    <a:pt x="10030" y="5776"/>
                    <a:pt x="9475" y="4820"/>
                  </a:cubicBezTo>
                  <a:cubicBezTo>
                    <a:pt x="9290" y="4511"/>
                    <a:pt x="9104" y="4202"/>
                    <a:pt x="8919" y="3925"/>
                  </a:cubicBezTo>
                  <a:close/>
                  <a:moveTo>
                    <a:pt x="4938" y="3925"/>
                  </a:moveTo>
                  <a:cubicBezTo>
                    <a:pt x="4722" y="4202"/>
                    <a:pt x="4568" y="4511"/>
                    <a:pt x="4352" y="4851"/>
                  </a:cubicBezTo>
                  <a:cubicBezTo>
                    <a:pt x="3920" y="5591"/>
                    <a:pt x="3549" y="6424"/>
                    <a:pt x="3302" y="7289"/>
                  </a:cubicBezTo>
                  <a:cubicBezTo>
                    <a:pt x="3210" y="7566"/>
                    <a:pt x="3148" y="7875"/>
                    <a:pt x="3086" y="8153"/>
                  </a:cubicBezTo>
                  <a:cubicBezTo>
                    <a:pt x="2994" y="8122"/>
                    <a:pt x="2901" y="8091"/>
                    <a:pt x="2809" y="8029"/>
                  </a:cubicBezTo>
                  <a:lnTo>
                    <a:pt x="2747" y="7998"/>
                  </a:lnTo>
                  <a:cubicBezTo>
                    <a:pt x="2870" y="7443"/>
                    <a:pt x="3025" y="6918"/>
                    <a:pt x="3241" y="6394"/>
                  </a:cubicBezTo>
                  <a:cubicBezTo>
                    <a:pt x="3457" y="5776"/>
                    <a:pt x="3734" y="5221"/>
                    <a:pt x="4043" y="4665"/>
                  </a:cubicBezTo>
                  <a:cubicBezTo>
                    <a:pt x="4167" y="4449"/>
                    <a:pt x="4321" y="4233"/>
                    <a:pt x="4444" y="4017"/>
                  </a:cubicBezTo>
                  <a:lnTo>
                    <a:pt x="4938" y="3925"/>
                  </a:lnTo>
                  <a:close/>
                  <a:moveTo>
                    <a:pt x="3549" y="7875"/>
                  </a:moveTo>
                  <a:lnTo>
                    <a:pt x="3704" y="8153"/>
                  </a:lnTo>
                  <a:lnTo>
                    <a:pt x="3858" y="8430"/>
                  </a:lnTo>
                  <a:cubicBezTo>
                    <a:pt x="3734" y="8400"/>
                    <a:pt x="3580" y="8338"/>
                    <a:pt x="3457" y="8307"/>
                  </a:cubicBezTo>
                  <a:cubicBezTo>
                    <a:pt x="3488" y="8153"/>
                    <a:pt x="3518" y="8029"/>
                    <a:pt x="3549" y="7875"/>
                  </a:cubicBezTo>
                  <a:close/>
                  <a:moveTo>
                    <a:pt x="10277" y="7875"/>
                  </a:moveTo>
                  <a:cubicBezTo>
                    <a:pt x="10308" y="7968"/>
                    <a:pt x="10339" y="8091"/>
                    <a:pt x="10339" y="8184"/>
                  </a:cubicBezTo>
                  <a:cubicBezTo>
                    <a:pt x="10308" y="8214"/>
                    <a:pt x="10277" y="8276"/>
                    <a:pt x="10246" y="8369"/>
                  </a:cubicBezTo>
                  <a:lnTo>
                    <a:pt x="9969" y="8430"/>
                  </a:lnTo>
                  <a:cubicBezTo>
                    <a:pt x="10030" y="8338"/>
                    <a:pt x="10092" y="8245"/>
                    <a:pt x="10154" y="8153"/>
                  </a:cubicBezTo>
                  <a:cubicBezTo>
                    <a:pt x="10185" y="8060"/>
                    <a:pt x="10246" y="7968"/>
                    <a:pt x="10277" y="7875"/>
                  </a:cubicBezTo>
                  <a:close/>
                  <a:moveTo>
                    <a:pt x="3889" y="6826"/>
                  </a:moveTo>
                  <a:cubicBezTo>
                    <a:pt x="4043" y="7165"/>
                    <a:pt x="4197" y="7474"/>
                    <a:pt x="4383" y="7782"/>
                  </a:cubicBezTo>
                  <a:cubicBezTo>
                    <a:pt x="4537" y="8091"/>
                    <a:pt x="4753" y="8400"/>
                    <a:pt x="4938" y="8677"/>
                  </a:cubicBezTo>
                  <a:cubicBezTo>
                    <a:pt x="4784" y="8646"/>
                    <a:pt x="4599" y="8616"/>
                    <a:pt x="4444" y="8585"/>
                  </a:cubicBezTo>
                  <a:cubicBezTo>
                    <a:pt x="4321" y="8369"/>
                    <a:pt x="4167" y="8153"/>
                    <a:pt x="4074" y="7937"/>
                  </a:cubicBezTo>
                  <a:cubicBezTo>
                    <a:pt x="3950" y="7721"/>
                    <a:pt x="3827" y="7535"/>
                    <a:pt x="3734" y="7319"/>
                  </a:cubicBezTo>
                  <a:cubicBezTo>
                    <a:pt x="3765" y="7165"/>
                    <a:pt x="3827" y="6980"/>
                    <a:pt x="3889" y="6826"/>
                  </a:cubicBezTo>
                  <a:close/>
                  <a:moveTo>
                    <a:pt x="9969" y="6826"/>
                  </a:moveTo>
                  <a:cubicBezTo>
                    <a:pt x="10030" y="6980"/>
                    <a:pt x="10092" y="7165"/>
                    <a:pt x="10123" y="7319"/>
                  </a:cubicBezTo>
                  <a:cubicBezTo>
                    <a:pt x="10030" y="7535"/>
                    <a:pt x="9907" y="7752"/>
                    <a:pt x="9783" y="7937"/>
                  </a:cubicBezTo>
                  <a:cubicBezTo>
                    <a:pt x="9660" y="8153"/>
                    <a:pt x="9536" y="8369"/>
                    <a:pt x="9413" y="8585"/>
                  </a:cubicBezTo>
                  <a:lnTo>
                    <a:pt x="8919" y="8677"/>
                  </a:lnTo>
                  <a:lnTo>
                    <a:pt x="8888" y="8677"/>
                  </a:lnTo>
                  <a:cubicBezTo>
                    <a:pt x="9104" y="8400"/>
                    <a:pt x="9290" y="8091"/>
                    <a:pt x="9475" y="7782"/>
                  </a:cubicBezTo>
                  <a:cubicBezTo>
                    <a:pt x="9660" y="7474"/>
                    <a:pt x="9814" y="7134"/>
                    <a:pt x="9969" y="6826"/>
                  </a:cubicBezTo>
                  <a:close/>
                  <a:moveTo>
                    <a:pt x="6902" y="3739"/>
                  </a:moveTo>
                  <a:cubicBezTo>
                    <a:pt x="7376" y="3739"/>
                    <a:pt x="7855" y="3770"/>
                    <a:pt x="8333" y="3832"/>
                  </a:cubicBezTo>
                  <a:cubicBezTo>
                    <a:pt x="8611" y="4202"/>
                    <a:pt x="8888" y="4604"/>
                    <a:pt x="9104" y="5005"/>
                  </a:cubicBezTo>
                  <a:cubicBezTo>
                    <a:pt x="9351" y="5437"/>
                    <a:pt x="9567" y="5838"/>
                    <a:pt x="9753" y="6270"/>
                  </a:cubicBezTo>
                  <a:cubicBezTo>
                    <a:pt x="9567" y="6702"/>
                    <a:pt x="9351" y="7134"/>
                    <a:pt x="9104" y="7566"/>
                  </a:cubicBezTo>
                  <a:cubicBezTo>
                    <a:pt x="8888" y="7968"/>
                    <a:pt x="8611" y="8369"/>
                    <a:pt x="8333" y="8739"/>
                  </a:cubicBezTo>
                  <a:cubicBezTo>
                    <a:pt x="7870" y="8801"/>
                    <a:pt x="7376" y="8832"/>
                    <a:pt x="6913" y="8832"/>
                  </a:cubicBezTo>
                  <a:cubicBezTo>
                    <a:pt x="6450" y="8832"/>
                    <a:pt x="5957" y="8801"/>
                    <a:pt x="5494" y="8739"/>
                  </a:cubicBezTo>
                  <a:cubicBezTo>
                    <a:pt x="5216" y="8369"/>
                    <a:pt x="4938" y="7968"/>
                    <a:pt x="4722" y="7566"/>
                  </a:cubicBezTo>
                  <a:cubicBezTo>
                    <a:pt x="4475" y="7134"/>
                    <a:pt x="4259" y="6733"/>
                    <a:pt x="4074" y="6301"/>
                  </a:cubicBezTo>
                  <a:cubicBezTo>
                    <a:pt x="4259" y="5838"/>
                    <a:pt x="4475" y="5437"/>
                    <a:pt x="4722" y="5005"/>
                  </a:cubicBezTo>
                  <a:cubicBezTo>
                    <a:pt x="4938" y="4604"/>
                    <a:pt x="5216" y="4202"/>
                    <a:pt x="5494" y="3832"/>
                  </a:cubicBezTo>
                  <a:cubicBezTo>
                    <a:pt x="5957" y="3770"/>
                    <a:pt x="6427" y="3739"/>
                    <a:pt x="6902" y="3739"/>
                  </a:cubicBezTo>
                  <a:close/>
                  <a:moveTo>
                    <a:pt x="11022" y="8264"/>
                  </a:moveTo>
                  <a:cubicBezTo>
                    <a:pt x="11234" y="8264"/>
                    <a:pt x="11427" y="8432"/>
                    <a:pt x="11481" y="8646"/>
                  </a:cubicBezTo>
                  <a:cubicBezTo>
                    <a:pt x="11481" y="8801"/>
                    <a:pt x="11419" y="8924"/>
                    <a:pt x="11296" y="9017"/>
                  </a:cubicBezTo>
                  <a:lnTo>
                    <a:pt x="11296" y="9048"/>
                  </a:lnTo>
                  <a:cubicBezTo>
                    <a:pt x="11240" y="9095"/>
                    <a:pt x="11183" y="9115"/>
                    <a:pt x="11126" y="9115"/>
                  </a:cubicBezTo>
                  <a:cubicBezTo>
                    <a:pt x="10777" y="9115"/>
                    <a:pt x="10473" y="8329"/>
                    <a:pt x="10925" y="8276"/>
                  </a:cubicBezTo>
                  <a:cubicBezTo>
                    <a:pt x="10958" y="8268"/>
                    <a:pt x="10990" y="8264"/>
                    <a:pt x="11022" y="8264"/>
                  </a:cubicBezTo>
                  <a:close/>
                  <a:moveTo>
                    <a:pt x="7253" y="10004"/>
                  </a:moveTo>
                  <a:cubicBezTo>
                    <a:pt x="7160" y="10097"/>
                    <a:pt x="7037" y="10190"/>
                    <a:pt x="6944" y="10313"/>
                  </a:cubicBezTo>
                  <a:cubicBezTo>
                    <a:pt x="6821" y="10190"/>
                    <a:pt x="6697" y="10097"/>
                    <a:pt x="6605" y="10004"/>
                  </a:cubicBezTo>
                  <a:close/>
                  <a:moveTo>
                    <a:pt x="8395" y="9912"/>
                  </a:moveTo>
                  <a:lnTo>
                    <a:pt x="8395" y="9912"/>
                  </a:lnTo>
                  <a:cubicBezTo>
                    <a:pt x="8117" y="10220"/>
                    <a:pt x="7839" y="10498"/>
                    <a:pt x="7561" y="10776"/>
                  </a:cubicBezTo>
                  <a:cubicBezTo>
                    <a:pt x="7500" y="10745"/>
                    <a:pt x="7438" y="10714"/>
                    <a:pt x="7407" y="10652"/>
                  </a:cubicBezTo>
                  <a:cubicBezTo>
                    <a:pt x="7345" y="10622"/>
                    <a:pt x="7284" y="10591"/>
                    <a:pt x="7253" y="10560"/>
                  </a:cubicBezTo>
                  <a:cubicBezTo>
                    <a:pt x="7469" y="10375"/>
                    <a:pt x="7654" y="10159"/>
                    <a:pt x="7870" y="9974"/>
                  </a:cubicBezTo>
                  <a:lnTo>
                    <a:pt x="7901" y="9974"/>
                  </a:lnTo>
                  <a:lnTo>
                    <a:pt x="8395" y="9912"/>
                  </a:lnTo>
                  <a:close/>
                  <a:moveTo>
                    <a:pt x="3364" y="9480"/>
                  </a:moveTo>
                  <a:lnTo>
                    <a:pt x="3364" y="9480"/>
                  </a:lnTo>
                  <a:cubicBezTo>
                    <a:pt x="3858" y="9634"/>
                    <a:pt x="4352" y="9758"/>
                    <a:pt x="4876" y="9850"/>
                  </a:cubicBezTo>
                  <a:cubicBezTo>
                    <a:pt x="5216" y="10251"/>
                    <a:pt x="5555" y="10622"/>
                    <a:pt x="5957" y="10992"/>
                  </a:cubicBezTo>
                  <a:cubicBezTo>
                    <a:pt x="5555" y="11239"/>
                    <a:pt x="5123" y="11362"/>
                    <a:pt x="4660" y="11393"/>
                  </a:cubicBezTo>
                  <a:cubicBezTo>
                    <a:pt x="4444" y="11393"/>
                    <a:pt x="4259" y="11362"/>
                    <a:pt x="4074" y="11270"/>
                  </a:cubicBezTo>
                  <a:cubicBezTo>
                    <a:pt x="3611" y="10992"/>
                    <a:pt x="3364" y="10375"/>
                    <a:pt x="3364" y="9480"/>
                  </a:cubicBezTo>
                  <a:close/>
                  <a:moveTo>
                    <a:pt x="10493" y="9480"/>
                  </a:moveTo>
                  <a:cubicBezTo>
                    <a:pt x="10493" y="10375"/>
                    <a:pt x="10215" y="10992"/>
                    <a:pt x="9753" y="11270"/>
                  </a:cubicBezTo>
                  <a:cubicBezTo>
                    <a:pt x="9598" y="11362"/>
                    <a:pt x="9382" y="11393"/>
                    <a:pt x="9197" y="11393"/>
                  </a:cubicBezTo>
                  <a:cubicBezTo>
                    <a:pt x="8734" y="11362"/>
                    <a:pt x="8271" y="11239"/>
                    <a:pt x="7901" y="10992"/>
                  </a:cubicBezTo>
                  <a:cubicBezTo>
                    <a:pt x="8271" y="10622"/>
                    <a:pt x="8641" y="10251"/>
                    <a:pt x="8981" y="9850"/>
                  </a:cubicBezTo>
                  <a:cubicBezTo>
                    <a:pt x="9475" y="9758"/>
                    <a:pt x="9999" y="9634"/>
                    <a:pt x="10493" y="9480"/>
                  </a:cubicBezTo>
                  <a:close/>
                  <a:moveTo>
                    <a:pt x="2623" y="9202"/>
                  </a:moveTo>
                  <a:lnTo>
                    <a:pt x="2963" y="9325"/>
                  </a:lnTo>
                  <a:lnTo>
                    <a:pt x="2963" y="9418"/>
                  </a:lnTo>
                  <a:cubicBezTo>
                    <a:pt x="2963" y="10498"/>
                    <a:pt x="3272" y="11270"/>
                    <a:pt x="3889" y="11609"/>
                  </a:cubicBezTo>
                  <a:cubicBezTo>
                    <a:pt x="4105" y="11733"/>
                    <a:pt x="4383" y="11794"/>
                    <a:pt x="4660" y="11794"/>
                  </a:cubicBezTo>
                  <a:cubicBezTo>
                    <a:pt x="5216" y="11764"/>
                    <a:pt x="5771" y="11578"/>
                    <a:pt x="6265" y="11270"/>
                  </a:cubicBezTo>
                  <a:lnTo>
                    <a:pt x="6327" y="11301"/>
                  </a:lnTo>
                  <a:cubicBezTo>
                    <a:pt x="6389" y="11362"/>
                    <a:pt x="6481" y="11424"/>
                    <a:pt x="6574" y="11486"/>
                  </a:cubicBezTo>
                  <a:cubicBezTo>
                    <a:pt x="6018" y="11887"/>
                    <a:pt x="5339" y="12134"/>
                    <a:pt x="4660" y="12165"/>
                  </a:cubicBezTo>
                  <a:cubicBezTo>
                    <a:pt x="4321" y="12165"/>
                    <a:pt x="3981" y="12103"/>
                    <a:pt x="3704" y="11918"/>
                  </a:cubicBezTo>
                  <a:cubicBezTo>
                    <a:pt x="2994" y="11517"/>
                    <a:pt x="2593" y="10622"/>
                    <a:pt x="2593" y="9418"/>
                  </a:cubicBezTo>
                  <a:lnTo>
                    <a:pt x="2593" y="9202"/>
                  </a:lnTo>
                  <a:close/>
                  <a:moveTo>
                    <a:pt x="11265" y="9480"/>
                  </a:moveTo>
                  <a:cubicBezTo>
                    <a:pt x="11265" y="10652"/>
                    <a:pt x="10864" y="11517"/>
                    <a:pt x="10154" y="11918"/>
                  </a:cubicBezTo>
                  <a:cubicBezTo>
                    <a:pt x="9876" y="12103"/>
                    <a:pt x="9536" y="12165"/>
                    <a:pt x="9197" y="12165"/>
                  </a:cubicBezTo>
                  <a:cubicBezTo>
                    <a:pt x="8240" y="12165"/>
                    <a:pt x="7314" y="11609"/>
                    <a:pt x="6605" y="11023"/>
                  </a:cubicBezTo>
                  <a:cubicBezTo>
                    <a:pt x="6173" y="10683"/>
                    <a:pt x="5802" y="10313"/>
                    <a:pt x="5463" y="9912"/>
                  </a:cubicBezTo>
                  <a:lnTo>
                    <a:pt x="5463" y="9912"/>
                  </a:lnTo>
                  <a:lnTo>
                    <a:pt x="5710" y="9943"/>
                  </a:lnTo>
                  <a:lnTo>
                    <a:pt x="5987" y="9974"/>
                  </a:lnTo>
                  <a:cubicBezTo>
                    <a:pt x="6234" y="10220"/>
                    <a:pt x="6512" y="10498"/>
                    <a:pt x="6790" y="10714"/>
                  </a:cubicBezTo>
                  <a:cubicBezTo>
                    <a:pt x="7469" y="11270"/>
                    <a:pt x="8302" y="11825"/>
                    <a:pt x="9197" y="11825"/>
                  </a:cubicBezTo>
                  <a:cubicBezTo>
                    <a:pt x="9475" y="11825"/>
                    <a:pt x="9753" y="11764"/>
                    <a:pt x="9969" y="11609"/>
                  </a:cubicBezTo>
                  <a:cubicBezTo>
                    <a:pt x="10555" y="11301"/>
                    <a:pt x="10894" y="10529"/>
                    <a:pt x="10894" y="9511"/>
                  </a:cubicBezTo>
                  <a:lnTo>
                    <a:pt x="11018" y="9511"/>
                  </a:lnTo>
                  <a:cubicBezTo>
                    <a:pt x="11110" y="9511"/>
                    <a:pt x="11172" y="9511"/>
                    <a:pt x="11265" y="9480"/>
                  </a:cubicBezTo>
                  <a:close/>
                  <a:moveTo>
                    <a:pt x="4528" y="1"/>
                  </a:moveTo>
                  <a:cubicBezTo>
                    <a:pt x="4146" y="1"/>
                    <a:pt x="3792" y="117"/>
                    <a:pt x="3488" y="283"/>
                  </a:cubicBezTo>
                  <a:cubicBezTo>
                    <a:pt x="2654" y="777"/>
                    <a:pt x="2191" y="1795"/>
                    <a:pt x="2191" y="3153"/>
                  </a:cubicBezTo>
                  <a:lnTo>
                    <a:pt x="2191" y="3338"/>
                  </a:lnTo>
                  <a:cubicBezTo>
                    <a:pt x="2099" y="3431"/>
                    <a:pt x="2037" y="3523"/>
                    <a:pt x="2006" y="3647"/>
                  </a:cubicBezTo>
                  <a:cubicBezTo>
                    <a:pt x="710" y="4326"/>
                    <a:pt x="0" y="5252"/>
                    <a:pt x="0" y="6270"/>
                  </a:cubicBezTo>
                  <a:cubicBezTo>
                    <a:pt x="31" y="6918"/>
                    <a:pt x="309" y="7535"/>
                    <a:pt x="772" y="7998"/>
                  </a:cubicBezTo>
                  <a:cubicBezTo>
                    <a:pt x="803" y="8045"/>
                    <a:pt x="849" y="8068"/>
                    <a:pt x="899" y="8068"/>
                  </a:cubicBezTo>
                  <a:cubicBezTo>
                    <a:pt x="949" y="8068"/>
                    <a:pt x="1003" y="8045"/>
                    <a:pt x="1049" y="7998"/>
                  </a:cubicBezTo>
                  <a:cubicBezTo>
                    <a:pt x="1142" y="7937"/>
                    <a:pt x="1142" y="7782"/>
                    <a:pt x="1049" y="7721"/>
                  </a:cubicBezTo>
                  <a:cubicBezTo>
                    <a:pt x="648" y="7350"/>
                    <a:pt x="432" y="6826"/>
                    <a:pt x="401" y="6270"/>
                  </a:cubicBezTo>
                  <a:cubicBezTo>
                    <a:pt x="401" y="5468"/>
                    <a:pt x="957" y="4727"/>
                    <a:pt x="1975" y="4110"/>
                  </a:cubicBezTo>
                  <a:cubicBezTo>
                    <a:pt x="2006" y="4233"/>
                    <a:pt x="2068" y="4357"/>
                    <a:pt x="2130" y="4449"/>
                  </a:cubicBezTo>
                  <a:cubicBezTo>
                    <a:pt x="1266" y="4974"/>
                    <a:pt x="772" y="5622"/>
                    <a:pt x="772" y="6270"/>
                  </a:cubicBezTo>
                  <a:cubicBezTo>
                    <a:pt x="772" y="7042"/>
                    <a:pt x="1389" y="7782"/>
                    <a:pt x="2500" y="8338"/>
                  </a:cubicBezTo>
                  <a:cubicBezTo>
                    <a:pt x="3826" y="8927"/>
                    <a:pt x="5263" y="9235"/>
                    <a:pt x="6707" y="9235"/>
                  </a:cubicBezTo>
                  <a:cubicBezTo>
                    <a:pt x="6775" y="9235"/>
                    <a:pt x="6844" y="9234"/>
                    <a:pt x="6913" y="9233"/>
                  </a:cubicBezTo>
                  <a:cubicBezTo>
                    <a:pt x="7592" y="9233"/>
                    <a:pt x="8271" y="9171"/>
                    <a:pt x="8950" y="9079"/>
                  </a:cubicBezTo>
                  <a:cubicBezTo>
                    <a:pt x="9382" y="8986"/>
                    <a:pt x="9783" y="8893"/>
                    <a:pt x="10185" y="8770"/>
                  </a:cubicBezTo>
                  <a:cubicBezTo>
                    <a:pt x="10185" y="8893"/>
                    <a:pt x="10215" y="9017"/>
                    <a:pt x="10308" y="9109"/>
                  </a:cubicBezTo>
                  <a:cubicBezTo>
                    <a:pt x="9814" y="9264"/>
                    <a:pt x="9320" y="9387"/>
                    <a:pt x="8827" y="9449"/>
                  </a:cubicBezTo>
                  <a:cubicBezTo>
                    <a:pt x="8179" y="9541"/>
                    <a:pt x="7530" y="9603"/>
                    <a:pt x="6913" y="9603"/>
                  </a:cubicBezTo>
                  <a:cubicBezTo>
                    <a:pt x="6847" y="9604"/>
                    <a:pt x="6782" y="9605"/>
                    <a:pt x="6716" y="9605"/>
                  </a:cubicBezTo>
                  <a:cubicBezTo>
                    <a:pt x="5210" y="9605"/>
                    <a:pt x="3737" y="9267"/>
                    <a:pt x="2377" y="8646"/>
                  </a:cubicBezTo>
                  <a:cubicBezTo>
                    <a:pt x="2099" y="8523"/>
                    <a:pt x="1852" y="8369"/>
                    <a:pt x="1605" y="8184"/>
                  </a:cubicBezTo>
                  <a:cubicBezTo>
                    <a:pt x="1572" y="8162"/>
                    <a:pt x="1536" y="8151"/>
                    <a:pt x="1498" y="8151"/>
                  </a:cubicBezTo>
                  <a:cubicBezTo>
                    <a:pt x="1429" y="8151"/>
                    <a:pt x="1356" y="8186"/>
                    <a:pt x="1296" y="8245"/>
                  </a:cubicBezTo>
                  <a:cubicBezTo>
                    <a:pt x="1235" y="8338"/>
                    <a:pt x="1266" y="8461"/>
                    <a:pt x="1358" y="8523"/>
                  </a:cubicBezTo>
                  <a:cubicBezTo>
                    <a:pt x="1605" y="8708"/>
                    <a:pt x="1883" y="8893"/>
                    <a:pt x="2191" y="9048"/>
                  </a:cubicBezTo>
                  <a:lnTo>
                    <a:pt x="2191" y="9418"/>
                  </a:lnTo>
                  <a:cubicBezTo>
                    <a:pt x="2191" y="10776"/>
                    <a:pt x="2654" y="11794"/>
                    <a:pt x="3488" y="12288"/>
                  </a:cubicBezTo>
                  <a:cubicBezTo>
                    <a:pt x="3858" y="12473"/>
                    <a:pt x="4228" y="12566"/>
                    <a:pt x="4660" y="12566"/>
                  </a:cubicBezTo>
                  <a:cubicBezTo>
                    <a:pt x="5463" y="12535"/>
                    <a:pt x="6265" y="12257"/>
                    <a:pt x="6944" y="11764"/>
                  </a:cubicBezTo>
                  <a:cubicBezTo>
                    <a:pt x="7592" y="12257"/>
                    <a:pt x="8395" y="12535"/>
                    <a:pt x="9228" y="12566"/>
                  </a:cubicBezTo>
                  <a:cubicBezTo>
                    <a:pt x="9629" y="12566"/>
                    <a:pt x="10030" y="12473"/>
                    <a:pt x="10370" y="12288"/>
                  </a:cubicBezTo>
                  <a:cubicBezTo>
                    <a:pt x="11203" y="11794"/>
                    <a:pt x="11666" y="10776"/>
                    <a:pt x="11666" y="9418"/>
                  </a:cubicBezTo>
                  <a:lnTo>
                    <a:pt x="11666" y="9233"/>
                  </a:lnTo>
                  <a:cubicBezTo>
                    <a:pt x="11759" y="9140"/>
                    <a:pt x="11820" y="9048"/>
                    <a:pt x="11851" y="8924"/>
                  </a:cubicBezTo>
                  <a:cubicBezTo>
                    <a:pt x="13147" y="8245"/>
                    <a:pt x="13857" y="7289"/>
                    <a:pt x="13857" y="6270"/>
                  </a:cubicBezTo>
                  <a:cubicBezTo>
                    <a:pt x="13826" y="5838"/>
                    <a:pt x="13703" y="5406"/>
                    <a:pt x="13456" y="5036"/>
                  </a:cubicBezTo>
                  <a:cubicBezTo>
                    <a:pt x="13416" y="4976"/>
                    <a:pt x="13350" y="4942"/>
                    <a:pt x="13284" y="4942"/>
                  </a:cubicBezTo>
                  <a:cubicBezTo>
                    <a:pt x="13248" y="4942"/>
                    <a:pt x="13211" y="4952"/>
                    <a:pt x="13178" y="4974"/>
                  </a:cubicBezTo>
                  <a:cubicBezTo>
                    <a:pt x="13086" y="5036"/>
                    <a:pt x="13055" y="5159"/>
                    <a:pt x="13116" y="5252"/>
                  </a:cubicBezTo>
                  <a:cubicBezTo>
                    <a:pt x="13302" y="5560"/>
                    <a:pt x="13425" y="5931"/>
                    <a:pt x="13425" y="6270"/>
                  </a:cubicBezTo>
                  <a:cubicBezTo>
                    <a:pt x="13425" y="7103"/>
                    <a:pt x="12870" y="7844"/>
                    <a:pt x="11851" y="8461"/>
                  </a:cubicBezTo>
                  <a:cubicBezTo>
                    <a:pt x="11820" y="8338"/>
                    <a:pt x="11759" y="8214"/>
                    <a:pt x="11666" y="8122"/>
                  </a:cubicBezTo>
                  <a:cubicBezTo>
                    <a:pt x="12561" y="7597"/>
                    <a:pt x="13055" y="6949"/>
                    <a:pt x="13055" y="6270"/>
                  </a:cubicBezTo>
                  <a:cubicBezTo>
                    <a:pt x="13055" y="5499"/>
                    <a:pt x="12437" y="4789"/>
                    <a:pt x="11296" y="4233"/>
                  </a:cubicBezTo>
                  <a:cubicBezTo>
                    <a:pt x="10000" y="3644"/>
                    <a:pt x="8563" y="3336"/>
                    <a:pt x="7120" y="3336"/>
                  </a:cubicBezTo>
                  <a:cubicBezTo>
                    <a:pt x="7051" y="3336"/>
                    <a:pt x="6982" y="3337"/>
                    <a:pt x="6913" y="3338"/>
                  </a:cubicBezTo>
                  <a:cubicBezTo>
                    <a:pt x="5802" y="3338"/>
                    <a:pt x="4722" y="3462"/>
                    <a:pt x="3642" y="3801"/>
                  </a:cubicBezTo>
                  <a:cubicBezTo>
                    <a:pt x="3642" y="3678"/>
                    <a:pt x="3580" y="3554"/>
                    <a:pt x="3518" y="3462"/>
                  </a:cubicBezTo>
                  <a:cubicBezTo>
                    <a:pt x="4012" y="3307"/>
                    <a:pt x="4506" y="3184"/>
                    <a:pt x="5000" y="3122"/>
                  </a:cubicBezTo>
                  <a:cubicBezTo>
                    <a:pt x="5648" y="3030"/>
                    <a:pt x="6296" y="2968"/>
                    <a:pt x="6944" y="2968"/>
                  </a:cubicBezTo>
                  <a:cubicBezTo>
                    <a:pt x="8179" y="2968"/>
                    <a:pt x="9444" y="3153"/>
                    <a:pt x="10617" y="3554"/>
                  </a:cubicBezTo>
                  <a:cubicBezTo>
                    <a:pt x="11357" y="3801"/>
                    <a:pt x="12036" y="4172"/>
                    <a:pt x="12623" y="4696"/>
                  </a:cubicBezTo>
                  <a:cubicBezTo>
                    <a:pt x="12669" y="4727"/>
                    <a:pt x="12723" y="4742"/>
                    <a:pt x="12777" y="4742"/>
                  </a:cubicBezTo>
                  <a:cubicBezTo>
                    <a:pt x="12831" y="4742"/>
                    <a:pt x="12885" y="4727"/>
                    <a:pt x="12931" y="4696"/>
                  </a:cubicBezTo>
                  <a:cubicBezTo>
                    <a:pt x="12993" y="4604"/>
                    <a:pt x="12993" y="4480"/>
                    <a:pt x="12931" y="4388"/>
                  </a:cubicBezTo>
                  <a:cubicBezTo>
                    <a:pt x="12561" y="4048"/>
                    <a:pt x="12129" y="3770"/>
                    <a:pt x="11666" y="3554"/>
                  </a:cubicBezTo>
                  <a:lnTo>
                    <a:pt x="11666" y="3184"/>
                  </a:lnTo>
                  <a:cubicBezTo>
                    <a:pt x="11666" y="1826"/>
                    <a:pt x="11203" y="808"/>
                    <a:pt x="10370" y="314"/>
                  </a:cubicBezTo>
                  <a:cubicBezTo>
                    <a:pt x="10030" y="129"/>
                    <a:pt x="9629" y="5"/>
                    <a:pt x="9197" y="5"/>
                  </a:cubicBezTo>
                  <a:cubicBezTo>
                    <a:pt x="8395" y="67"/>
                    <a:pt x="7592" y="345"/>
                    <a:pt x="6944" y="838"/>
                  </a:cubicBezTo>
                  <a:cubicBezTo>
                    <a:pt x="6265" y="345"/>
                    <a:pt x="5463" y="36"/>
                    <a:pt x="4660" y="5"/>
                  </a:cubicBezTo>
                  <a:cubicBezTo>
                    <a:pt x="4616" y="2"/>
                    <a:pt x="4571" y="1"/>
                    <a:pt x="45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29" name="Google Shape;13529;p25"/>
          <p:cNvSpPr/>
          <p:nvPr/>
        </p:nvSpPr>
        <p:spPr>
          <a:xfrm>
            <a:off x="2532281" y="3983530"/>
            <a:ext cx="349525" cy="346275"/>
          </a:xfrm>
          <a:custGeom>
            <a:avLst/>
            <a:gdLst/>
            <a:ahLst/>
            <a:cxnLst/>
            <a:rect l="l" t="t" r="r" b="b"/>
            <a:pathLst>
              <a:path w="13981" h="13851" extrusionOk="0">
                <a:moveTo>
                  <a:pt x="11018" y="2011"/>
                </a:moveTo>
                <a:lnTo>
                  <a:pt x="11913" y="2906"/>
                </a:lnTo>
                <a:cubicBezTo>
                  <a:pt x="11758" y="3029"/>
                  <a:pt x="11604" y="3122"/>
                  <a:pt x="11419" y="3214"/>
                </a:cubicBezTo>
                <a:lnTo>
                  <a:pt x="10709" y="2505"/>
                </a:lnTo>
                <a:cubicBezTo>
                  <a:pt x="10802" y="2319"/>
                  <a:pt x="10894" y="2165"/>
                  <a:pt x="11018" y="2011"/>
                </a:cubicBezTo>
                <a:close/>
                <a:moveTo>
                  <a:pt x="10524" y="2906"/>
                </a:moveTo>
                <a:lnTo>
                  <a:pt x="11018" y="3430"/>
                </a:lnTo>
                <a:cubicBezTo>
                  <a:pt x="10802" y="3492"/>
                  <a:pt x="10586" y="3554"/>
                  <a:pt x="10370" y="3554"/>
                </a:cubicBezTo>
                <a:cubicBezTo>
                  <a:pt x="10370" y="3338"/>
                  <a:pt x="10431" y="3091"/>
                  <a:pt x="10524" y="2906"/>
                </a:cubicBezTo>
                <a:close/>
                <a:moveTo>
                  <a:pt x="10482" y="437"/>
                </a:moveTo>
                <a:cubicBezTo>
                  <a:pt x="10563" y="437"/>
                  <a:pt x="10647" y="468"/>
                  <a:pt x="10709" y="530"/>
                </a:cubicBezTo>
                <a:lnTo>
                  <a:pt x="11079" y="900"/>
                </a:lnTo>
                <a:cubicBezTo>
                  <a:pt x="11172" y="1023"/>
                  <a:pt x="11172" y="1208"/>
                  <a:pt x="11079" y="1301"/>
                </a:cubicBezTo>
                <a:cubicBezTo>
                  <a:pt x="10462" y="1918"/>
                  <a:pt x="10061" y="2721"/>
                  <a:pt x="9968" y="3585"/>
                </a:cubicBezTo>
                <a:cubicBezTo>
                  <a:pt x="9567" y="3554"/>
                  <a:pt x="9197" y="3492"/>
                  <a:pt x="8827" y="3430"/>
                </a:cubicBezTo>
                <a:cubicBezTo>
                  <a:pt x="8981" y="2319"/>
                  <a:pt x="9475" y="1301"/>
                  <a:pt x="10246" y="530"/>
                </a:cubicBezTo>
                <a:lnTo>
                  <a:pt x="10277" y="530"/>
                </a:lnTo>
                <a:cubicBezTo>
                  <a:pt x="10323" y="468"/>
                  <a:pt x="10401" y="437"/>
                  <a:pt x="10482" y="437"/>
                </a:cubicBezTo>
                <a:close/>
                <a:moveTo>
                  <a:pt x="7890" y="5239"/>
                </a:moveTo>
                <a:cubicBezTo>
                  <a:pt x="8130" y="5239"/>
                  <a:pt x="8362" y="5268"/>
                  <a:pt x="8611" y="5313"/>
                </a:cubicBezTo>
                <a:lnTo>
                  <a:pt x="8580" y="5313"/>
                </a:lnTo>
                <a:cubicBezTo>
                  <a:pt x="8672" y="5653"/>
                  <a:pt x="8672" y="5961"/>
                  <a:pt x="8672" y="6301"/>
                </a:cubicBezTo>
                <a:lnTo>
                  <a:pt x="7623" y="5251"/>
                </a:lnTo>
                <a:cubicBezTo>
                  <a:pt x="7714" y="5243"/>
                  <a:pt x="7803" y="5239"/>
                  <a:pt x="7890" y="5239"/>
                </a:cubicBezTo>
                <a:close/>
                <a:moveTo>
                  <a:pt x="7160" y="5344"/>
                </a:moveTo>
                <a:lnTo>
                  <a:pt x="8580" y="6764"/>
                </a:lnTo>
                <a:cubicBezTo>
                  <a:pt x="8518" y="6949"/>
                  <a:pt x="8395" y="7134"/>
                  <a:pt x="8302" y="7288"/>
                </a:cubicBezTo>
                <a:lnTo>
                  <a:pt x="6635" y="5622"/>
                </a:lnTo>
                <a:lnTo>
                  <a:pt x="6728" y="5560"/>
                </a:lnTo>
                <a:cubicBezTo>
                  <a:pt x="6851" y="5467"/>
                  <a:pt x="7006" y="5406"/>
                  <a:pt x="7160" y="5344"/>
                </a:cubicBezTo>
                <a:close/>
                <a:moveTo>
                  <a:pt x="6327" y="5869"/>
                </a:moveTo>
                <a:lnTo>
                  <a:pt x="8024" y="7597"/>
                </a:lnTo>
                <a:lnTo>
                  <a:pt x="7870" y="7782"/>
                </a:lnTo>
                <a:lnTo>
                  <a:pt x="7777" y="7875"/>
                </a:lnTo>
                <a:lnTo>
                  <a:pt x="6049" y="6146"/>
                </a:lnTo>
                <a:cubicBezTo>
                  <a:pt x="6049" y="6146"/>
                  <a:pt x="6327" y="5869"/>
                  <a:pt x="6327" y="5869"/>
                </a:cubicBezTo>
                <a:close/>
                <a:moveTo>
                  <a:pt x="5771" y="6455"/>
                </a:moveTo>
                <a:lnTo>
                  <a:pt x="7469" y="8152"/>
                </a:lnTo>
                <a:cubicBezTo>
                  <a:pt x="7314" y="8276"/>
                  <a:pt x="7160" y="8368"/>
                  <a:pt x="6975" y="8430"/>
                </a:cubicBezTo>
                <a:lnTo>
                  <a:pt x="5494" y="6949"/>
                </a:lnTo>
                <a:cubicBezTo>
                  <a:pt x="5524" y="6825"/>
                  <a:pt x="5586" y="6702"/>
                  <a:pt x="5679" y="6609"/>
                </a:cubicBezTo>
                <a:lnTo>
                  <a:pt x="5648" y="6609"/>
                </a:lnTo>
                <a:lnTo>
                  <a:pt x="5771" y="6455"/>
                </a:lnTo>
                <a:close/>
                <a:moveTo>
                  <a:pt x="5339" y="7381"/>
                </a:moveTo>
                <a:lnTo>
                  <a:pt x="6543" y="8584"/>
                </a:lnTo>
                <a:cubicBezTo>
                  <a:pt x="6419" y="8615"/>
                  <a:pt x="6327" y="8615"/>
                  <a:pt x="6203" y="8615"/>
                </a:cubicBezTo>
                <a:cubicBezTo>
                  <a:pt x="5926" y="8615"/>
                  <a:pt x="5648" y="8584"/>
                  <a:pt x="5401" y="8523"/>
                </a:cubicBezTo>
                <a:cubicBezTo>
                  <a:pt x="5308" y="8152"/>
                  <a:pt x="5277" y="7751"/>
                  <a:pt x="5339" y="7381"/>
                </a:cubicBezTo>
                <a:close/>
                <a:moveTo>
                  <a:pt x="9012" y="5406"/>
                </a:moveTo>
                <a:lnTo>
                  <a:pt x="9320" y="5437"/>
                </a:lnTo>
                <a:cubicBezTo>
                  <a:pt x="9598" y="5467"/>
                  <a:pt x="9876" y="5498"/>
                  <a:pt x="10154" y="5498"/>
                </a:cubicBezTo>
                <a:cubicBezTo>
                  <a:pt x="10215" y="5930"/>
                  <a:pt x="10215" y="6331"/>
                  <a:pt x="10154" y="6764"/>
                </a:cubicBezTo>
                <a:cubicBezTo>
                  <a:pt x="9722" y="8368"/>
                  <a:pt x="8456" y="9665"/>
                  <a:pt x="6821" y="10097"/>
                </a:cubicBezTo>
                <a:cubicBezTo>
                  <a:pt x="6635" y="10127"/>
                  <a:pt x="6419" y="10127"/>
                  <a:pt x="6203" y="10127"/>
                </a:cubicBezTo>
                <a:cubicBezTo>
                  <a:pt x="5987" y="10127"/>
                  <a:pt x="5771" y="10127"/>
                  <a:pt x="5586" y="10097"/>
                </a:cubicBezTo>
                <a:cubicBezTo>
                  <a:pt x="5555" y="9695"/>
                  <a:pt x="5524" y="9325"/>
                  <a:pt x="5463" y="8924"/>
                </a:cubicBezTo>
                <a:lnTo>
                  <a:pt x="5463" y="8924"/>
                </a:lnTo>
                <a:cubicBezTo>
                  <a:pt x="5710" y="8986"/>
                  <a:pt x="5956" y="8986"/>
                  <a:pt x="6203" y="9016"/>
                </a:cubicBezTo>
                <a:cubicBezTo>
                  <a:pt x="7129" y="9016"/>
                  <a:pt x="7932" y="8368"/>
                  <a:pt x="8518" y="7659"/>
                </a:cubicBezTo>
                <a:cubicBezTo>
                  <a:pt x="9166" y="6856"/>
                  <a:pt x="9135" y="6208"/>
                  <a:pt x="9012" y="5406"/>
                </a:cubicBezTo>
                <a:close/>
                <a:moveTo>
                  <a:pt x="3611" y="10282"/>
                </a:moveTo>
                <a:lnTo>
                  <a:pt x="3611" y="10282"/>
                </a:lnTo>
                <a:cubicBezTo>
                  <a:pt x="3580" y="10529"/>
                  <a:pt x="3549" y="10745"/>
                  <a:pt x="3457" y="10961"/>
                </a:cubicBezTo>
                <a:lnTo>
                  <a:pt x="2963" y="10436"/>
                </a:lnTo>
                <a:cubicBezTo>
                  <a:pt x="3179" y="10374"/>
                  <a:pt x="3395" y="10313"/>
                  <a:pt x="3611" y="10282"/>
                </a:cubicBezTo>
                <a:close/>
                <a:moveTo>
                  <a:pt x="2562" y="10621"/>
                </a:moveTo>
                <a:lnTo>
                  <a:pt x="3302" y="11362"/>
                </a:lnTo>
                <a:cubicBezTo>
                  <a:pt x="3210" y="11516"/>
                  <a:pt x="3086" y="11671"/>
                  <a:pt x="2963" y="11825"/>
                </a:cubicBezTo>
                <a:lnTo>
                  <a:pt x="2099" y="10930"/>
                </a:lnTo>
                <a:cubicBezTo>
                  <a:pt x="2253" y="10837"/>
                  <a:pt x="2407" y="10714"/>
                  <a:pt x="2562" y="10621"/>
                </a:cubicBezTo>
                <a:close/>
                <a:moveTo>
                  <a:pt x="10461" y="1"/>
                </a:moveTo>
                <a:cubicBezTo>
                  <a:pt x="10271" y="1"/>
                  <a:pt x="10080" y="78"/>
                  <a:pt x="9938" y="221"/>
                </a:cubicBezTo>
                <a:cubicBezTo>
                  <a:pt x="9104" y="1085"/>
                  <a:pt x="8580" y="2165"/>
                  <a:pt x="8425" y="3307"/>
                </a:cubicBezTo>
                <a:cubicBezTo>
                  <a:pt x="8194" y="3276"/>
                  <a:pt x="7970" y="3261"/>
                  <a:pt x="7746" y="3261"/>
                </a:cubicBezTo>
                <a:cubicBezTo>
                  <a:pt x="7523" y="3261"/>
                  <a:pt x="7299" y="3276"/>
                  <a:pt x="7067" y="3307"/>
                </a:cubicBezTo>
                <a:cubicBezTo>
                  <a:pt x="5277" y="3770"/>
                  <a:pt x="3889" y="5190"/>
                  <a:pt x="3426" y="6980"/>
                </a:cubicBezTo>
                <a:cubicBezTo>
                  <a:pt x="3333" y="7412"/>
                  <a:pt x="3333" y="7875"/>
                  <a:pt x="3426" y="8337"/>
                </a:cubicBezTo>
                <a:cubicBezTo>
                  <a:pt x="2932" y="8368"/>
                  <a:pt x="2438" y="8492"/>
                  <a:pt x="1975" y="8708"/>
                </a:cubicBezTo>
                <a:cubicBezTo>
                  <a:pt x="1883" y="8770"/>
                  <a:pt x="1821" y="8862"/>
                  <a:pt x="1883" y="8986"/>
                </a:cubicBezTo>
                <a:cubicBezTo>
                  <a:pt x="1906" y="9055"/>
                  <a:pt x="1981" y="9090"/>
                  <a:pt x="2056" y="9090"/>
                </a:cubicBezTo>
                <a:cubicBezTo>
                  <a:pt x="2081" y="9090"/>
                  <a:pt x="2106" y="9086"/>
                  <a:pt x="2130" y="9078"/>
                </a:cubicBezTo>
                <a:cubicBezTo>
                  <a:pt x="2562" y="8893"/>
                  <a:pt x="3025" y="8770"/>
                  <a:pt x="3487" y="8708"/>
                </a:cubicBezTo>
                <a:cubicBezTo>
                  <a:pt x="3487" y="8831"/>
                  <a:pt x="3642" y="9819"/>
                  <a:pt x="3611" y="9819"/>
                </a:cubicBezTo>
                <a:cubicBezTo>
                  <a:pt x="2778" y="9942"/>
                  <a:pt x="1975" y="10344"/>
                  <a:pt x="1358" y="10961"/>
                </a:cubicBezTo>
                <a:cubicBezTo>
                  <a:pt x="1312" y="11007"/>
                  <a:pt x="1242" y="11030"/>
                  <a:pt x="1169" y="11030"/>
                </a:cubicBezTo>
                <a:cubicBezTo>
                  <a:pt x="1096" y="11030"/>
                  <a:pt x="1019" y="11007"/>
                  <a:pt x="957" y="10961"/>
                </a:cubicBezTo>
                <a:lnTo>
                  <a:pt x="586" y="10560"/>
                </a:lnTo>
                <a:cubicBezTo>
                  <a:pt x="463" y="10436"/>
                  <a:pt x="463" y="10251"/>
                  <a:pt x="586" y="10127"/>
                </a:cubicBezTo>
                <a:cubicBezTo>
                  <a:pt x="864" y="9881"/>
                  <a:pt x="1142" y="9634"/>
                  <a:pt x="1451" y="9449"/>
                </a:cubicBezTo>
                <a:cubicBezTo>
                  <a:pt x="1654" y="9322"/>
                  <a:pt x="1544" y="9070"/>
                  <a:pt x="1361" y="9070"/>
                </a:cubicBezTo>
                <a:cubicBezTo>
                  <a:pt x="1322" y="9070"/>
                  <a:pt x="1279" y="9082"/>
                  <a:pt x="1235" y="9109"/>
                </a:cubicBezTo>
                <a:cubicBezTo>
                  <a:pt x="926" y="9325"/>
                  <a:pt x="617" y="9541"/>
                  <a:pt x="309" y="9819"/>
                </a:cubicBezTo>
                <a:cubicBezTo>
                  <a:pt x="31" y="10097"/>
                  <a:pt x="0" y="10560"/>
                  <a:pt x="278" y="10837"/>
                </a:cubicBezTo>
                <a:lnTo>
                  <a:pt x="648" y="11208"/>
                </a:lnTo>
                <a:cubicBezTo>
                  <a:pt x="802" y="11331"/>
                  <a:pt x="957" y="11424"/>
                  <a:pt x="1142" y="11424"/>
                </a:cubicBezTo>
                <a:lnTo>
                  <a:pt x="1173" y="11485"/>
                </a:lnTo>
                <a:cubicBezTo>
                  <a:pt x="1358" y="11485"/>
                  <a:pt x="1512" y="11424"/>
                  <a:pt x="1636" y="11300"/>
                </a:cubicBezTo>
                <a:lnTo>
                  <a:pt x="1759" y="11208"/>
                </a:lnTo>
                <a:lnTo>
                  <a:pt x="2716" y="12164"/>
                </a:lnTo>
                <a:lnTo>
                  <a:pt x="2623" y="12288"/>
                </a:lnTo>
                <a:cubicBezTo>
                  <a:pt x="2346" y="12566"/>
                  <a:pt x="2376" y="12998"/>
                  <a:pt x="2623" y="13275"/>
                </a:cubicBezTo>
                <a:lnTo>
                  <a:pt x="2994" y="13646"/>
                </a:lnTo>
                <a:cubicBezTo>
                  <a:pt x="3144" y="13781"/>
                  <a:pt x="3331" y="13850"/>
                  <a:pt x="3511" y="13850"/>
                </a:cubicBezTo>
                <a:cubicBezTo>
                  <a:pt x="3702" y="13850"/>
                  <a:pt x="3885" y="13773"/>
                  <a:pt x="4012" y="13615"/>
                </a:cubicBezTo>
                <a:cubicBezTo>
                  <a:pt x="5092" y="12442"/>
                  <a:pt x="5463" y="11424"/>
                  <a:pt x="5555" y="10529"/>
                </a:cubicBezTo>
                <a:cubicBezTo>
                  <a:pt x="5771" y="10560"/>
                  <a:pt x="5995" y="10575"/>
                  <a:pt x="6219" y="10575"/>
                </a:cubicBezTo>
                <a:cubicBezTo>
                  <a:pt x="6443" y="10575"/>
                  <a:pt x="6666" y="10560"/>
                  <a:pt x="6882" y="10529"/>
                </a:cubicBezTo>
                <a:cubicBezTo>
                  <a:pt x="8672" y="10066"/>
                  <a:pt x="10092" y="8677"/>
                  <a:pt x="10555" y="6887"/>
                </a:cubicBezTo>
                <a:cubicBezTo>
                  <a:pt x="10617" y="6424"/>
                  <a:pt x="10617" y="5961"/>
                  <a:pt x="10555" y="5529"/>
                </a:cubicBezTo>
                <a:cubicBezTo>
                  <a:pt x="11018" y="5467"/>
                  <a:pt x="11450" y="5375"/>
                  <a:pt x="11882" y="5190"/>
                </a:cubicBezTo>
                <a:cubicBezTo>
                  <a:pt x="12005" y="5128"/>
                  <a:pt x="12036" y="5004"/>
                  <a:pt x="12005" y="4912"/>
                </a:cubicBezTo>
                <a:cubicBezTo>
                  <a:pt x="11961" y="4845"/>
                  <a:pt x="11884" y="4794"/>
                  <a:pt x="11810" y="4794"/>
                </a:cubicBezTo>
                <a:cubicBezTo>
                  <a:pt x="11782" y="4794"/>
                  <a:pt x="11753" y="4802"/>
                  <a:pt x="11728" y="4819"/>
                </a:cubicBezTo>
                <a:cubicBezTo>
                  <a:pt x="11234" y="5035"/>
                  <a:pt x="10678" y="5128"/>
                  <a:pt x="10154" y="5159"/>
                </a:cubicBezTo>
                <a:cubicBezTo>
                  <a:pt x="9722" y="5128"/>
                  <a:pt x="9320" y="5097"/>
                  <a:pt x="8919" y="5035"/>
                </a:cubicBezTo>
                <a:cubicBezTo>
                  <a:pt x="8540" y="4972"/>
                  <a:pt x="8176" y="4919"/>
                  <a:pt x="7823" y="4919"/>
                </a:cubicBezTo>
                <a:cubicBezTo>
                  <a:pt x="7315" y="4919"/>
                  <a:pt x="6831" y="5029"/>
                  <a:pt x="6358" y="5375"/>
                </a:cubicBezTo>
                <a:cubicBezTo>
                  <a:pt x="5987" y="5653"/>
                  <a:pt x="5648" y="5992"/>
                  <a:pt x="5339" y="6362"/>
                </a:cubicBezTo>
                <a:cubicBezTo>
                  <a:pt x="4753" y="7226"/>
                  <a:pt x="4845" y="7905"/>
                  <a:pt x="5000" y="8800"/>
                </a:cubicBezTo>
                <a:cubicBezTo>
                  <a:pt x="5092" y="9263"/>
                  <a:pt x="5154" y="9757"/>
                  <a:pt x="5154" y="10251"/>
                </a:cubicBezTo>
                <a:cubicBezTo>
                  <a:pt x="5031" y="11424"/>
                  <a:pt x="4537" y="12535"/>
                  <a:pt x="3704" y="13368"/>
                </a:cubicBezTo>
                <a:cubicBezTo>
                  <a:pt x="3642" y="13430"/>
                  <a:pt x="3565" y="13461"/>
                  <a:pt x="3487" y="13461"/>
                </a:cubicBezTo>
                <a:cubicBezTo>
                  <a:pt x="3410" y="13461"/>
                  <a:pt x="3333" y="13430"/>
                  <a:pt x="3271" y="13368"/>
                </a:cubicBezTo>
                <a:lnTo>
                  <a:pt x="2901" y="12967"/>
                </a:lnTo>
                <a:cubicBezTo>
                  <a:pt x="2778" y="12874"/>
                  <a:pt x="2778" y="12689"/>
                  <a:pt x="2901" y="12566"/>
                </a:cubicBezTo>
                <a:cubicBezTo>
                  <a:pt x="3549" y="11887"/>
                  <a:pt x="3950" y="11022"/>
                  <a:pt x="4012" y="10097"/>
                </a:cubicBezTo>
                <a:cubicBezTo>
                  <a:pt x="4012" y="9109"/>
                  <a:pt x="3642" y="8121"/>
                  <a:pt x="3796" y="7103"/>
                </a:cubicBezTo>
                <a:cubicBezTo>
                  <a:pt x="4228" y="5498"/>
                  <a:pt x="5494" y="4202"/>
                  <a:pt x="7129" y="3770"/>
                </a:cubicBezTo>
                <a:cubicBezTo>
                  <a:pt x="7294" y="3745"/>
                  <a:pt x="7459" y="3735"/>
                  <a:pt x="7623" y="3735"/>
                </a:cubicBezTo>
                <a:cubicBezTo>
                  <a:pt x="8431" y="3735"/>
                  <a:pt x="9222" y="3988"/>
                  <a:pt x="10012" y="3988"/>
                </a:cubicBezTo>
                <a:cubicBezTo>
                  <a:pt x="10049" y="3988"/>
                  <a:pt x="10086" y="3987"/>
                  <a:pt x="10123" y="3986"/>
                </a:cubicBezTo>
                <a:cubicBezTo>
                  <a:pt x="11049" y="3924"/>
                  <a:pt x="11913" y="3523"/>
                  <a:pt x="12592" y="2875"/>
                </a:cubicBezTo>
                <a:cubicBezTo>
                  <a:pt x="12653" y="2813"/>
                  <a:pt x="12723" y="2782"/>
                  <a:pt x="12792" y="2782"/>
                </a:cubicBezTo>
                <a:cubicBezTo>
                  <a:pt x="12862" y="2782"/>
                  <a:pt x="12931" y="2813"/>
                  <a:pt x="12993" y="2875"/>
                </a:cubicBezTo>
                <a:lnTo>
                  <a:pt x="13394" y="3245"/>
                </a:lnTo>
                <a:cubicBezTo>
                  <a:pt x="13518" y="3338"/>
                  <a:pt x="13518" y="3554"/>
                  <a:pt x="13394" y="3677"/>
                </a:cubicBezTo>
                <a:cubicBezTo>
                  <a:pt x="13086" y="3924"/>
                  <a:pt x="12777" y="4171"/>
                  <a:pt x="12437" y="4387"/>
                </a:cubicBezTo>
                <a:cubicBezTo>
                  <a:pt x="12234" y="4514"/>
                  <a:pt x="12344" y="4766"/>
                  <a:pt x="12527" y="4766"/>
                </a:cubicBezTo>
                <a:cubicBezTo>
                  <a:pt x="12567" y="4766"/>
                  <a:pt x="12609" y="4754"/>
                  <a:pt x="12653" y="4727"/>
                </a:cubicBezTo>
                <a:cubicBezTo>
                  <a:pt x="12993" y="4511"/>
                  <a:pt x="13332" y="4264"/>
                  <a:pt x="13672" y="3955"/>
                </a:cubicBezTo>
                <a:cubicBezTo>
                  <a:pt x="13950" y="3708"/>
                  <a:pt x="13981" y="3245"/>
                  <a:pt x="13672" y="2937"/>
                </a:cubicBezTo>
                <a:lnTo>
                  <a:pt x="13332" y="2566"/>
                </a:lnTo>
                <a:cubicBezTo>
                  <a:pt x="13189" y="2423"/>
                  <a:pt x="13006" y="2354"/>
                  <a:pt x="12823" y="2354"/>
                </a:cubicBezTo>
                <a:cubicBezTo>
                  <a:pt x="12651" y="2354"/>
                  <a:pt x="12480" y="2416"/>
                  <a:pt x="12345" y="2536"/>
                </a:cubicBezTo>
                <a:lnTo>
                  <a:pt x="12221" y="2628"/>
                </a:lnTo>
                <a:lnTo>
                  <a:pt x="11265" y="1702"/>
                </a:lnTo>
                <a:lnTo>
                  <a:pt x="11357" y="1579"/>
                </a:lnTo>
                <a:cubicBezTo>
                  <a:pt x="11635" y="1301"/>
                  <a:pt x="11604" y="869"/>
                  <a:pt x="11357" y="591"/>
                </a:cubicBezTo>
                <a:lnTo>
                  <a:pt x="10956" y="221"/>
                </a:lnTo>
                <a:cubicBezTo>
                  <a:pt x="10821" y="71"/>
                  <a:pt x="10642" y="1"/>
                  <a:pt x="1046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530" name="Google Shape;13530;p25"/>
          <p:cNvGrpSpPr/>
          <p:nvPr/>
        </p:nvGrpSpPr>
        <p:grpSpPr>
          <a:xfrm>
            <a:off x="3301506" y="3983780"/>
            <a:ext cx="348775" cy="345775"/>
            <a:chOff x="3293488" y="1921231"/>
            <a:chExt cx="348775" cy="345775"/>
          </a:xfrm>
        </p:grpSpPr>
        <p:sp>
          <p:nvSpPr>
            <p:cNvPr id="13531" name="Google Shape;13531;p25"/>
            <p:cNvSpPr/>
            <p:nvPr/>
          </p:nvSpPr>
          <p:spPr>
            <a:xfrm>
              <a:off x="34231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170" y="1"/>
                  </a:moveTo>
                  <a:cubicBezTo>
                    <a:pt x="71" y="1"/>
                    <a:pt x="1" y="84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217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68"/>
                    <a:pt x="309" y="7"/>
                    <a:pt x="217" y="7"/>
                  </a:cubicBezTo>
                  <a:cubicBezTo>
                    <a:pt x="201" y="2"/>
                    <a:pt x="185" y="1"/>
                    <a:pt x="1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2" name="Google Shape;13532;p25"/>
            <p:cNvSpPr/>
            <p:nvPr/>
          </p:nvSpPr>
          <p:spPr>
            <a:xfrm>
              <a:off x="3496413" y="2086131"/>
              <a:ext cx="10050" cy="16375"/>
            </a:xfrm>
            <a:custGeom>
              <a:avLst/>
              <a:gdLst/>
              <a:ahLst/>
              <a:cxnLst/>
              <a:rect l="l" t="t" r="r" b="b"/>
              <a:pathLst>
                <a:path w="402" h="655" extrusionOk="0">
                  <a:moveTo>
                    <a:pt x="233" y="1"/>
                  </a:moveTo>
                  <a:cubicBezTo>
                    <a:pt x="218" y="1"/>
                    <a:pt x="202" y="2"/>
                    <a:pt x="186" y="7"/>
                  </a:cubicBezTo>
                  <a:cubicBezTo>
                    <a:pt x="93" y="7"/>
                    <a:pt x="1" y="68"/>
                    <a:pt x="1" y="192"/>
                  </a:cubicBezTo>
                  <a:lnTo>
                    <a:pt x="1" y="469"/>
                  </a:lnTo>
                  <a:cubicBezTo>
                    <a:pt x="1" y="562"/>
                    <a:pt x="93" y="655"/>
                    <a:pt x="186" y="655"/>
                  </a:cubicBezTo>
                  <a:cubicBezTo>
                    <a:pt x="309" y="655"/>
                    <a:pt x="402" y="562"/>
                    <a:pt x="402" y="469"/>
                  </a:cubicBezTo>
                  <a:lnTo>
                    <a:pt x="402" y="192"/>
                  </a:lnTo>
                  <a:cubicBezTo>
                    <a:pt x="402" y="84"/>
                    <a:pt x="332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3" name="Google Shape;13533;p25"/>
            <p:cNvSpPr/>
            <p:nvPr/>
          </p:nvSpPr>
          <p:spPr>
            <a:xfrm>
              <a:off x="3448788" y="2092031"/>
              <a:ext cx="30675" cy="14150"/>
            </a:xfrm>
            <a:custGeom>
              <a:avLst/>
              <a:gdLst/>
              <a:ahLst/>
              <a:cxnLst/>
              <a:rect l="l" t="t" r="r" b="b"/>
              <a:pathLst>
                <a:path w="1227" h="566" extrusionOk="0">
                  <a:moveTo>
                    <a:pt x="273" y="1"/>
                  </a:moveTo>
                  <a:cubicBezTo>
                    <a:pt x="125" y="1"/>
                    <a:pt x="1" y="196"/>
                    <a:pt x="116" y="357"/>
                  </a:cubicBezTo>
                  <a:cubicBezTo>
                    <a:pt x="255" y="496"/>
                    <a:pt x="447" y="565"/>
                    <a:pt x="636" y="565"/>
                  </a:cubicBezTo>
                  <a:cubicBezTo>
                    <a:pt x="825" y="565"/>
                    <a:pt x="1011" y="496"/>
                    <a:pt x="1134" y="357"/>
                  </a:cubicBezTo>
                  <a:cubicBezTo>
                    <a:pt x="1227" y="264"/>
                    <a:pt x="1227" y="141"/>
                    <a:pt x="1134" y="48"/>
                  </a:cubicBezTo>
                  <a:cubicBezTo>
                    <a:pt x="1092" y="21"/>
                    <a:pt x="1045" y="5"/>
                    <a:pt x="999" y="5"/>
                  </a:cubicBezTo>
                  <a:cubicBezTo>
                    <a:pt x="943" y="5"/>
                    <a:pt x="890" y="28"/>
                    <a:pt x="856" y="79"/>
                  </a:cubicBezTo>
                  <a:cubicBezTo>
                    <a:pt x="795" y="141"/>
                    <a:pt x="717" y="172"/>
                    <a:pt x="640" y="172"/>
                  </a:cubicBezTo>
                  <a:cubicBezTo>
                    <a:pt x="563" y="172"/>
                    <a:pt x="486" y="141"/>
                    <a:pt x="424" y="79"/>
                  </a:cubicBezTo>
                  <a:cubicBezTo>
                    <a:pt x="377" y="24"/>
                    <a:pt x="324" y="1"/>
                    <a:pt x="2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4" name="Google Shape;13534;p25"/>
            <p:cNvSpPr/>
            <p:nvPr/>
          </p:nvSpPr>
          <p:spPr>
            <a:xfrm>
              <a:off x="3293488" y="1921231"/>
              <a:ext cx="348775" cy="345775"/>
            </a:xfrm>
            <a:custGeom>
              <a:avLst/>
              <a:gdLst/>
              <a:ahLst/>
              <a:cxnLst/>
              <a:rect l="l" t="t" r="r" b="b"/>
              <a:pathLst>
                <a:path w="13951" h="13831" extrusionOk="0">
                  <a:moveTo>
                    <a:pt x="2069" y="1186"/>
                  </a:moveTo>
                  <a:cubicBezTo>
                    <a:pt x="2616" y="1186"/>
                    <a:pt x="3164" y="1541"/>
                    <a:pt x="3211" y="2251"/>
                  </a:cubicBezTo>
                  <a:cubicBezTo>
                    <a:pt x="3180" y="2868"/>
                    <a:pt x="2686" y="3362"/>
                    <a:pt x="2069" y="3393"/>
                  </a:cubicBezTo>
                  <a:cubicBezTo>
                    <a:pt x="1451" y="3393"/>
                    <a:pt x="927" y="2868"/>
                    <a:pt x="927" y="2251"/>
                  </a:cubicBezTo>
                  <a:cubicBezTo>
                    <a:pt x="973" y="1541"/>
                    <a:pt x="1521" y="1186"/>
                    <a:pt x="2069" y="1186"/>
                  </a:cubicBezTo>
                  <a:close/>
                  <a:moveTo>
                    <a:pt x="3334" y="3115"/>
                  </a:moveTo>
                  <a:lnTo>
                    <a:pt x="5587" y="5368"/>
                  </a:lnTo>
                  <a:cubicBezTo>
                    <a:pt x="5760" y="5566"/>
                    <a:pt x="5577" y="5822"/>
                    <a:pt x="5355" y="5822"/>
                  </a:cubicBezTo>
                  <a:cubicBezTo>
                    <a:pt x="5299" y="5822"/>
                    <a:pt x="5241" y="5806"/>
                    <a:pt x="5186" y="5769"/>
                  </a:cubicBezTo>
                  <a:lnTo>
                    <a:pt x="2933" y="3516"/>
                  </a:lnTo>
                  <a:cubicBezTo>
                    <a:pt x="3087" y="3393"/>
                    <a:pt x="3211" y="3269"/>
                    <a:pt x="3334" y="3115"/>
                  </a:cubicBezTo>
                  <a:close/>
                  <a:moveTo>
                    <a:pt x="9877" y="3609"/>
                  </a:moveTo>
                  <a:cubicBezTo>
                    <a:pt x="10000" y="3763"/>
                    <a:pt x="10124" y="3887"/>
                    <a:pt x="10278" y="4010"/>
                  </a:cubicBezTo>
                  <a:lnTo>
                    <a:pt x="8519" y="5769"/>
                  </a:lnTo>
                  <a:cubicBezTo>
                    <a:pt x="8450" y="5845"/>
                    <a:pt x="8373" y="5876"/>
                    <a:pt x="8299" y="5876"/>
                  </a:cubicBezTo>
                  <a:cubicBezTo>
                    <a:pt x="8073" y="5876"/>
                    <a:pt x="7885" y="5585"/>
                    <a:pt x="8118" y="5399"/>
                  </a:cubicBezTo>
                  <a:lnTo>
                    <a:pt x="9877" y="3609"/>
                  </a:lnTo>
                  <a:close/>
                  <a:moveTo>
                    <a:pt x="6852" y="4519"/>
                  </a:moveTo>
                  <a:cubicBezTo>
                    <a:pt x="7277" y="4519"/>
                    <a:pt x="7701" y="4627"/>
                    <a:pt x="8087" y="4843"/>
                  </a:cubicBezTo>
                  <a:lnTo>
                    <a:pt x="7840" y="5090"/>
                  </a:lnTo>
                  <a:cubicBezTo>
                    <a:pt x="7344" y="5586"/>
                    <a:pt x="7788" y="6263"/>
                    <a:pt x="8314" y="6263"/>
                  </a:cubicBezTo>
                  <a:cubicBezTo>
                    <a:pt x="8475" y="6263"/>
                    <a:pt x="8644" y="6199"/>
                    <a:pt x="8797" y="6047"/>
                  </a:cubicBezTo>
                  <a:lnTo>
                    <a:pt x="9043" y="5831"/>
                  </a:lnTo>
                  <a:cubicBezTo>
                    <a:pt x="9229" y="6170"/>
                    <a:pt x="9321" y="6572"/>
                    <a:pt x="9321" y="7004"/>
                  </a:cubicBezTo>
                  <a:cubicBezTo>
                    <a:pt x="9321" y="8398"/>
                    <a:pt x="8181" y="9489"/>
                    <a:pt x="6849" y="9489"/>
                  </a:cubicBezTo>
                  <a:cubicBezTo>
                    <a:pt x="6648" y="9489"/>
                    <a:pt x="6442" y="9464"/>
                    <a:pt x="6235" y="9411"/>
                  </a:cubicBezTo>
                  <a:cubicBezTo>
                    <a:pt x="4661" y="9010"/>
                    <a:pt x="3890" y="7251"/>
                    <a:pt x="4661" y="5831"/>
                  </a:cubicBezTo>
                  <a:lnTo>
                    <a:pt x="4661" y="5831"/>
                  </a:lnTo>
                  <a:lnTo>
                    <a:pt x="4908" y="6047"/>
                  </a:lnTo>
                  <a:cubicBezTo>
                    <a:pt x="5031" y="6186"/>
                    <a:pt x="5201" y="6255"/>
                    <a:pt x="5375" y="6255"/>
                  </a:cubicBezTo>
                  <a:cubicBezTo>
                    <a:pt x="5548" y="6255"/>
                    <a:pt x="5726" y="6186"/>
                    <a:pt x="5865" y="6047"/>
                  </a:cubicBezTo>
                  <a:cubicBezTo>
                    <a:pt x="6142" y="5800"/>
                    <a:pt x="6142" y="5368"/>
                    <a:pt x="5865" y="5090"/>
                  </a:cubicBezTo>
                  <a:lnTo>
                    <a:pt x="5618" y="4843"/>
                  </a:lnTo>
                  <a:cubicBezTo>
                    <a:pt x="6004" y="4627"/>
                    <a:pt x="6428" y="4519"/>
                    <a:pt x="6852" y="4519"/>
                  </a:cubicBezTo>
                  <a:close/>
                  <a:moveTo>
                    <a:pt x="4630" y="8855"/>
                  </a:moveTo>
                  <a:cubicBezTo>
                    <a:pt x="4754" y="9010"/>
                    <a:pt x="4877" y="9133"/>
                    <a:pt x="5031" y="9257"/>
                  </a:cubicBezTo>
                  <a:lnTo>
                    <a:pt x="3735" y="10553"/>
                  </a:lnTo>
                  <a:cubicBezTo>
                    <a:pt x="3612" y="10399"/>
                    <a:pt x="3488" y="10275"/>
                    <a:pt x="3365" y="10152"/>
                  </a:cubicBezTo>
                  <a:lnTo>
                    <a:pt x="4630" y="8855"/>
                  </a:lnTo>
                  <a:close/>
                  <a:moveTo>
                    <a:pt x="9043" y="8855"/>
                  </a:moveTo>
                  <a:lnTo>
                    <a:pt x="10741" y="10553"/>
                  </a:lnTo>
                  <a:cubicBezTo>
                    <a:pt x="10587" y="10676"/>
                    <a:pt x="10463" y="10800"/>
                    <a:pt x="10371" y="10954"/>
                  </a:cubicBezTo>
                  <a:lnTo>
                    <a:pt x="8673" y="9257"/>
                  </a:lnTo>
                  <a:cubicBezTo>
                    <a:pt x="8797" y="9133"/>
                    <a:pt x="8920" y="9010"/>
                    <a:pt x="9043" y="8855"/>
                  </a:cubicBezTo>
                  <a:close/>
                  <a:moveTo>
                    <a:pt x="11605" y="10707"/>
                  </a:moveTo>
                  <a:cubicBezTo>
                    <a:pt x="12191" y="10707"/>
                    <a:pt x="12685" y="11201"/>
                    <a:pt x="12685" y="11787"/>
                  </a:cubicBezTo>
                  <a:cubicBezTo>
                    <a:pt x="12685" y="12437"/>
                    <a:pt x="12144" y="12874"/>
                    <a:pt x="11584" y="12874"/>
                  </a:cubicBezTo>
                  <a:cubicBezTo>
                    <a:pt x="11320" y="12874"/>
                    <a:pt x="11051" y="12776"/>
                    <a:pt x="10833" y="12559"/>
                  </a:cubicBezTo>
                  <a:cubicBezTo>
                    <a:pt x="10155" y="11880"/>
                    <a:pt x="10648" y="10707"/>
                    <a:pt x="11605" y="10707"/>
                  </a:cubicBezTo>
                  <a:close/>
                  <a:moveTo>
                    <a:pt x="11632" y="0"/>
                  </a:moveTo>
                  <a:cubicBezTo>
                    <a:pt x="10128" y="0"/>
                    <a:pt x="8836" y="1644"/>
                    <a:pt x="9661" y="3269"/>
                  </a:cubicBezTo>
                  <a:lnTo>
                    <a:pt x="8365" y="4566"/>
                  </a:lnTo>
                  <a:cubicBezTo>
                    <a:pt x="7902" y="4272"/>
                    <a:pt x="7369" y="4126"/>
                    <a:pt x="6837" y="4126"/>
                  </a:cubicBezTo>
                  <a:cubicBezTo>
                    <a:pt x="6304" y="4126"/>
                    <a:pt x="5772" y="4272"/>
                    <a:pt x="5309" y="4566"/>
                  </a:cubicBezTo>
                  <a:lnTo>
                    <a:pt x="3519" y="2745"/>
                  </a:lnTo>
                  <a:cubicBezTo>
                    <a:pt x="3581" y="2560"/>
                    <a:pt x="3612" y="2405"/>
                    <a:pt x="3612" y="2251"/>
                  </a:cubicBezTo>
                  <a:cubicBezTo>
                    <a:pt x="3612" y="1309"/>
                    <a:pt x="2845" y="694"/>
                    <a:pt x="2044" y="694"/>
                  </a:cubicBezTo>
                  <a:cubicBezTo>
                    <a:pt x="1663" y="694"/>
                    <a:pt x="1275" y="832"/>
                    <a:pt x="958" y="1140"/>
                  </a:cubicBezTo>
                  <a:cubicBezTo>
                    <a:pt x="1" y="2128"/>
                    <a:pt x="680" y="3763"/>
                    <a:pt x="2069" y="3763"/>
                  </a:cubicBezTo>
                  <a:cubicBezTo>
                    <a:pt x="2223" y="3763"/>
                    <a:pt x="2377" y="3763"/>
                    <a:pt x="2562" y="3702"/>
                  </a:cubicBezTo>
                  <a:lnTo>
                    <a:pt x="4383" y="5522"/>
                  </a:lnTo>
                  <a:cubicBezTo>
                    <a:pt x="4106" y="5954"/>
                    <a:pt x="3951" y="6479"/>
                    <a:pt x="3951" y="7004"/>
                  </a:cubicBezTo>
                  <a:cubicBezTo>
                    <a:pt x="3951" y="7528"/>
                    <a:pt x="4106" y="8084"/>
                    <a:pt x="4383" y="8547"/>
                  </a:cubicBezTo>
                  <a:lnTo>
                    <a:pt x="2995" y="9936"/>
                  </a:lnTo>
                  <a:cubicBezTo>
                    <a:pt x="2717" y="9812"/>
                    <a:pt x="2408" y="9720"/>
                    <a:pt x="2100" y="9720"/>
                  </a:cubicBezTo>
                  <a:cubicBezTo>
                    <a:pt x="958" y="9720"/>
                    <a:pt x="32" y="10645"/>
                    <a:pt x="32" y="11787"/>
                  </a:cubicBezTo>
                  <a:cubicBezTo>
                    <a:pt x="32" y="12250"/>
                    <a:pt x="186" y="12682"/>
                    <a:pt x="464" y="13053"/>
                  </a:cubicBezTo>
                  <a:cubicBezTo>
                    <a:pt x="515" y="13104"/>
                    <a:pt x="575" y="13126"/>
                    <a:pt x="629" y="13126"/>
                  </a:cubicBezTo>
                  <a:cubicBezTo>
                    <a:pt x="674" y="13126"/>
                    <a:pt x="714" y="13111"/>
                    <a:pt x="742" y="13083"/>
                  </a:cubicBezTo>
                  <a:cubicBezTo>
                    <a:pt x="834" y="13022"/>
                    <a:pt x="865" y="12898"/>
                    <a:pt x="803" y="12806"/>
                  </a:cubicBezTo>
                  <a:cubicBezTo>
                    <a:pt x="556" y="12528"/>
                    <a:pt x="433" y="12158"/>
                    <a:pt x="433" y="11787"/>
                  </a:cubicBezTo>
                  <a:cubicBezTo>
                    <a:pt x="433" y="10892"/>
                    <a:pt x="1174" y="10152"/>
                    <a:pt x="2100" y="10152"/>
                  </a:cubicBezTo>
                  <a:cubicBezTo>
                    <a:pt x="2995" y="10152"/>
                    <a:pt x="3735" y="10892"/>
                    <a:pt x="3735" y="11787"/>
                  </a:cubicBezTo>
                  <a:cubicBezTo>
                    <a:pt x="3735" y="12713"/>
                    <a:pt x="2995" y="13454"/>
                    <a:pt x="2100" y="13454"/>
                  </a:cubicBezTo>
                  <a:cubicBezTo>
                    <a:pt x="1822" y="13454"/>
                    <a:pt x="1575" y="13361"/>
                    <a:pt x="1328" y="13269"/>
                  </a:cubicBezTo>
                  <a:cubicBezTo>
                    <a:pt x="1295" y="13247"/>
                    <a:pt x="1259" y="13237"/>
                    <a:pt x="1222" y="13237"/>
                  </a:cubicBezTo>
                  <a:cubicBezTo>
                    <a:pt x="1156" y="13237"/>
                    <a:pt x="1090" y="13271"/>
                    <a:pt x="1050" y="13330"/>
                  </a:cubicBezTo>
                  <a:cubicBezTo>
                    <a:pt x="1019" y="13454"/>
                    <a:pt x="1050" y="13577"/>
                    <a:pt x="1143" y="13608"/>
                  </a:cubicBezTo>
                  <a:cubicBezTo>
                    <a:pt x="1412" y="13742"/>
                    <a:pt x="1680" y="13830"/>
                    <a:pt x="1949" y="13830"/>
                  </a:cubicBezTo>
                  <a:cubicBezTo>
                    <a:pt x="1989" y="13830"/>
                    <a:pt x="2029" y="13828"/>
                    <a:pt x="2069" y="13824"/>
                  </a:cubicBezTo>
                  <a:cubicBezTo>
                    <a:pt x="3211" y="13824"/>
                    <a:pt x="4136" y="12929"/>
                    <a:pt x="4136" y="11787"/>
                  </a:cubicBezTo>
                  <a:cubicBezTo>
                    <a:pt x="4136" y="11479"/>
                    <a:pt x="4075" y="11170"/>
                    <a:pt x="3920" y="10892"/>
                  </a:cubicBezTo>
                  <a:lnTo>
                    <a:pt x="5340" y="9473"/>
                  </a:lnTo>
                  <a:cubicBezTo>
                    <a:pt x="5803" y="9750"/>
                    <a:pt x="6320" y="9889"/>
                    <a:pt x="6833" y="9889"/>
                  </a:cubicBezTo>
                  <a:cubicBezTo>
                    <a:pt x="7346" y="9889"/>
                    <a:pt x="7855" y="9750"/>
                    <a:pt x="8303" y="9473"/>
                  </a:cubicBezTo>
                  <a:lnTo>
                    <a:pt x="10155" y="11324"/>
                  </a:lnTo>
                  <a:cubicBezTo>
                    <a:pt x="9821" y="12414"/>
                    <a:pt x="10690" y="13312"/>
                    <a:pt x="11617" y="13312"/>
                  </a:cubicBezTo>
                  <a:cubicBezTo>
                    <a:pt x="11976" y="13312"/>
                    <a:pt x="12344" y="13178"/>
                    <a:pt x="12654" y="12867"/>
                  </a:cubicBezTo>
                  <a:cubicBezTo>
                    <a:pt x="13639" y="11855"/>
                    <a:pt x="12854" y="10286"/>
                    <a:pt x="11610" y="10286"/>
                  </a:cubicBezTo>
                  <a:cubicBezTo>
                    <a:pt x="11450" y="10286"/>
                    <a:pt x="11283" y="10312"/>
                    <a:pt x="11111" y="10368"/>
                  </a:cubicBezTo>
                  <a:lnTo>
                    <a:pt x="9290" y="8516"/>
                  </a:lnTo>
                  <a:cubicBezTo>
                    <a:pt x="9599" y="8053"/>
                    <a:pt x="9722" y="7528"/>
                    <a:pt x="9722" y="6973"/>
                  </a:cubicBezTo>
                  <a:cubicBezTo>
                    <a:pt x="9722" y="6448"/>
                    <a:pt x="9599" y="5954"/>
                    <a:pt x="9321" y="5492"/>
                  </a:cubicBezTo>
                  <a:lnTo>
                    <a:pt x="10617" y="4195"/>
                  </a:lnTo>
                  <a:cubicBezTo>
                    <a:pt x="10952" y="4369"/>
                    <a:pt x="11300" y="4449"/>
                    <a:pt x="11640" y="4449"/>
                  </a:cubicBezTo>
                  <a:cubicBezTo>
                    <a:pt x="12803" y="4449"/>
                    <a:pt x="13858" y="3510"/>
                    <a:pt x="13858" y="2220"/>
                  </a:cubicBezTo>
                  <a:cubicBezTo>
                    <a:pt x="13858" y="1788"/>
                    <a:pt x="13734" y="1356"/>
                    <a:pt x="13488" y="1017"/>
                  </a:cubicBezTo>
                  <a:cubicBezTo>
                    <a:pt x="13448" y="957"/>
                    <a:pt x="13382" y="923"/>
                    <a:pt x="13316" y="923"/>
                  </a:cubicBezTo>
                  <a:cubicBezTo>
                    <a:pt x="13279" y="923"/>
                    <a:pt x="13243" y="933"/>
                    <a:pt x="13210" y="955"/>
                  </a:cubicBezTo>
                  <a:lnTo>
                    <a:pt x="13210" y="986"/>
                  </a:lnTo>
                  <a:cubicBezTo>
                    <a:pt x="13117" y="1047"/>
                    <a:pt x="13086" y="1171"/>
                    <a:pt x="13148" y="1263"/>
                  </a:cubicBezTo>
                  <a:cubicBezTo>
                    <a:pt x="13951" y="2467"/>
                    <a:pt x="13086" y="4072"/>
                    <a:pt x="11636" y="4072"/>
                  </a:cubicBezTo>
                  <a:cubicBezTo>
                    <a:pt x="10648" y="4072"/>
                    <a:pt x="9815" y="3239"/>
                    <a:pt x="9815" y="2251"/>
                  </a:cubicBezTo>
                  <a:cubicBezTo>
                    <a:pt x="9815" y="1233"/>
                    <a:pt x="10617" y="430"/>
                    <a:pt x="11636" y="430"/>
                  </a:cubicBezTo>
                  <a:cubicBezTo>
                    <a:pt x="12006" y="430"/>
                    <a:pt x="12346" y="554"/>
                    <a:pt x="12654" y="739"/>
                  </a:cubicBezTo>
                  <a:cubicBezTo>
                    <a:pt x="12685" y="765"/>
                    <a:pt x="12718" y="776"/>
                    <a:pt x="12750" y="776"/>
                  </a:cubicBezTo>
                  <a:cubicBezTo>
                    <a:pt x="12909" y="776"/>
                    <a:pt x="13050" y="502"/>
                    <a:pt x="12870" y="399"/>
                  </a:cubicBezTo>
                  <a:cubicBezTo>
                    <a:pt x="12467" y="122"/>
                    <a:pt x="12042" y="0"/>
                    <a:pt x="116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35" name="Google Shape;13535;p25"/>
          <p:cNvGrpSpPr/>
          <p:nvPr/>
        </p:nvGrpSpPr>
        <p:grpSpPr>
          <a:xfrm>
            <a:off x="4094393" y="3984505"/>
            <a:ext cx="252325" cy="344325"/>
            <a:chOff x="6360388" y="4142256"/>
            <a:chExt cx="252325" cy="344325"/>
          </a:xfrm>
        </p:grpSpPr>
        <p:sp>
          <p:nvSpPr>
            <p:cNvPr id="13536" name="Google Shape;13536;p25"/>
            <p:cNvSpPr/>
            <p:nvPr/>
          </p:nvSpPr>
          <p:spPr>
            <a:xfrm>
              <a:off x="6427138" y="4405531"/>
              <a:ext cx="11600" cy="17575"/>
            </a:xfrm>
            <a:custGeom>
              <a:avLst/>
              <a:gdLst/>
              <a:ahLst/>
              <a:cxnLst/>
              <a:rect l="l" t="t" r="r" b="b"/>
              <a:pathLst>
                <a:path w="464" h="703" extrusionOk="0">
                  <a:moveTo>
                    <a:pt x="232" y="1"/>
                  </a:moveTo>
                  <a:cubicBezTo>
                    <a:pt x="116" y="1"/>
                    <a:pt x="0" y="62"/>
                    <a:pt x="47" y="186"/>
                  </a:cubicBezTo>
                  <a:lnTo>
                    <a:pt x="47" y="587"/>
                  </a:lnTo>
                  <a:cubicBezTo>
                    <a:pt x="78" y="664"/>
                    <a:pt x="155" y="703"/>
                    <a:pt x="232" y="703"/>
                  </a:cubicBezTo>
                  <a:cubicBezTo>
                    <a:pt x="309" y="703"/>
                    <a:pt x="386" y="664"/>
                    <a:pt x="417" y="587"/>
                  </a:cubicBezTo>
                  <a:lnTo>
                    <a:pt x="417" y="186"/>
                  </a:lnTo>
                  <a:cubicBezTo>
                    <a:pt x="463" y="62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7" name="Google Shape;13537;p25"/>
            <p:cNvSpPr/>
            <p:nvPr/>
          </p:nvSpPr>
          <p:spPr>
            <a:xfrm>
              <a:off x="6534388" y="4406106"/>
              <a:ext cx="10825" cy="18150"/>
            </a:xfrm>
            <a:custGeom>
              <a:avLst/>
              <a:gdLst/>
              <a:ahLst/>
              <a:cxnLst/>
              <a:rect l="l" t="t" r="r" b="b"/>
              <a:pathLst>
                <a:path w="433" h="726" extrusionOk="0">
                  <a:moveTo>
                    <a:pt x="216" y="1"/>
                  </a:moveTo>
                  <a:cubicBezTo>
                    <a:pt x="108" y="1"/>
                    <a:pt x="0" y="55"/>
                    <a:pt x="16" y="163"/>
                  </a:cubicBezTo>
                  <a:lnTo>
                    <a:pt x="16" y="564"/>
                  </a:lnTo>
                  <a:cubicBezTo>
                    <a:pt x="31" y="672"/>
                    <a:pt x="124" y="726"/>
                    <a:pt x="216" y="726"/>
                  </a:cubicBezTo>
                  <a:cubicBezTo>
                    <a:pt x="309" y="726"/>
                    <a:pt x="401" y="672"/>
                    <a:pt x="417" y="564"/>
                  </a:cubicBezTo>
                  <a:lnTo>
                    <a:pt x="417" y="163"/>
                  </a:lnTo>
                  <a:cubicBezTo>
                    <a:pt x="432" y="5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8" name="Google Shape;13538;p25"/>
            <p:cNvSpPr/>
            <p:nvPr/>
          </p:nvSpPr>
          <p:spPr>
            <a:xfrm>
              <a:off x="6466863" y="4413706"/>
              <a:ext cx="37850" cy="15575"/>
            </a:xfrm>
            <a:custGeom>
              <a:avLst/>
              <a:gdLst/>
              <a:ahLst/>
              <a:cxnLst/>
              <a:rect l="l" t="t" r="r" b="b"/>
              <a:pathLst>
                <a:path w="1514" h="623" extrusionOk="0">
                  <a:moveTo>
                    <a:pt x="236" y="1"/>
                  </a:moveTo>
                  <a:cubicBezTo>
                    <a:pt x="192" y="1"/>
                    <a:pt x="152" y="16"/>
                    <a:pt x="124" y="44"/>
                  </a:cubicBezTo>
                  <a:cubicBezTo>
                    <a:pt x="32" y="106"/>
                    <a:pt x="1" y="260"/>
                    <a:pt x="93" y="322"/>
                  </a:cubicBezTo>
                  <a:cubicBezTo>
                    <a:pt x="279" y="522"/>
                    <a:pt x="525" y="623"/>
                    <a:pt x="772" y="623"/>
                  </a:cubicBezTo>
                  <a:cubicBezTo>
                    <a:pt x="1019" y="623"/>
                    <a:pt x="1266" y="522"/>
                    <a:pt x="1451" y="322"/>
                  </a:cubicBezTo>
                  <a:cubicBezTo>
                    <a:pt x="1513" y="260"/>
                    <a:pt x="1513" y="136"/>
                    <a:pt x="1451" y="44"/>
                  </a:cubicBezTo>
                  <a:cubicBezTo>
                    <a:pt x="1410" y="16"/>
                    <a:pt x="1362" y="1"/>
                    <a:pt x="1316" y="1"/>
                  </a:cubicBezTo>
                  <a:cubicBezTo>
                    <a:pt x="1260" y="1"/>
                    <a:pt x="1208" y="24"/>
                    <a:pt x="1174" y="75"/>
                  </a:cubicBezTo>
                  <a:cubicBezTo>
                    <a:pt x="1066" y="183"/>
                    <a:pt x="919" y="237"/>
                    <a:pt x="776" y="237"/>
                  </a:cubicBezTo>
                  <a:cubicBezTo>
                    <a:pt x="633" y="237"/>
                    <a:pt x="495" y="183"/>
                    <a:pt x="402" y="75"/>
                  </a:cubicBezTo>
                  <a:cubicBezTo>
                    <a:pt x="351" y="24"/>
                    <a:pt x="291" y="1"/>
                    <a:pt x="2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39" name="Google Shape;13539;p25"/>
            <p:cNvSpPr/>
            <p:nvPr/>
          </p:nvSpPr>
          <p:spPr>
            <a:xfrm>
              <a:off x="6360388" y="4142256"/>
              <a:ext cx="252325" cy="344325"/>
            </a:xfrm>
            <a:custGeom>
              <a:avLst/>
              <a:gdLst/>
              <a:ahLst/>
              <a:cxnLst/>
              <a:rect l="l" t="t" r="r" b="b"/>
              <a:pathLst>
                <a:path w="10093" h="13773" extrusionOk="0">
                  <a:moveTo>
                    <a:pt x="5031" y="2199"/>
                  </a:moveTo>
                  <a:cubicBezTo>
                    <a:pt x="5525" y="2569"/>
                    <a:pt x="5803" y="3156"/>
                    <a:pt x="5772" y="3773"/>
                  </a:cubicBezTo>
                  <a:cubicBezTo>
                    <a:pt x="5772" y="3896"/>
                    <a:pt x="5772" y="4020"/>
                    <a:pt x="5741" y="4143"/>
                  </a:cubicBezTo>
                  <a:lnTo>
                    <a:pt x="4352" y="4143"/>
                  </a:lnTo>
                  <a:cubicBezTo>
                    <a:pt x="4322" y="4020"/>
                    <a:pt x="4322" y="3896"/>
                    <a:pt x="4322" y="3773"/>
                  </a:cubicBezTo>
                  <a:cubicBezTo>
                    <a:pt x="4291" y="3156"/>
                    <a:pt x="4568" y="2569"/>
                    <a:pt x="5031" y="2199"/>
                  </a:cubicBezTo>
                  <a:close/>
                  <a:moveTo>
                    <a:pt x="6698" y="4544"/>
                  </a:moveTo>
                  <a:cubicBezTo>
                    <a:pt x="7531" y="4544"/>
                    <a:pt x="7531" y="5779"/>
                    <a:pt x="6698" y="5779"/>
                  </a:cubicBezTo>
                  <a:lnTo>
                    <a:pt x="3365" y="5779"/>
                  </a:lnTo>
                  <a:cubicBezTo>
                    <a:pt x="3025" y="5748"/>
                    <a:pt x="2748" y="5501"/>
                    <a:pt x="2748" y="5162"/>
                  </a:cubicBezTo>
                  <a:lnTo>
                    <a:pt x="2778" y="5162"/>
                  </a:lnTo>
                  <a:cubicBezTo>
                    <a:pt x="2778" y="4822"/>
                    <a:pt x="3025" y="4544"/>
                    <a:pt x="3365" y="4544"/>
                  </a:cubicBezTo>
                  <a:close/>
                  <a:moveTo>
                    <a:pt x="3334" y="6179"/>
                  </a:moveTo>
                  <a:cubicBezTo>
                    <a:pt x="3344" y="6179"/>
                    <a:pt x="3355" y="6180"/>
                    <a:pt x="3365" y="6180"/>
                  </a:cubicBezTo>
                  <a:lnTo>
                    <a:pt x="6729" y="6180"/>
                  </a:lnTo>
                  <a:cubicBezTo>
                    <a:pt x="7562" y="6180"/>
                    <a:pt x="7562" y="7384"/>
                    <a:pt x="6729" y="7384"/>
                  </a:cubicBezTo>
                  <a:lnTo>
                    <a:pt x="3365" y="7384"/>
                  </a:lnTo>
                  <a:cubicBezTo>
                    <a:pt x="2542" y="7384"/>
                    <a:pt x="2532" y="6179"/>
                    <a:pt x="3334" y="6179"/>
                  </a:cubicBezTo>
                  <a:close/>
                  <a:moveTo>
                    <a:pt x="5031" y="0"/>
                  </a:moveTo>
                  <a:cubicBezTo>
                    <a:pt x="4954" y="0"/>
                    <a:pt x="4877" y="23"/>
                    <a:pt x="4815" y="69"/>
                  </a:cubicBezTo>
                  <a:cubicBezTo>
                    <a:pt x="4352" y="255"/>
                    <a:pt x="3982" y="532"/>
                    <a:pt x="3704" y="934"/>
                  </a:cubicBezTo>
                  <a:cubicBezTo>
                    <a:pt x="3567" y="1071"/>
                    <a:pt x="3701" y="1259"/>
                    <a:pt x="3855" y="1259"/>
                  </a:cubicBezTo>
                  <a:cubicBezTo>
                    <a:pt x="3909" y="1259"/>
                    <a:pt x="3965" y="1236"/>
                    <a:pt x="4013" y="1180"/>
                  </a:cubicBezTo>
                  <a:cubicBezTo>
                    <a:pt x="4260" y="841"/>
                    <a:pt x="4599" y="594"/>
                    <a:pt x="4970" y="440"/>
                  </a:cubicBezTo>
                  <a:cubicBezTo>
                    <a:pt x="4985" y="424"/>
                    <a:pt x="5008" y="417"/>
                    <a:pt x="5031" y="417"/>
                  </a:cubicBezTo>
                  <a:cubicBezTo>
                    <a:pt x="5054" y="417"/>
                    <a:pt x="5078" y="424"/>
                    <a:pt x="5093" y="440"/>
                  </a:cubicBezTo>
                  <a:cubicBezTo>
                    <a:pt x="5587" y="625"/>
                    <a:pt x="5988" y="995"/>
                    <a:pt x="6266" y="1427"/>
                  </a:cubicBezTo>
                  <a:cubicBezTo>
                    <a:pt x="6544" y="1921"/>
                    <a:pt x="6698" y="2477"/>
                    <a:pt x="6698" y="3032"/>
                  </a:cubicBezTo>
                  <a:cubicBezTo>
                    <a:pt x="6698" y="3433"/>
                    <a:pt x="6636" y="3804"/>
                    <a:pt x="6513" y="4143"/>
                  </a:cubicBezTo>
                  <a:lnTo>
                    <a:pt x="6173" y="4143"/>
                  </a:lnTo>
                  <a:cubicBezTo>
                    <a:pt x="6173" y="4020"/>
                    <a:pt x="6173" y="3896"/>
                    <a:pt x="6173" y="3773"/>
                  </a:cubicBezTo>
                  <a:cubicBezTo>
                    <a:pt x="6204" y="2970"/>
                    <a:pt x="5803" y="2230"/>
                    <a:pt x="5155" y="1798"/>
                  </a:cubicBezTo>
                  <a:cubicBezTo>
                    <a:pt x="5124" y="1767"/>
                    <a:pt x="5085" y="1751"/>
                    <a:pt x="5047" y="1751"/>
                  </a:cubicBezTo>
                  <a:cubicBezTo>
                    <a:pt x="5008" y="1751"/>
                    <a:pt x="4970" y="1767"/>
                    <a:pt x="4939" y="1798"/>
                  </a:cubicBezTo>
                  <a:cubicBezTo>
                    <a:pt x="4167" y="2322"/>
                    <a:pt x="3797" y="3248"/>
                    <a:pt x="3920" y="4143"/>
                  </a:cubicBezTo>
                  <a:lnTo>
                    <a:pt x="3581" y="4143"/>
                  </a:lnTo>
                  <a:cubicBezTo>
                    <a:pt x="3303" y="3403"/>
                    <a:pt x="3303" y="2569"/>
                    <a:pt x="3643" y="1829"/>
                  </a:cubicBezTo>
                  <a:cubicBezTo>
                    <a:pt x="3673" y="1705"/>
                    <a:pt x="3643" y="1582"/>
                    <a:pt x="3519" y="1551"/>
                  </a:cubicBezTo>
                  <a:cubicBezTo>
                    <a:pt x="3493" y="1534"/>
                    <a:pt x="3465" y="1526"/>
                    <a:pt x="3437" y="1526"/>
                  </a:cubicBezTo>
                  <a:cubicBezTo>
                    <a:pt x="3365" y="1526"/>
                    <a:pt x="3294" y="1577"/>
                    <a:pt x="3272" y="1643"/>
                  </a:cubicBezTo>
                  <a:cubicBezTo>
                    <a:pt x="3087" y="2075"/>
                    <a:pt x="2964" y="2538"/>
                    <a:pt x="2964" y="3001"/>
                  </a:cubicBezTo>
                  <a:cubicBezTo>
                    <a:pt x="2964" y="3372"/>
                    <a:pt x="3025" y="3773"/>
                    <a:pt x="3149" y="4143"/>
                  </a:cubicBezTo>
                  <a:cubicBezTo>
                    <a:pt x="2285" y="4328"/>
                    <a:pt x="2069" y="5409"/>
                    <a:pt x="2778" y="5933"/>
                  </a:cubicBezTo>
                  <a:cubicBezTo>
                    <a:pt x="2192" y="6365"/>
                    <a:pt x="2223" y="7198"/>
                    <a:pt x="2809" y="7600"/>
                  </a:cubicBezTo>
                  <a:cubicBezTo>
                    <a:pt x="2408" y="7816"/>
                    <a:pt x="2007" y="8063"/>
                    <a:pt x="1667" y="8371"/>
                  </a:cubicBezTo>
                  <a:cubicBezTo>
                    <a:pt x="649" y="9112"/>
                    <a:pt x="32" y="10285"/>
                    <a:pt x="1" y="11550"/>
                  </a:cubicBezTo>
                  <a:cubicBezTo>
                    <a:pt x="1" y="12754"/>
                    <a:pt x="988" y="13741"/>
                    <a:pt x="2223" y="13741"/>
                  </a:cubicBezTo>
                  <a:lnTo>
                    <a:pt x="2192" y="13772"/>
                  </a:lnTo>
                  <a:lnTo>
                    <a:pt x="7871" y="13772"/>
                  </a:lnTo>
                  <a:cubicBezTo>
                    <a:pt x="9105" y="13772"/>
                    <a:pt x="10093" y="12784"/>
                    <a:pt x="10093" y="11550"/>
                  </a:cubicBezTo>
                  <a:cubicBezTo>
                    <a:pt x="10093" y="11272"/>
                    <a:pt x="10062" y="10964"/>
                    <a:pt x="10000" y="10686"/>
                  </a:cubicBezTo>
                  <a:cubicBezTo>
                    <a:pt x="9969" y="10593"/>
                    <a:pt x="9846" y="10532"/>
                    <a:pt x="9753" y="10532"/>
                  </a:cubicBezTo>
                  <a:cubicBezTo>
                    <a:pt x="9630" y="10562"/>
                    <a:pt x="9568" y="10686"/>
                    <a:pt x="9599" y="10778"/>
                  </a:cubicBezTo>
                  <a:cubicBezTo>
                    <a:pt x="9661" y="11025"/>
                    <a:pt x="9691" y="11303"/>
                    <a:pt x="9691" y="11550"/>
                  </a:cubicBezTo>
                  <a:cubicBezTo>
                    <a:pt x="9691" y="12568"/>
                    <a:pt x="8889" y="13371"/>
                    <a:pt x="7871" y="13371"/>
                  </a:cubicBezTo>
                  <a:lnTo>
                    <a:pt x="2192" y="13371"/>
                  </a:lnTo>
                  <a:cubicBezTo>
                    <a:pt x="1204" y="13371"/>
                    <a:pt x="371" y="12568"/>
                    <a:pt x="371" y="11550"/>
                  </a:cubicBezTo>
                  <a:cubicBezTo>
                    <a:pt x="371" y="10501"/>
                    <a:pt x="896" y="9513"/>
                    <a:pt x="1883" y="8711"/>
                  </a:cubicBezTo>
                  <a:cubicBezTo>
                    <a:pt x="2346" y="8340"/>
                    <a:pt x="2840" y="8032"/>
                    <a:pt x="3365" y="7785"/>
                  </a:cubicBezTo>
                  <a:lnTo>
                    <a:pt x="6698" y="7785"/>
                  </a:lnTo>
                  <a:cubicBezTo>
                    <a:pt x="6945" y="7877"/>
                    <a:pt x="8611" y="8649"/>
                    <a:pt x="9321" y="10099"/>
                  </a:cubicBezTo>
                  <a:cubicBezTo>
                    <a:pt x="9362" y="10182"/>
                    <a:pt x="9431" y="10216"/>
                    <a:pt x="9499" y="10216"/>
                  </a:cubicBezTo>
                  <a:cubicBezTo>
                    <a:pt x="9637" y="10216"/>
                    <a:pt x="9774" y="10079"/>
                    <a:pt x="9691" y="9914"/>
                  </a:cubicBezTo>
                  <a:cubicBezTo>
                    <a:pt x="9136" y="8927"/>
                    <a:pt x="8303" y="8124"/>
                    <a:pt x="7284" y="7631"/>
                  </a:cubicBezTo>
                  <a:cubicBezTo>
                    <a:pt x="7840" y="7229"/>
                    <a:pt x="7871" y="6396"/>
                    <a:pt x="7315" y="5964"/>
                  </a:cubicBezTo>
                  <a:cubicBezTo>
                    <a:pt x="8025" y="5439"/>
                    <a:pt x="7778" y="4328"/>
                    <a:pt x="6914" y="4174"/>
                  </a:cubicBezTo>
                  <a:cubicBezTo>
                    <a:pt x="7253" y="3186"/>
                    <a:pt x="7130" y="2106"/>
                    <a:pt x="6605" y="1211"/>
                  </a:cubicBezTo>
                  <a:cubicBezTo>
                    <a:pt x="6266" y="687"/>
                    <a:pt x="5803" y="285"/>
                    <a:pt x="5247" y="69"/>
                  </a:cubicBezTo>
                  <a:cubicBezTo>
                    <a:pt x="5186" y="23"/>
                    <a:pt x="5109" y="0"/>
                    <a:pt x="50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40" name="Google Shape;13540;p25"/>
          <p:cNvGrpSpPr/>
          <p:nvPr/>
        </p:nvGrpSpPr>
        <p:grpSpPr>
          <a:xfrm>
            <a:off x="1052429" y="1765586"/>
            <a:ext cx="327175" cy="345675"/>
            <a:chOff x="4058863" y="3580756"/>
            <a:chExt cx="327175" cy="345675"/>
          </a:xfrm>
        </p:grpSpPr>
        <p:sp>
          <p:nvSpPr>
            <p:cNvPr id="13541" name="Google Shape;13541;p25"/>
            <p:cNvSpPr/>
            <p:nvPr/>
          </p:nvSpPr>
          <p:spPr>
            <a:xfrm>
              <a:off x="428416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2" name="Google Shape;13542;p25"/>
            <p:cNvSpPr/>
            <p:nvPr/>
          </p:nvSpPr>
          <p:spPr>
            <a:xfrm>
              <a:off x="4155313" y="3726581"/>
              <a:ext cx="10050" cy="22400"/>
            </a:xfrm>
            <a:custGeom>
              <a:avLst/>
              <a:gdLst/>
              <a:ahLst/>
              <a:cxnLst/>
              <a:rect l="l" t="t" r="r" b="b"/>
              <a:pathLst>
                <a:path w="402" h="896" extrusionOk="0"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710"/>
                  </a:lnTo>
                  <a:cubicBezTo>
                    <a:pt x="1" y="803"/>
                    <a:pt x="93" y="895"/>
                    <a:pt x="217" y="895"/>
                  </a:cubicBezTo>
                  <a:cubicBezTo>
                    <a:pt x="309" y="895"/>
                    <a:pt x="402" y="803"/>
                    <a:pt x="402" y="710"/>
                  </a:cubicBezTo>
                  <a:lnTo>
                    <a:pt x="402" y="185"/>
                  </a:lnTo>
                  <a:cubicBezTo>
                    <a:pt x="402" y="93"/>
                    <a:pt x="309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3" name="Google Shape;13543;p25"/>
            <p:cNvSpPr/>
            <p:nvPr/>
          </p:nvSpPr>
          <p:spPr>
            <a:xfrm>
              <a:off x="4206463" y="3757806"/>
              <a:ext cx="35300" cy="15275"/>
            </a:xfrm>
            <a:custGeom>
              <a:avLst/>
              <a:gdLst/>
              <a:ahLst/>
              <a:cxnLst/>
              <a:rect l="l" t="t" r="r" b="b"/>
              <a:pathLst>
                <a:path w="1412" h="611" extrusionOk="0">
                  <a:moveTo>
                    <a:pt x="272" y="0"/>
                  </a:moveTo>
                  <a:cubicBezTo>
                    <a:pt x="125" y="0"/>
                    <a:pt x="0" y="195"/>
                    <a:pt x="115" y="356"/>
                  </a:cubicBezTo>
                  <a:cubicBezTo>
                    <a:pt x="285" y="526"/>
                    <a:pt x="508" y="611"/>
                    <a:pt x="732" y="611"/>
                  </a:cubicBezTo>
                  <a:cubicBezTo>
                    <a:pt x="956" y="611"/>
                    <a:pt x="1180" y="526"/>
                    <a:pt x="1349" y="356"/>
                  </a:cubicBezTo>
                  <a:cubicBezTo>
                    <a:pt x="1411" y="264"/>
                    <a:pt x="1411" y="140"/>
                    <a:pt x="1319" y="48"/>
                  </a:cubicBezTo>
                  <a:lnTo>
                    <a:pt x="1319" y="78"/>
                  </a:lnTo>
                  <a:cubicBezTo>
                    <a:pt x="1288" y="32"/>
                    <a:pt x="1241" y="9"/>
                    <a:pt x="1191" y="9"/>
                  </a:cubicBezTo>
                  <a:cubicBezTo>
                    <a:pt x="1141" y="9"/>
                    <a:pt x="1087" y="32"/>
                    <a:pt x="1041" y="78"/>
                  </a:cubicBezTo>
                  <a:cubicBezTo>
                    <a:pt x="964" y="171"/>
                    <a:pt x="856" y="217"/>
                    <a:pt x="744" y="217"/>
                  </a:cubicBezTo>
                  <a:cubicBezTo>
                    <a:pt x="632" y="217"/>
                    <a:pt x="516" y="171"/>
                    <a:pt x="424" y="78"/>
                  </a:cubicBezTo>
                  <a:cubicBezTo>
                    <a:pt x="376" y="23"/>
                    <a:pt x="323" y="0"/>
                    <a:pt x="2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44" name="Google Shape;13544;p25"/>
            <p:cNvSpPr/>
            <p:nvPr/>
          </p:nvSpPr>
          <p:spPr>
            <a:xfrm>
              <a:off x="4058863" y="3580756"/>
              <a:ext cx="327175" cy="345675"/>
            </a:xfrm>
            <a:custGeom>
              <a:avLst/>
              <a:gdLst/>
              <a:ahLst/>
              <a:cxnLst/>
              <a:rect l="l" t="t" r="r" b="b"/>
              <a:pathLst>
                <a:path w="13087" h="13827" extrusionOk="0">
                  <a:moveTo>
                    <a:pt x="7635" y="2169"/>
                  </a:moveTo>
                  <a:cubicBezTo>
                    <a:pt x="7725" y="2169"/>
                    <a:pt x="7815" y="2209"/>
                    <a:pt x="7871" y="2284"/>
                  </a:cubicBezTo>
                  <a:cubicBezTo>
                    <a:pt x="8550" y="3056"/>
                    <a:pt x="9383" y="3704"/>
                    <a:pt x="10340" y="4136"/>
                  </a:cubicBezTo>
                  <a:lnTo>
                    <a:pt x="3704" y="4136"/>
                  </a:lnTo>
                  <a:cubicBezTo>
                    <a:pt x="5062" y="3673"/>
                    <a:pt x="6328" y="3056"/>
                    <a:pt x="7469" y="2223"/>
                  </a:cubicBezTo>
                  <a:cubicBezTo>
                    <a:pt x="7518" y="2186"/>
                    <a:pt x="7576" y="2169"/>
                    <a:pt x="7635" y="2169"/>
                  </a:cubicBezTo>
                  <a:close/>
                  <a:moveTo>
                    <a:pt x="6636" y="433"/>
                  </a:moveTo>
                  <a:cubicBezTo>
                    <a:pt x="9213" y="433"/>
                    <a:pt x="11428" y="2155"/>
                    <a:pt x="12097" y="4624"/>
                  </a:cubicBezTo>
                  <a:lnTo>
                    <a:pt x="12097" y="4624"/>
                  </a:lnTo>
                  <a:cubicBezTo>
                    <a:pt x="12032" y="4436"/>
                    <a:pt x="11886" y="4281"/>
                    <a:pt x="11698" y="4198"/>
                  </a:cubicBezTo>
                  <a:cubicBezTo>
                    <a:pt x="11605" y="4167"/>
                    <a:pt x="11512" y="4136"/>
                    <a:pt x="11389" y="4136"/>
                  </a:cubicBezTo>
                  <a:cubicBezTo>
                    <a:pt x="10154" y="3735"/>
                    <a:pt x="9043" y="3025"/>
                    <a:pt x="8179" y="2037"/>
                  </a:cubicBezTo>
                  <a:cubicBezTo>
                    <a:pt x="8033" y="1873"/>
                    <a:pt x="7832" y="1784"/>
                    <a:pt x="7629" y="1784"/>
                  </a:cubicBezTo>
                  <a:cubicBezTo>
                    <a:pt x="7489" y="1784"/>
                    <a:pt x="7348" y="1826"/>
                    <a:pt x="7223" y="1914"/>
                  </a:cubicBezTo>
                  <a:cubicBezTo>
                    <a:pt x="6420" y="2500"/>
                    <a:pt x="4291" y="3858"/>
                    <a:pt x="1914" y="4136"/>
                  </a:cubicBezTo>
                  <a:lnTo>
                    <a:pt x="1853" y="4136"/>
                  </a:lnTo>
                  <a:cubicBezTo>
                    <a:pt x="1544" y="4136"/>
                    <a:pt x="1266" y="4352"/>
                    <a:pt x="1174" y="4661"/>
                  </a:cubicBezTo>
                  <a:cubicBezTo>
                    <a:pt x="1143" y="4753"/>
                    <a:pt x="1143" y="4877"/>
                    <a:pt x="1143" y="5000"/>
                  </a:cubicBezTo>
                  <a:lnTo>
                    <a:pt x="1081" y="5031"/>
                  </a:lnTo>
                  <a:cubicBezTo>
                    <a:pt x="1606" y="2346"/>
                    <a:pt x="3920" y="433"/>
                    <a:pt x="6636" y="433"/>
                  </a:cubicBezTo>
                  <a:close/>
                  <a:moveTo>
                    <a:pt x="12122" y="4722"/>
                  </a:moveTo>
                  <a:lnTo>
                    <a:pt x="12122" y="4722"/>
                  </a:lnTo>
                  <a:cubicBezTo>
                    <a:pt x="12148" y="4824"/>
                    <a:pt x="12171" y="4927"/>
                    <a:pt x="12191" y="5031"/>
                  </a:cubicBezTo>
                  <a:lnTo>
                    <a:pt x="12130" y="5000"/>
                  </a:lnTo>
                  <a:lnTo>
                    <a:pt x="12130" y="4907"/>
                  </a:lnTo>
                  <a:cubicBezTo>
                    <a:pt x="12136" y="4844"/>
                    <a:pt x="12133" y="4782"/>
                    <a:pt x="12122" y="4722"/>
                  </a:cubicBezTo>
                  <a:close/>
                  <a:moveTo>
                    <a:pt x="12099" y="5401"/>
                  </a:moveTo>
                  <a:cubicBezTo>
                    <a:pt x="12839" y="5772"/>
                    <a:pt x="12839" y="6821"/>
                    <a:pt x="12099" y="7160"/>
                  </a:cubicBezTo>
                  <a:lnTo>
                    <a:pt x="12130" y="7191"/>
                  </a:lnTo>
                  <a:cubicBezTo>
                    <a:pt x="12006" y="7253"/>
                    <a:pt x="11852" y="7284"/>
                    <a:pt x="11728" y="7284"/>
                  </a:cubicBezTo>
                  <a:cubicBezTo>
                    <a:pt x="11759" y="7130"/>
                    <a:pt x="11790" y="6975"/>
                    <a:pt x="11821" y="6821"/>
                  </a:cubicBezTo>
                  <a:cubicBezTo>
                    <a:pt x="11852" y="6636"/>
                    <a:pt x="11852" y="6420"/>
                    <a:pt x="11883" y="6235"/>
                  </a:cubicBezTo>
                  <a:cubicBezTo>
                    <a:pt x="11975" y="5957"/>
                    <a:pt x="12037" y="5710"/>
                    <a:pt x="12068" y="5432"/>
                  </a:cubicBezTo>
                  <a:lnTo>
                    <a:pt x="12068" y="5401"/>
                  </a:lnTo>
                  <a:close/>
                  <a:moveTo>
                    <a:pt x="1205" y="5432"/>
                  </a:moveTo>
                  <a:cubicBezTo>
                    <a:pt x="1235" y="5710"/>
                    <a:pt x="1297" y="5957"/>
                    <a:pt x="1390" y="6204"/>
                  </a:cubicBezTo>
                  <a:lnTo>
                    <a:pt x="1421" y="6265"/>
                  </a:lnTo>
                  <a:lnTo>
                    <a:pt x="1421" y="6358"/>
                  </a:lnTo>
                  <a:cubicBezTo>
                    <a:pt x="1421" y="6512"/>
                    <a:pt x="1421" y="6667"/>
                    <a:pt x="1451" y="6790"/>
                  </a:cubicBezTo>
                  <a:cubicBezTo>
                    <a:pt x="1482" y="6975"/>
                    <a:pt x="1513" y="7130"/>
                    <a:pt x="1544" y="7315"/>
                  </a:cubicBezTo>
                  <a:cubicBezTo>
                    <a:pt x="1421" y="7315"/>
                    <a:pt x="1266" y="7284"/>
                    <a:pt x="1174" y="7222"/>
                  </a:cubicBezTo>
                  <a:cubicBezTo>
                    <a:pt x="834" y="7037"/>
                    <a:pt x="618" y="6697"/>
                    <a:pt x="618" y="6327"/>
                  </a:cubicBezTo>
                  <a:lnTo>
                    <a:pt x="618" y="6296"/>
                  </a:lnTo>
                  <a:cubicBezTo>
                    <a:pt x="618" y="6018"/>
                    <a:pt x="742" y="5741"/>
                    <a:pt x="958" y="5556"/>
                  </a:cubicBezTo>
                  <a:cubicBezTo>
                    <a:pt x="1019" y="5494"/>
                    <a:pt x="1112" y="5463"/>
                    <a:pt x="1174" y="5432"/>
                  </a:cubicBezTo>
                  <a:close/>
                  <a:moveTo>
                    <a:pt x="11420" y="4537"/>
                  </a:moveTo>
                  <a:cubicBezTo>
                    <a:pt x="11605" y="4537"/>
                    <a:pt x="11759" y="4722"/>
                    <a:pt x="11728" y="4877"/>
                  </a:cubicBezTo>
                  <a:lnTo>
                    <a:pt x="11728" y="5062"/>
                  </a:lnTo>
                  <a:lnTo>
                    <a:pt x="3396" y="5062"/>
                  </a:lnTo>
                  <a:cubicBezTo>
                    <a:pt x="3272" y="5062"/>
                    <a:pt x="3180" y="5154"/>
                    <a:pt x="3211" y="5278"/>
                  </a:cubicBezTo>
                  <a:cubicBezTo>
                    <a:pt x="3211" y="5401"/>
                    <a:pt x="3272" y="5494"/>
                    <a:pt x="3396" y="5494"/>
                  </a:cubicBezTo>
                  <a:lnTo>
                    <a:pt x="11667" y="5494"/>
                  </a:lnTo>
                  <a:cubicBezTo>
                    <a:pt x="11636" y="5586"/>
                    <a:pt x="11605" y="5710"/>
                    <a:pt x="11574" y="5802"/>
                  </a:cubicBezTo>
                  <a:cubicBezTo>
                    <a:pt x="11543" y="5926"/>
                    <a:pt x="11512" y="6049"/>
                    <a:pt x="11451" y="6173"/>
                  </a:cubicBezTo>
                  <a:cubicBezTo>
                    <a:pt x="11296" y="6667"/>
                    <a:pt x="10957" y="7068"/>
                    <a:pt x="10494" y="7346"/>
                  </a:cubicBezTo>
                  <a:cubicBezTo>
                    <a:pt x="10206" y="7496"/>
                    <a:pt x="9888" y="7570"/>
                    <a:pt x="9568" y="7570"/>
                  </a:cubicBezTo>
                  <a:cubicBezTo>
                    <a:pt x="9099" y="7570"/>
                    <a:pt x="8626" y="7411"/>
                    <a:pt x="8241" y="7099"/>
                  </a:cubicBezTo>
                  <a:cubicBezTo>
                    <a:pt x="7778" y="6667"/>
                    <a:pt x="7346" y="6111"/>
                    <a:pt x="6636" y="6111"/>
                  </a:cubicBezTo>
                  <a:cubicBezTo>
                    <a:pt x="5957" y="6111"/>
                    <a:pt x="5525" y="6667"/>
                    <a:pt x="5031" y="7099"/>
                  </a:cubicBezTo>
                  <a:cubicBezTo>
                    <a:pt x="4667" y="7411"/>
                    <a:pt x="4205" y="7567"/>
                    <a:pt x="3738" y="7567"/>
                  </a:cubicBezTo>
                  <a:cubicBezTo>
                    <a:pt x="3375" y="7567"/>
                    <a:pt x="3010" y="7473"/>
                    <a:pt x="2686" y="7284"/>
                  </a:cubicBezTo>
                  <a:cubicBezTo>
                    <a:pt x="2192" y="6913"/>
                    <a:pt x="1822" y="6389"/>
                    <a:pt x="1698" y="5802"/>
                  </a:cubicBezTo>
                  <a:cubicBezTo>
                    <a:pt x="1667" y="5710"/>
                    <a:pt x="1637" y="5586"/>
                    <a:pt x="1637" y="5463"/>
                  </a:cubicBezTo>
                  <a:lnTo>
                    <a:pt x="2624" y="5463"/>
                  </a:lnTo>
                  <a:cubicBezTo>
                    <a:pt x="2717" y="5463"/>
                    <a:pt x="2809" y="5370"/>
                    <a:pt x="2809" y="5278"/>
                  </a:cubicBezTo>
                  <a:cubicBezTo>
                    <a:pt x="2809" y="5154"/>
                    <a:pt x="2717" y="5062"/>
                    <a:pt x="2624" y="5062"/>
                  </a:cubicBezTo>
                  <a:lnTo>
                    <a:pt x="1575" y="5062"/>
                  </a:lnTo>
                  <a:cubicBezTo>
                    <a:pt x="1575" y="5000"/>
                    <a:pt x="1575" y="4938"/>
                    <a:pt x="1544" y="4877"/>
                  </a:cubicBezTo>
                  <a:cubicBezTo>
                    <a:pt x="1544" y="4691"/>
                    <a:pt x="1667" y="4537"/>
                    <a:pt x="1853" y="4537"/>
                  </a:cubicBezTo>
                  <a:close/>
                  <a:moveTo>
                    <a:pt x="5926" y="11234"/>
                  </a:moveTo>
                  <a:lnTo>
                    <a:pt x="6173" y="11265"/>
                  </a:lnTo>
                  <a:lnTo>
                    <a:pt x="6173" y="11296"/>
                  </a:lnTo>
                  <a:lnTo>
                    <a:pt x="6914" y="11296"/>
                  </a:lnTo>
                  <a:cubicBezTo>
                    <a:pt x="7068" y="11296"/>
                    <a:pt x="7223" y="11265"/>
                    <a:pt x="7377" y="11234"/>
                  </a:cubicBezTo>
                  <a:lnTo>
                    <a:pt x="7377" y="11234"/>
                  </a:lnTo>
                  <a:cubicBezTo>
                    <a:pt x="7331" y="11666"/>
                    <a:pt x="6991" y="11882"/>
                    <a:pt x="6652" y="11882"/>
                  </a:cubicBezTo>
                  <a:cubicBezTo>
                    <a:pt x="6312" y="11882"/>
                    <a:pt x="5973" y="11666"/>
                    <a:pt x="5926" y="11234"/>
                  </a:cubicBezTo>
                  <a:close/>
                  <a:moveTo>
                    <a:pt x="1297" y="7654"/>
                  </a:moveTo>
                  <a:cubicBezTo>
                    <a:pt x="1390" y="7685"/>
                    <a:pt x="1513" y="7685"/>
                    <a:pt x="1606" y="7685"/>
                  </a:cubicBezTo>
                  <a:lnTo>
                    <a:pt x="1667" y="7685"/>
                  </a:lnTo>
                  <a:cubicBezTo>
                    <a:pt x="2130" y="9074"/>
                    <a:pt x="3149" y="10216"/>
                    <a:pt x="4476" y="10833"/>
                  </a:cubicBezTo>
                  <a:cubicBezTo>
                    <a:pt x="3982" y="11388"/>
                    <a:pt x="3612" y="12067"/>
                    <a:pt x="3457" y="12777"/>
                  </a:cubicBezTo>
                  <a:cubicBezTo>
                    <a:pt x="3087" y="12561"/>
                    <a:pt x="2840" y="12160"/>
                    <a:pt x="2840" y="11728"/>
                  </a:cubicBezTo>
                  <a:lnTo>
                    <a:pt x="2840" y="11759"/>
                  </a:lnTo>
                  <a:cubicBezTo>
                    <a:pt x="2840" y="11450"/>
                    <a:pt x="2717" y="11172"/>
                    <a:pt x="2501" y="10956"/>
                  </a:cubicBezTo>
                  <a:cubicBezTo>
                    <a:pt x="2223" y="10709"/>
                    <a:pt x="2007" y="10432"/>
                    <a:pt x="1822" y="10123"/>
                  </a:cubicBezTo>
                  <a:cubicBezTo>
                    <a:pt x="1421" y="9352"/>
                    <a:pt x="1205" y="8518"/>
                    <a:pt x="1235" y="7654"/>
                  </a:cubicBezTo>
                  <a:close/>
                  <a:moveTo>
                    <a:pt x="6636" y="6512"/>
                  </a:moveTo>
                  <a:cubicBezTo>
                    <a:pt x="7037" y="6574"/>
                    <a:pt x="7408" y="6790"/>
                    <a:pt x="7655" y="7099"/>
                  </a:cubicBezTo>
                  <a:cubicBezTo>
                    <a:pt x="8087" y="7562"/>
                    <a:pt x="8642" y="7870"/>
                    <a:pt x="9229" y="7994"/>
                  </a:cubicBezTo>
                  <a:cubicBezTo>
                    <a:pt x="9310" y="8001"/>
                    <a:pt x="9392" y="8005"/>
                    <a:pt x="9473" y="8005"/>
                  </a:cubicBezTo>
                  <a:cubicBezTo>
                    <a:pt x="10038" y="8005"/>
                    <a:pt x="10587" y="7820"/>
                    <a:pt x="11019" y="7469"/>
                  </a:cubicBezTo>
                  <a:cubicBezTo>
                    <a:pt x="11142" y="7376"/>
                    <a:pt x="11266" y="7284"/>
                    <a:pt x="11358" y="7160"/>
                  </a:cubicBezTo>
                  <a:lnTo>
                    <a:pt x="11358" y="7160"/>
                  </a:lnTo>
                  <a:cubicBezTo>
                    <a:pt x="11358" y="7222"/>
                    <a:pt x="11327" y="7284"/>
                    <a:pt x="11296" y="7346"/>
                  </a:cubicBezTo>
                  <a:cubicBezTo>
                    <a:pt x="11111" y="8117"/>
                    <a:pt x="10710" y="8827"/>
                    <a:pt x="10154" y="9413"/>
                  </a:cubicBezTo>
                  <a:cubicBezTo>
                    <a:pt x="10062" y="9475"/>
                    <a:pt x="10062" y="9598"/>
                    <a:pt x="10154" y="9691"/>
                  </a:cubicBezTo>
                  <a:cubicBezTo>
                    <a:pt x="10201" y="9722"/>
                    <a:pt x="10255" y="9737"/>
                    <a:pt x="10305" y="9737"/>
                  </a:cubicBezTo>
                  <a:cubicBezTo>
                    <a:pt x="10355" y="9737"/>
                    <a:pt x="10401" y="9722"/>
                    <a:pt x="10432" y="9691"/>
                  </a:cubicBezTo>
                  <a:cubicBezTo>
                    <a:pt x="10803" y="9290"/>
                    <a:pt x="11111" y="8858"/>
                    <a:pt x="11327" y="8364"/>
                  </a:cubicBezTo>
                  <a:cubicBezTo>
                    <a:pt x="11389" y="8271"/>
                    <a:pt x="11451" y="8148"/>
                    <a:pt x="11482" y="8025"/>
                  </a:cubicBezTo>
                  <a:cubicBezTo>
                    <a:pt x="11543" y="7932"/>
                    <a:pt x="11574" y="7808"/>
                    <a:pt x="11605" y="7716"/>
                  </a:cubicBezTo>
                  <a:lnTo>
                    <a:pt x="11667" y="7716"/>
                  </a:lnTo>
                  <a:cubicBezTo>
                    <a:pt x="11759" y="7716"/>
                    <a:pt x="11883" y="7685"/>
                    <a:pt x="11975" y="7654"/>
                  </a:cubicBezTo>
                  <a:lnTo>
                    <a:pt x="12006" y="7654"/>
                  </a:lnTo>
                  <a:cubicBezTo>
                    <a:pt x="12068" y="8518"/>
                    <a:pt x="11852" y="9382"/>
                    <a:pt x="11451" y="10123"/>
                  </a:cubicBezTo>
                  <a:cubicBezTo>
                    <a:pt x="11266" y="10432"/>
                    <a:pt x="11049" y="10709"/>
                    <a:pt x="10772" y="10956"/>
                  </a:cubicBezTo>
                  <a:cubicBezTo>
                    <a:pt x="10556" y="11172"/>
                    <a:pt x="10432" y="11450"/>
                    <a:pt x="10432" y="11759"/>
                  </a:cubicBezTo>
                  <a:cubicBezTo>
                    <a:pt x="10432" y="12191"/>
                    <a:pt x="10216" y="12592"/>
                    <a:pt x="9815" y="12808"/>
                  </a:cubicBezTo>
                  <a:cubicBezTo>
                    <a:pt x="9630" y="12067"/>
                    <a:pt x="9290" y="11419"/>
                    <a:pt x="8797" y="10864"/>
                  </a:cubicBezTo>
                  <a:cubicBezTo>
                    <a:pt x="9105" y="10709"/>
                    <a:pt x="9414" y="10524"/>
                    <a:pt x="9722" y="10339"/>
                  </a:cubicBezTo>
                  <a:lnTo>
                    <a:pt x="9846" y="10247"/>
                  </a:lnTo>
                  <a:cubicBezTo>
                    <a:pt x="10021" y="10096"/>
                    <a:pt x="9892" y="9865"/>
                    <a:pt x="9722" y="9865"/>
                  </a:cubicBezTo>
                  <a:cubicBezTo>
                    <a:pt x="9682" y="9865"/>
                    <a:pt x="9640" y="9878"/>
                    <a:pt x="9599" y="9907"/>
                  </a:cubicBezTo>
                  <a:cubicBezTo>
                    <a:pt x="9229" y="10216"/>
                    <a:pt x="8797" y="10432"/>
                    <a:pt x="8364" y="10617"/>
                  </a:cubicBezTo>
                  <a:cubicBezTo>
                    <a:pt x="7826" y="10819"/>
                    <a:pt x="7260" y="10920"/>
                    <a:pt x="6691" y="10920"/>
                  </a:cubicBezTo>
                  <a:cubicBezTo>
                    <a:pt x="6217" y="10920"/>
                    <a:pt x="5741" y="10850"/>
                    <a:pt x="5278" y="10709"/>
                  </a:cubicBezTo>
                  <a:cubicBezTo>
                    <a:pt x="3704" y="10247"/>
                    <a:pt x="2470" y="9012"/>
                    <a:pt x="2007" y="7438"/>
                  </a:cubicBezTo>
                  <a:cubicBezTo>
                    <a:pt x="1976" y="7346"/>
                    <a:pt x="1945" y="7253"/>
                    <a:pt x="1945" y="7191"/>
                  </a:cubicBezTo>
                  <a:lnTo>
                    <a:pt x="1945" y="7191"/>
                  </a:lnTo>
                  <a:cubicBezTo>
                    <a:pt x="2254" y="7531"/>
                    <a:pt x="2655" y="7808"/>
                    <a:pt x="3087" y="7932"/>
                  </a:cubicBezTo>
                  <a:cubicBezTo>
                    <a:pt x="3303" y="7978"/>
                    <a:pt x="3519" y="8001"/>
                    <a:pt x="3731" y="8001"/>
                  </a:cubicBezTo>
                  <a:cubicBezTo>
                    <a:pt x="3944" y="8001"/>
                    <a:pt x="4152" y="7978"/>
                    <a:pt x="4352" y="7932"/>
                  </a:cubicBezTo>
                  <a:cubicBezTo>
                    <a:pt x="4846" y="7778"/>
                    <a:pt x="5278" y="7500"/>
                    <a:pt x="5618" y="7099"/>
                  </a:cubicBezTo>
                  <a:cubicBezTo>
                    <a:pt x="5865" y="6790"/>
                    <a:pt x="6235" y="6574"/>
                    <a:pt x="6636" y="6512"/>
                  </a:cubicBezTo>
                  <a:close/>
                  <a:moveTo>
                    <a:pt x="4877" y="11018"/>
                  </a:moveTo>
                  <a:cubicBezTo>
                    <a:pt x="5001" y="11049"/>
                    <a:pt x="5093" y="11080"/>
                    <a:pt x="5217" y="11111"/>
                  </a:cubicBezTo>
                  <a:lnTo>
                    <a:pt x="5217" y="13394"/>
                  </a:lnTo>
                  <a:lnTo>
                    <a:pt x="4692" y="13394"/>
                  </a:lnTo>
                  <a:lnTo>
                    <a:pt x="4692" y="12623"/>
                  </a:lnTo>
                  <a:cubicBezTo>
                    <a:pt x="4661" y="12530"/>
                    <a:pt x="4576" y="12484"/>
                    <a:pt x="4491" y="12484"/>
                  </a:cubicBezTo>
                  <a:cubicBezTo>
                    <a:pt x="4406" y="12484"/>
                    <a:pt x="4322" y="12530"/>
                    <a:pt x="4291" y="12623"/>
                  </a:cubicBezTo>
                  <a:lnTo>
                    <a:pt x="4291" y="13394"/>
                  </a:lnTo>
                  <a:lnTo>
                    <a:pt x="3766" y="13394"/>
                  </a:lnTo>
                  <a:cubicBezTo>
                    <a:pt x="3859" y="12499"/>
                    <a:pt x="4260" y="11666"/>
                    <a:pt x="4877" y="11018"/>
                  </a:cubicBezTo>
                  <a:close/>
                  <a:moveTo>
                    <a:pt x="5618" y="11543"/>
                  </a:moveTo>
                  <a:cubicBezTo>
                    <a:pt x="5834" y="11913"/>
                    <a:pt x="6173" y="12191"/>
                    <a:pt x="6605" y="12314"/>
                  </a:cubicBezTo>
                  <a:lnTo>
                    <a:pt x="6667" y="12314"/>
                  </a:lnTo>
                  <a:cubicBezTo>
                    <a:pt x="7068" y="12191"/>
                    <a:pt x="7439" y="11913"/>
                    <a:pt x="7655" y="11574"/>
                  </a:cubicBezTo>
                  <a:lnTo>
                    <a:pt x="7655" y="13394"/>
                  </a:lnTo>
                  <a:lnTo>
                    <a:pt x="5618" y="13394"/>
                  </a:lnTo>
                  <a:lnTo>
                    <a:pt x="5618" y="11543"/>
                  </a:lnTo>
                  <a:close/>
                  <a:moveTo>
                    <a:pt x="8395" y="11018"/>
                  </a:moveTo>
                  <a:lnTo>
                    <a:pt x="8395" y="11049"/>
                  </a:lnTo>
                  <a:cubicBezTo>
                    <a:pt x="8920" y="11574"/>
                    <a:pt x="9259" y="12222"/>
                    <a:pt x="9445" y="12932"/>
                  </a:cubicBezTo>
                  <a:cubicBezTo>
                    <a:pt x="9445" y="12962"/>
                    <a:pt x="9445" y="12993"/>
                    <a:pt x="9445" y="13024"/>
                  </a:cubicBezTo>
                  <a:cubicBezTo>
                    <a:pt x="9460" y="13040"/>
                    <a:pt x="9460" y="13040"/>
                    <a:pt x="9456" y="13040"/>
                  </a:cubicBezTo>
                  <a:cubicBezTo>
                    <a:pt x="9452" y="13040"/>
                    <a:pt x="9445" y="13040"/>
                    <a:pt x="9445" y="13055"/>
                  </a:cubicBezTo>
                  <a:cubicBezTo>
                    <a:pt x="9445" y="13178"/>
                    <a:pt x="9476" y="13271"/>
                    <a:pt x="9506" y="13394"/>
                  </a:cubicBezTo>
                  <a:lnTo>
                    <a:pt x="8982" y="13394"/>
                  </a:lnTo>
                  <a:lnTo>
                    <a:pt x="8982" y="12623"/>
                  </a:lnTo>
                  <a:cubicBezTo>
                    <a:pt x="8982" y="12530"/>
                    <a:pt x="8889" y="12438"/>
                    <a:pt x="8766" y="12438"/>
                  </a:cubicBezTo>
                  <a:cubicBezTo>
                    <a:pt x="8673" y="12438"/>
                    <a:pt x="8581" y="12530"/>
                    <a:pt x="8581" y="12623"/>
                  </a:cubicBezTo>
                  <a:lnTo>
                    <a:pt x="8581" y="13394"/>
                  </a:lnTo>
                  <a:lnTo>
                    <a:pt x="8056" y="13394"/>
                  </a:lnTo>
                  <a:lnTo>
                    <a:pt x="8056" y="11111"/>
                  </a:lnTo>
                  <a:cubicBezTo>
                    <a:pt x="8148" y="11111"/>
                    <a:pt x="8272" y="11049"/>
                    <a:pt x="8395" y="11018"/>
                  </a:cubicBezTo>
                  <a:close/>
                  <a:moveTo>
                    <a:pt x="6636" y="0"/>
                  </a:moveTo>
                  <a:cubicBezTo>
                    <a:pt x="3581" y="0"/>
                    <a:pt x="989" y="2284"/>
                    <a:pt x="618" y="5340"/>
                  </a:cubicBezTo>
                  <a:cubicBezTo>
                    <a:pt x="1" y="5957"/>
                    <a:pt x="94" y="7006"/>
                    <a:pt x="865" y="7469"/>
                  </a:cubicBezTo>
                  <a:cubicBezTo>
                    <a:pt x="772" y="8457"/>
                    <a:pt x="1019" y="9444"/>
                    <a:pt x="1482" y="10339"/>
                  </a:cubicBezTo>
                  <a:cubicBezTo>
                    <a:pt x="1698" y="10679"/>
                    <a:pt x="1945" y="11018"/>
                    <a:pt x="2254" y="11265"/>
                  </a:cubicBezTo>
                  <a:cubicBezTo>
                    <a:pt x="2377" y="11419"/>
                    <a:pt x="2439" y="11604"/>
                    <a:pt x="2439" y="11790"/>
                  </a:cubicBezTo>
                  <a:cubicBezTo>
                    <a:pt x="2470" y="12253"/>
                    <a:pt x="2562" y="12715"/>
                    <a:pt x="3365" y="13240"/>
                  </a:cubicBezTo>
                  <a:cubicBezTo>
                    <a:pt x="3365" y="13364"/>
                    <a:pt x="3365" y="13487"/>
                    <a:pt x="3365" y="13610"/>
                  </a:cubicBezTo>
                  <a:cubicBezTo>
                    <a:pt x="3365" y="13734"/>
                    <a:pt x="3457" y="13826"/>
                    <a:pt x="3550" y="13826"/>
                  </a:cubicBezTo>
                  <a:lnTo>
                    <a:pt x="9722" y="13826"/>
                  </a:lnTo>
                  <a:cubicBezTo>
                    <a:pt x="9815" y="13826"/>
                    <a:pt x="9908" y="13734"/>
                    <a:pt x="9908" y="13610"/>
                  </a:cubicBezTo>
                  <a:cubicBezTo>
                    <a:pt x="9908" y="13487"/>
                    <a:pt x="9908" y="13364"/>
                    <a:pt x="9908" y="13240"/>
                  </a:cubicBezTo>
                  <a:cubicBezTo>
                    <a:pt x="10710" y="12715"/>
                    <a:pt x="10803" y="12283"/>
                    <a:pt x="10864" y="11790"/>
                  </a:cubicBezTo>
                  <a:cubicBezTo>
                    <a:pt x="10864" y="11604"/>
                    <a:pt x="10926" y="11419"/>
                    <a:pt x="11019" y="11265"/>
                  </a:cubicBezTo>
                  <a:cubicBezTo>
                    <a:pt x="11327" y="11018"/>
                    <a:pt x="11605" y="10709"/>
                    <a:pt x="11790" y="10339"/>
                  </a:cubicBezTo>
                  <a:cubicBezTo>
                    <a:pt x="12284" y="9475"/>
                    <a:pt x="12500" y="8487"/>
                    <a:pt x="12438" y="7500"/>
                  </a:cubicBezTo>
                  <a:cubicBezTo>
                    <a:pt x="12839" y="7222"/>
                    <a:pt x="13055" y="6790"/>
                    <a:pt x="13086" y="6327"/>
                  </a:cubicBezTo>
                  <a:lnTo>
                    <a:pt x="13055" y="6296"/>
                  </a:lnTo>
                  <a:cubicBezTo>
                    <a:pt x="13055" y="5926"/>
                    <a:pt x="12901" y="5586"/>
                    <a:pt x="12654" y="5340"/>
                  </a:cubicBezTo>
                  <a:cubicBezTo>
                    <a:pt x="12284" y="2284"/>
                    <a:pt x="9692" y="0"/>
                    <a:pt x="66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545" name="Google Shape;13545;p25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xfrm>
            <a:off x="1048350" y="3238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" name="Google Shape;413;p41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اهداف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414" name="Google Shape;414;p41"/>
          <p:cNvSpPr txBox="1">
            <a:spLocks noGrp="1"/>
          </p:cNvSpPr>
          <p:nvPr>
            <p:ph type="title" idx="2"/>
          </p:nvPr>
        </p:nvSpPr>
        <p:spPr>
          <a:xfrm>
            <a:off x="937626" y="2737625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  <a:endParaRPr sz="2200"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15" name="Google Shape;415;p41"/>
          <p:cNvSpPr txBox="1">
            <a:spLocks noGrp="1"/>
          </p:cNvSpPr>
          <p:nvPr>
            <p:ph type="subTitle" idx="1"/>
          </p:nvPr>
        </p:nvSpPr>
        <p:spPr>
          <a:xfrm>
            <a:off x="937626" y="319219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6" name="Google Shape;416;p41"/>
          <p:cNvSpPr txBox="1">
            <a:spLocks noGrp="1"/>
          </p:cNvSpPr>
          <p:nvPr>
            <p:ph type="title" idx="3"/>
          </p:nvPr>
        </p:nvSpPr>
        <p:spPr>
          <a:xfrm>
            <a:off x="3484345" y="2737625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17" name="Google Shape;417;p41"/>
          <p:cNvSpPr txBox="1">
            <a:spLocks noGrp="1"/>
          </p:cNvSpPr>
          <p:nvPr>
            <p:ph type="subTitle" idx="4"/>
          </p:nvPr>
        </p:nvSpPr>
        <p:spPr>
          <a:xfrm>
            <a:off x="3484347" y="319219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18" name="Google Shape;418;p41"/>
          <p:cNvSpPr txBox="1">
            <a:spLocks noGrp="1"/>
          </p:cNvSpPr>
          <p:nvPr>
            <p:ph type="title" idx="5"/>
          </p:nvPr>
        </p:nvSpPr>
        <p:spPr>
          <a:xfrm>
            <a:off x="6031071" y="2737625"/>
            <a:ext cx="2175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200" dirty="0">
                <a:solidFill>
                  <a:schemeClr val="dk1"/>
                </a:solidFill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19" name="Google Shape;419;p41"/>
          <p:cNvSpPr txBox="1">
            <a:spLocks noGrp="1"/>
          </p:cNvSpPr>
          <p:nvPr>
            <p:ph type="subTitle" idx="6"/>
          </p:nvPr>
        </p:nvSpPr>
        <p:spPr>
          <a:xfrm>
            <a:off x="6031074" y="3192195"/>
            <a:ext cx="21753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0" name="Google Shape;420;p41"/>
          <p:cNvSpPr/>
          <p:nvPr/>
        </p:nvSpPr>
        <p:spPr>
          <a:xfrm>
            <a:off x="1568078" y="163054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1" name="Google Shape;421;p41"/>
          <p:cNvSpPr/>
          <p:nvPr/>
        </p:nvSpPr>
        <p:spPr>
          <a:xfrm>
            <a:off x="4114803" y="163054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2" name="Google Shape;422;p41"/>
          <p:cNvSpPr/>
          <p:nvPr/>
        </p:nvSpPr>
        <p:spPr>
          <a:xfrm>
            <a:off x="6661528" y="1630545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423" name="Google Shape;423;p41"/>
          <p:cNvGrpSpPr/>
          <p:nvPr/>
        </p:nvGrpSpPr>
        <p:grpSpPr>
          <a:xfrm>
            <a:off x="1819527" y="1835717"/>
            <a:ext cx="411492" cy="504060"/>
            <a:chOff x="-24709100" y="3888875"/>
            <a:chExt cx="243400" cy="296175"/>
          </a:xfrm>
        </p:grpSpPr>
        <p:sp>
          <p:nvSpPr>
            <p:cNvPr id="424" name="Google Shape;424;p41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5" name="Google Shape;425;p41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6" name="Google Shape;426;p41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27" name="Google Shape;427;p41"/>
          <p:cNvGrpSpPr/>
          <p:nvPr/>
        </p:nvGrpSpPr>
        <p:grpSpPr>
          <a:xfrm>
            <a:off x="4427405" y="1836300"/>
            <a:ext cx="289182" cy="502923"/>
            <a:chOff x="-39205300" y="3220175"/>
            <a:chExt cx="185100" cy="318225"/>
          </a:xfrm>
        </p:grpSpPr>
        <p:sp>
          <p:nvSpPr>
            <p:cNvPr id="428" name="Google Shape;428;p41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41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30" name="Google Shape;430;p41"/>
          <p:cNvGrpSpPr/>
          <p:nvPr/>
        </p:nvGrpSpPr>
        <p:grpSpPr>
          <a:xfrm>
            <a:off x="6867258" y="1836308"/>
            <a:ext cx="502935" cy="502904"/>
            <a:chOff x="-61783350" y="3743950"/>
            <a:chExt cx="316650" cy="317450"/>
          </a:xfrm>
        </p:grpSpPr>
        <p:sp>
          <p:nvSpPr>
            <p:cNvPr id="431" name="Google Shape;431;p41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2" name="Google Shape;432;p41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42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مواد و روش ها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438" name="Google Shape;438;p42"/>
          <p:cNvSpPr txBox="1">
            <a:spLocks noGrp="1"/>
          </p:cNvSpPr>
          <p:nvPr>
            <p:ph type="title" idx="2"/>
          </p:nvPr>
        </p:nvSpPr>
        <p:spPr>
          <a:xfrm>
            <a:off x="1137839" y="1613825"/>
            <a:ext cx="1955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39" name="Google Shape;439;p42"/>
          <p:cNvSpPr txBox="1">
            <a:spLocks noGrp="1"/>
          </p:cNvSpPr>
          <p:nvPr>
            <p:ph type="subTitle" idx="1"/>
          </p:nvPr>
        </p:nvSpPr>
        <p:spPr>
          <a:xfrm>
            <a:off x="1137837" y="1979532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0" name="Google Shape;440;p42"/>
          <p:cNvSpPr txBox="1">
            <a:spLocks noGrp="1"/>
          </p:cNvSpPr>
          <p:nvPr>
            <p:ph type="title" idx="3"/>
          </p:nvPr>
        </p:nvSpPr>
        <p:spPr>
          <a:xfrm>
            <a:off x="6051062" y="1613825"/>
            <a:ext cx="19551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1" name="Google Shape;441;p42"/>
          <p:cNvSpPr txBox="1">
            <a:spLocks noGrp="1"/>
          </p:cNvSpPr>
          <p:nvPr>
            <p:ph type="subTitle" idx="4"/>
          </p:nvPr>
        </p:nvSpPr>
        <p:spPr>
          <a:xfrm>
            <a:off x="6051063" y="1979532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2" name="Google Shape;442;p42"/>
          <p:cNvSpPr txBox="1">
            <a:spLocks noGrp="1"/>
          </p:cNvSpPr>
          <p:nvPr>
            <p:ph type="title" idx="5"/>
          </p:nvPr>
        </p:nvSpPr>
        <p:spPr>
          <a:xfrm>
            <a:off x="1137839" y="3051414"/>
            <a:ext cx="1955100" cy="3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3" name="Google Shape;443;p42"/>
          <p:cNvSpPr txBox="1">
            <a:spLocks noGrp="1"/>
          </p:cNvSpPr>
          <p:nvPr>
            <p:ph type="subTitle" idx="6"/>
          </p:nvPr>
        </p:nvSpPr>
        <p:spPr>
          <a:xfrm>
            <a:off x="1137837" y="3412926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4" name="Google Shape;444;p42"/>
          <p:cNvSpPr txBox="1">
            <a:spLocks noGrp="1"/>
          </p:cNvSpPr>
          <p:nvPr>
            <p:ph type="title" idx="7"/>
          </p:nvPr>
        </p:nvSpPr>
        <p:spPr>
          <a:xfrm>
            <a:off x="6051061" y="3051414"/>
            <a:ext cx="1955100" cy="3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</a:t>
            </a:r>
          </a:p>
        </p:txBody>
      </p:sp>
      <p:sp>
        <p:nvSpPr>
          <p:cNvPr id="445" name="Google Shape;445;p42"/>
          <p:cNvSpPr txBox="1">
            <a:spLocks noGrp="1"/>
          </p:cNvSpPr>
          <p:nvPr>
            <p:ph type="subTitle" idx="8"/>
          </p:nvPr>
        </p:nvSpPr>
        <p:spPr>
          <a:xfrm>
            <a:off x="6051063" y="3412926"/>
            <a:ext cx="1955100" cy="66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46" name="Google Shape;446;p42"/>
          <p:cNvSpPr/>
          <p:nvPr/>
        </p:nvSpPr>
        <p:spPr>
          <a:xfrm>
            <a:off x="5038797" y="1673812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7" name="Google Shape;447;p42"/>
          <p:cNvSpPr/>
          <p:nvPr/>
        </p:nvSpPr>
        <p:spPr>
          <a:xfrm>
            <a:off x="5038797" y="3109420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8" name="Google Shape;448;p42"/>
          <p:cNvSpPr/>
          <p:nvPr/>
        </p:nvSpPr>
        <p:spPr>
          <a:xfrm>
            <a:off x="3191588" y="1673812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9" name="Google Shape;449;p42"/>
          <p:cNvSpPr/>
          <p:nvPr/>
        </p:nvSpPr>
        <p:spPr>
          <a:xfrm>
            <a:off x="3191588" y="3109420"/>
            <a:ext cx="914400" cy="914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450" name="Google Shape;450;p42"/>
          <p:cNvGrpSpPr/>
          <p:nvPr/>
        </p:nvGrpSpPr>
        <p:grpSpPr>
          <a:xfrm>
            <a:off x="3397337" y="1879542"/>
            <a:ext cx="502915" cy="502905"/>
            <a:chOff x="6168925" y="3936925"/>
            <a:chExt cx="296950" cy="295375"/>
          </a:xfrm>
        </p:grpSpPr>
        <p:sp>
          <p:nvSpPr>
            <p:cNvPr id="451" name="Google Shape;451;p42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2" name="Google Shape;452;p42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3" name="Google Shape;453;p42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4" name="Google Shape;454;p42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5" name="Google Shape;455;p42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6" name="Google Shape;456;p42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57" name="Google Shape;457;p42"/>
          <p:cNvGrpSpPr/>
          <p:nvPr/>
        </p:nvGrpSpPr>
        <p:grpSpPr>
          <a:xfrm>
            <a:off x="5244527" y="1879537"/>
            <a:ext cx="502919" cy="502926"/>
            <a:chOff x="-6329100" y="3632100"/>
            <a:chExt cx="293025" cy="291450"/>
          </a:xfrm>
        </p:grpSpPr>
        <p:sp>
          <p:nvSpPr>
            <p:cNvPr id="458" name="Google Shape;458;p42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59" name="Google Shape;459;p42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0" name="Google Shape;460;p42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61" name="Google Shape;461;p42"/>
          <p:cNvGrpSpPr/>
          <p:nvPr/>
        </p:nvGrpSpPr>
        <p:grpSpPr>
          <a:xfrm>
            <a:off x="3382245" y="3315168"/>
            <a:ext cx="533100" cy="502907"/>
            <a:chOff x="5045500" y="842250"/>
            <a:chExt cx="503875" cy="481850"/>
          </a:xfrm>
        </p:grpSpPr>
        <p:sp>
          <p:nvSpPr>
            <p:cNvPr id="462" name="Google Shape;462;p42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3" name="Google Shape;463;p42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4" name="Google Shape;464;p42"/>
          <p:cNvGrpSpPr/>
          <p:nvPr/>
        </p:nvGrpSpPr>
        <p:grpSpPr>
          <a:xfrm>
            <a:off x="5269668" y="3315171"/>
            <a:ext cx="452638" cy="502904"/>
            <a:chOff x="-39998250" y="3605325"/>
            <a:chExt cx="288875" cy="317450"/>
          </a:xfrm>
        </p:grpSpPr>
        <p:sp>
          <p:nvSpPr>
            <p:cNvPr id="465" name="Google Shape;465;p42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66" name="Google Shape;466;p42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" name="Google Shape;471;p43"/>
          <p:cNvSpPr/>
          <p:nvPr/>
        </p:nvSpPr>
        <p:spPr>
          <a:xfrm>
            <a:off x="3026100" y="1417817"/>
            <a:ext cx="3091800" cy="8886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72" name="Google Shape;472;p43"/>
          <p:cNvSpPr/>
          <p:nvPr/>
        </p:nvSpPr>
        <p:spPr>
          <a:xfrm>
            <a:off x="4988850" y="2917443"/>
            <a:ext cx="3090600" cy="8886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73" name="Google Shape;473;p43"/>
          <p:cNvSpPr/>
          <p:nvPr/>
        </p:nvSpPr>
        <p:spPr>
          <a:xfrm>
            <a:off x="1064550" y="2917433"/>
            <a:ext cx="3090600" cy="8886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74" name="Google Shape;474;p43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تحقیقات و انتشارات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475" name="Google Shape;475;p43"/>
          <p:cNvSpPr txBox="1">
            <a:spLocks noGrp="1"/>
          </p:cNvSpPr>
          <p:nvPr>
            <p:ph type="title" idx="2"/>
          </p:nvPr>
        </p:nvSpPr>
        <p:spPr>
          <a:xfrm>
            <a:off x="1097100" y="3856975"/>
            <a:ext cx="3025500" cy="4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476" name="Google Shape;476;p43"/>
          <p:cNvSpPr txBox="1">
            <a:spLocks noGrp="1"/>
          </p:cNvSpPr>
          <p:nvPr>
            <p:ph type="subTitle" idx="1"/>
          </p:nvPr>
        </p:nvSpPr>
        <p:spPr>
          <a:xfrm>
            <a:off x="1856974" y="2946245"/>
            <a:ext cx="2267700" cy="82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7" name="Google Shape;477;p43"/>
          <p:cNvSpPr txBox="1">
            <a:spLocks noGrp="1"/>
          </p:cNvSpPr>
          <p:nvPr>
            <p:ph type="title" idx="3"/>
          </p:nvPr>
        </p:nvSpPr>
        <p:spPr>
          <a:xfrm>
            <a:off x="3059275" y="2356800"/>
            <a:ext cx="3025500" cy="4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عنوان در اینجا</a:t>
            </a:r>
            <a:endParaRPr dirty="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sp>
        <p:nvSpPr>
          <p:cNvPr id="478" name="Google Shape;478;p43"/>
          <p:cNvSpPr txBox="1">
            <a:spLocks noGrp="1"/>
          </p:cNvSpPr>
          <p:nvPr>
            <p:ph type="subTitle" idx="4"/>
          </p:nvPr>
        </p:nvSpPr>
        <p:spPr>
          <a:xfrm>
            <a:off x="3821224" y="1446058"/>
            <a:ext cx="2263500" cy="82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79" name="Google Shape;479;p43"/>
          <p:cNvSpPr txBox="1">
            <a:spLocks noGrp="1"/>
          </p:cNvSpPr>
          <p:nvPr>
            <p:ph type="title" idx="5"/>
          </p:nvPr>
        </p:nvSpPr>
        <p:spPr>
          <a:xfrm>
            <a:off x="5021400" y="3862725"/>
            <a:ext cx="3025500" cy="41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dk1"/>
                </a:solidFill>
                <a:cs typeface="B Nazanin" panose="00000700000000000000" pitchFamily="2" charset="-78"/>
              </a:rPr>
              <a:t>عنوان در اینجا</a:t>
            </a:r>
          </a:p>
        </p:txBody>
      </p:sp>
      <p:sp>
        <p:nvSpPr>
          <p:cNvPr id="480" name="Google Shape;480;p43"/>
          <p:cNvSpPr txBox="1">
            <a:spLocks noGrp="1"/>
          </p:cNvSpPr>
          <p:nvPr>
            <p:ph type="subTitle" idx="6"/>
          </p:nvPr>
        </p:nvSpPr>
        <p:spPr>
          <a:xfrm>
            <a:off x="5783374" y="2951983"/>
            <a:ext cx="2263500" cy="82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آماده خون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81" name="Google Shape;481;p43"/>
          <p:cNvGrpSpPr/>
          <p:nvPr/>
        </p:nvGrpSpPr>
        <p:grpSpPr>
          <a:xfrm>
            <a:off x="1406866" y="3134990"/>
            <a:ext cx="365766" cy="451108"/>
            <a:chOff x="3330525" y="4399275"/>
            <a:chExt cx="390650" cy="481850"/>
          </a:xfrm>
        </p:grpSpPr>
        <p:sp>
          <p:nvSpPr>
            <p:cNvPr id="482" name="Google Shape;482;p43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3" name="Google Shape;483;p43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4" name="Google Shape;484;p43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5" name="Google Shape;485;p43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6" name="Google Shape;486;p43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7" name="Google Shape;487;p43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8" name="Google Shape;488;p43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9" name="Google Shape;489;p43"/>
          <p:cNvGrpSpPr/>
          <p:nvPr/>
        </p:nvGrpSpPr>
        <p:grpSpPr>
          <a:xfrm>
            <a:off x="5331177" y="3128553"/>
            <a:ext cx="365743" cy="475465"/>
            <a:chOff x="3938800" y="4399275"/>
            <a:chExt cx="359700" cy="481825"/>
          </a:xfrm>
        </p:grpSpPr>
        <p:sp>
          <p:nvSpPr>
            <p:cNvPr id="490" name="Google Shape;490;p43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1" name="Google Shape;491;p43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2" name="Google Shape;492;p43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3" name="Google Shape;493;p43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4" name="Google Shape;494;p43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5" name="Google Shape;495;p43"/>
          <p:cNvGrpSpPr/>
          <p:nvPr/>
        </p:nvGrpSpPr>
        <p:grpSpPr>
          <a:xfrm>
            <a:off x="3369027" y="1624385"/>
            <a:ext cx="365743" cy="475465"/>
            <a:chOff x="3938800" y="4399275"/>
            <a:chExt cx="359700" cy="481825"/>
          </a:xfrm>
        </p:grpSpPr>
        <p:sp>
          <p:nvSpPr>
            <p:cNvPr id="496" name="Google Shape;496;p43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7" name="Google Shape;497;p43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43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43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43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44"/>
          <p:cNvSpPr txBox="1">
            <a:spLocks noGrp="1"/>
          </p:cNvSpPr>
          <p:nvPr>
            <p:ph type="subTitle" idx="1"/>
          </p:nvPr>
        </p:nvSpPr>
        <p:spPr>
          <a:xfrm>
            <a:off x="1930500" y="1180050"/>
            <a:ext cx="5283000" cy="278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</a:p>
          <a:p>
            <a:pPr marL="457200" lvl="0" indent="-317500" algn="r" rtl="1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fa-IR" dirty="0">
                <a:cs typeface="B Nazanin" panose="00000700000000000000" pitchFamily="2" charset="-78"/>
              </a:rPr>
              <a:t>می توانید وب سایت ها یا انتشارات مرجع خود را در اینجا فهرست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6" name="Google Shape;506;p44"/>
          <p:cNvSpPr txBox="1">
            <a:spLocks noGrp="1"/>
          </p:cNvSpPr>
          <p:nvPr>
            <p:ph type="title"/>
          </p:nvPr>
        </p:nvSpPr>
        <p:spPr>
          <a:xfrm>
            <a:off x="720000" y="541782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منابع تحقیق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p45"/>
          <p:cNvSpPr/>
          <p:nvPr/>
        </p:nvSpPr>
        <p:spPr>
          <a:xfrm>
            <a:off x="726713" y="3757050"/>
            <a:ext cx="4571700" cy="457200"/>
          </a:xfrm>
          <a:prstGeom prst="roundRect">
            <a:avLst>
              <a:gd name="adj" fmla="val 5000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2" name="Google Shape;512;p45"/>
          <p:cNvSpPr/>
          <p:nvPr/>
        </p:nvSpPr>
        <p:spPr>
          <a:xfrm>
            <a:off x="720000" y="929250"/>
            <a:ext cx="1185900" cy="11859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13" name="Google Shape;513;p45"/>
          <p:cNvSpPr txBox="1">
            <a:spLocks noGrp="1"/>
          </p:cNvSpPr>
          <p:nvPr>
            <p:ph type="title"/>
          </p:nvPr>
        </p:nvSpPr>
        <p:spPr>
          <a:xfrm>
            <a:off x="720000" y="2191350"/>
            <a:ext cx="5218200" cy="1489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علائم چیست؟</a:t>
            </a:r>
            <a:endParaRPr dirty="0"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514" name="Google Shape;514;p45"/>
          <p:cNvSpPr txBox="1">
            <a:spLocks noGrp="1"/>
          </p:cNvSpPr>
          <p:nvPr>
            <p:ph type="title" idx="2"/>
          </p:nvPr>
        </p:nvSpPr>
        <p:spPr>
          <a:xfrm>
            <a:off x="720000" y="1101300"/>
            <a:ext cx="11859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1"/>
                </a:solidFill>
                <a:cs typeface="B Nazanin" panose="00000700000000000000" pitchFamily="2" charset="-78"/>
              </a:rPr>
              <a:t>01</a:t>
            </a:r>
            <a:endParaRPr>
              <a:solidFill>
                <a:schemeClr val="lt1"/>
              </a:solidFill>
              <a:cs typeface="B Nazanin" panose="00000700000000000000" pitchFamily="2" charset="-78"/>
            </a:endParaRPr>
          </a:p>
        </p:txBody>
      </p:sp>
      <p:sp>
        <p:nvSpPr>
          <p:cNvPr id="515" name="Google Shape;515;p45"/>
          <p:cNvSpPr txBox="1">
            <a:spLocks noGrp="1"/>
          </p:cNvSpPr>
          <p:nvPr>
            <p:ph type="subTitle" idx="1"/>
          </p:nvPr>
        </p:nvSpPr>
        <p:spPr>
          <a:xfrm>
            <a:off x="772325" y="3757050"/>
            <a:ext cx="5166000" cy="375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صورت نیاز می توانید زیرنویس را در اینجا وارد کنید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Rare Diseases Breakthrough: Autoimmune Hemolytic Anemia by Slidesgo">
  <a:themeElements>
    <a:clrScheme name="Simple Light">
      <a:dk1>
        <a:srgbClr val="000000"/>
      </a:dk1>
      <a:lt1>
        <a:srgbClr val="BE1902"/>
      </a:lt1>
      <a:dk2>
        <a:srgbClr val="F3F3F3"/>
      </a:dk2>
      <a:lt2>
        <a:srgbClr val="FFFFFF"/>
      </a:lt2>
      <a:accent1>
        <a:srgbClr val="FFFFFF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1765</Words>
  <Application>Microsoft Office PowerPoint</Application>
  <PresentationFormat>On-screen Show (16:9)</PresentationFormat>
  <Paragraphs>321</Paragraphs>
  <Slides>47</Slides>
  <Notes>47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47</vt:i4>
      </vt:variant>
    </vt:vector>
  </HeadingPairs>
  <TitlesOfParts>
    <vt:vector size="61" baseType="lpstr">
      <vt:lpstr>Open Sans Light</vt:lpstr>
      <vt:lpstr>Amatic SC</vt:lpstr>
      <vt:lpstr>Red Hat Display ExtraBold</vt:lpstr>
      <vt:lpstr>Calibri</vt:lpstr>
      <vt:lpstr>Lato</vt:lpstr>
      <vt:lpstr>Roboto</vt:lpstr>
      <vt:lpstr>PT Sans</vt:lpstr>
      <vt:lpstr>Roboto Medium</vt:lpstr>
      <vt:lpstr>Nunito Light</vt:lpstr>
      <vt:lpstr>Arial</vt:lpstr>
      <vt:lpstr>Lato Black</vt:lpstr>
      <vt:lpstr>Red Hat Display</vt:lpstr>
      <vt:lpstr>Bebas Neue</vt:lpstr>
      <vt:lpstr>Rare Diseases Breakthrough: Autoimmune Hemolytic Anemia by Slidesgo</vt:lpstr>
      <vt:lpstr>بیماری های نادر:   کم خونی همولیتیک خود ایمنی</vt:lpstr>
      <vt:lpstr>فهرست مطالب</vt:lpstr>
      <vt:lpstr>معرفی</vt:lpstr>
      <vt:lpstr>عنوان</vt:lpstr>
      <vt:lpstr>اهداف</vt:lpstr>
      <vt:lpstr>مواد و روش ها</vt:lpstr>
      <vt:lpstr>تحقیقات و انتشارات</vt:lpstr>
      <vt:lpstr>منابع تحقیق</vt:lpstr>
      <vt:lpstr>علائم چیست؟</vt:lpstr>
      <vt:lpstr>عواملی که باید در نظر گرفته شوند</vt:lpstr>
      <vt:lpstr>کارازمایی بالینی</vt:lpstr>
      <vt:lpstr>جدول زمانی آزمایشی</vt:lpstr>
      <vt:lpstr>فاز 1</vt:lpstr>
      <vt:lpstr>گرایش</vt:lpstr>
      <vt:lpstr>نتایج</vt:lpstr>
      <vt:lpstr>تجزیه و تحلیل نتایج</vt:lpstr>
      <vt:lpstr>میزان موفقیت</vt:lpstr>
      <vt:lpstr>نتیجه گیری</vt:lpstr>
      <vt:lpstr>خوش آمدید!</vt:lpstr>
      <vt:lpstr>تشخیص</vt:lpstr>
      <vt:lpstr>عنوان در اینجا</vt:lpstr>
      <vt:lpstr>کلمات عالی</vt:lpstr>
      <vt:lpstr>-کسی معروف</vt:lpstr>
      <vt:lpstr>یک تصویر ارزش هزار کلمه است</vt:lpstr>
      <vt:lpstr>یک تصویر همیشه مفهوم را تقویت می کند.</vt:lpstr>
      <vt:lpstr>498,000</vt:lpstr>
      <vt:lpstr>ماکت کامپیوتر</vt:lpstr>
      <vt:lpstr>ماکت تبلت</vt:lpstr>
      <vt:lpstr>ماکت تلفن</vt:lpstr>
      <vt:lpstr>بازار درمان</vt:lpstr>
      <vt:lpstr>طبقه بندی ها</vt:lpstr>
      <vt:lpstr>با تشکراز شما دوستان عزیز...!</vt:lpstr>
      <vt:lpstr>منابع جایگزین</vt:lpstr>
      <vt:lpstr>منابع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نمادهای برتر</vt:lpstr>
      <vt:lpstr>نمادهای برتر</vt:lpstr>
      <vt:lpstr>نمادهای برتر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2023-09-13T16:28:21Z</dcterms:modified>
</cp:coreProperties>
</file>